
<file path=[Content_Types].xml><?xml version="1.0" encoding="utf-8"?>
<Types xmlns="http://schemas.openxmlformats.org/package/2006/content-types">
  <Default Extension="bin" ContentType="image/pn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8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9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93" r:id="rId5"/>
    <p:sldMasterId id="2147483820" r:id="rId6"/>
    <p:sldMasterId id="2147483835" r:id="rId7"/>
    <p:sldMasterId id="2147483872" r:id="rId8"/>
    <p:sldMasterId id="2147483896" r:id="rId9"/>
    <p:sldMasterId id="2147483916" r:id="rId10"/>
    <p:sldMasterId id="2147483953" r:id="rId11"/>
    <p:sldMasterId id="2147483984" r:id="rId12"/>
    <p:sldMasterId id="2147484005" r:id="rId13"/>
  </p:sldMasterIdLst>
  <p:notesMasterIdLst>
    <p:notesMasterId r:id="rId44"/>
  </p:notesMasterIdLst>
  <p:handoutMasterIdLst>
    <p:handoutMasterId r:id="rId45"/>
  </p:handoutMasterIdLst>
  <p:sldIdLst>
    <p:sldId id="1033" r:id="rId14"/>
    <p:sldId id="1273" r:id="rId15"/>
    <p:sldId id="1035" r:id="rId16"/>
    <p:sldId id="1228" r:id="rId17"/>
    <p:sldId id="1096" r:id="rId18"/>
    <p:sldId id="1043" r:id="rId19"/>
    <p:sldId id="1012" r:id="rId20"/>
    <p:sldId id="367" r:id="rId21"/>
    <p:sldId id="369" r:id="rId22"/>
    <p:sldId id="1259" r:id="rId23"/>
    <p:sldId id="733" r:id="rId24"/>
    <p:sldId id="1217" r:id="rId25"/>
    <p:sldId id="296" r:id="rId26"/>
    <p:sldId id="274" r:id="rId27"/>
    <p:sldId id="1284" r:id="rId28"/>
    <p:sldId id="1280" r:id="rId29"/>
    <p:sldId id="1051" r:id="rId30"/>
    <p:sldId id="1277" r:id="rId31"/>
    <p:sldId id="1121" r:id="rId32"/>
    <p:sldId id="1084" r:id="rId33"/>
    <p:sldId id="1073" r:id="rId34"/>
    <p:sldId id="1282" r:id="rId35"/>
    <p:sldId id="1088" r:id="rId36"/>
    <p:sldId id="1122" r:id="rId37"/>
    <p:sldId id="1281" r:id="rId38"/>
    <p:sldId id="1283" r:id="rId39"/>
    <p:sldId id="1249" r:id="rId40"/>
    <p:sldId id="1279" r:id="rId41"/>
    <p:sldId id="1278" r:id="rId42"/>
    <p:sldId id="1090" r:id="rId43"/>
  </p:sldIdLst>
  <p:sldSz cx="12195175" cy="6858000"/>
  <p:notesSz cx="6811963" cy="99425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>
          <p15:clr>
            <a:srgbClr val="A4A3A4"/>
          </p15:clr>
        </p15:guide>
        <p15:guide id="2" orient="horz" pos="1298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570">
          <p15:clr>
            <a:srgbClr val="A4A3A4"/>
          </p15:clr>
        </p15:guide>
        <p15:guide id="5" orient="horz" pos="482">
          <p15:clr>
            <a:srgbClr val="A4A3A4"/>
          </p15:clr>
        </p15:guide>
        <p15:guide id="6" orient="horz" pos="981">
          <p15:clr>
            <a:srgbClr val="A4A3A4"/>
          </p15:clr>
        </p15:guide>
        <p15:guide id="7" pos="7334">
          <p15:clr>
            <a:srgbClr val="A4A3A4"/>
          </p15:clr>
        </p15:guide>
        <p15:guide id="8" pos="348">
          <p15:clr>
            <a:srgbClr val="A4A3A4"/>
          </p15:clr>
        </p15:guide>
        <p15:guide id="9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96"/>
    <a:srgbClr val="008FA2"/>
    <a:srgbClr val="005864"/>
    <a:srgbClr val="71EEFF"/>
    <a:srgbClr val="00B0CA"/>
    <a:srgbClr val="FFFFFF"/>
    <a:srgbClr val="00B4CC"/>
    <a:srgbClr val="0090A4"/>
    <a:srgbClr val="345598"/>
    <a:srgbClr val="008B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777" autoAdjust="0"/>
    <p:restoredTop sz="92346" autoAdjust="0"/>
  </p:normalViewPr>
  <p:slideViewPr>
    <p:cSldViewPr showGuides="1">
      <p:cViewPr>
        <p:scale>
          <a:sx n="90" d="100"/>
          <a:sy n="90" d="100"/>
        </p:scale>
        <p:origin x="1062" y="612"/>
      </p:cViewPr>
      <p:guideLst>
        <p:guide orient="horz" pos="3702"/>
        <p:guide orient="horz" pos="1298"/>
        <p:guide orient="horz" pos="2160"/>
        <p:guide orient="horz" pos="1570"/>
        <p:guide orient="horz" pos="482"/>
        <p:guide orient="horz" pos="981"/>
        <p:guide pos="7334"/>
        <p:guide pos="348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726"/>
            <a:ext cx="2951851" cy="497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8538" y="1726"/>
            <a:ext cx="2951851" cy="497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FD10D-159F-495B-8E43-50142C9A165E}" type="datetimeFigureOut">
              <a:rPr lang="fi-FI" sz="800" smtClean="0"/>
              <a:t>15.11.2023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389"/>
            <a:ext cx="2951851" cy="4971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8538" y="9443662"/>
            <a:ext cx="2951851" cy="4971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C98EF-2ACB-4704-A27F-789361D28FAF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2930972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851" cy="497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8" y="0"/>
            <a:ext cx="2951851" cy="497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756C22F8-87C4-41CC-80B0-44FB1D151700}" type="datetimeFigureOut">
              <a:rPr lang="fi-FI" noProof="0" smtClean="0"/>
              <a:pPr/>
              <a:t>15.11.2023</a:t>
            </a:fld>
            <a:endParaRPr lang="fi-FI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781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8"/>
            <a:ext cx="5449570" cy="447413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51851" cy="4971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8" y="9443662"/>
            <a:ext cx="2951851" cy="4971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E2F49867-A1E2-44B8-8F6B-3130B4EDC7B6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068930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49867-A1E2-44B8-8F6B-3130B4EDC7B6}" type="slidenum">
              <a:rPr lang="fi-FI" noProof="0" smtClean="0"/>
              <a:pPr/>
              <a:t>1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50689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49867-A1E2-44B8-8F6B-3130B4EDC7B6}" type="slidenum">
              <a:rPr lang="fi-FI" noProof="0" smtClean="0"/>
              <a:pPr/>
              <a:t>20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68098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We are currently focusing on the planner’s perspective and asking whether these analysis are useful in planning and development.  We are asking for example: 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How the PPGIS data and the prioritization analysis have informed planning?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What barriers and requirements there are?</a:t>
            </a:r>
          </a:p>
          <a:p>
            <a:pPr lvl="1"/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How the implementation into planning systems can be arranged?</a:t>
            </a:r>
          </a:p>
          <a:p>
            <a:endParaRPr lang="fi-FI" dirty="0"/>
          </a:p>
          <a:p>
            <a:r>
              <a:rPr lang="fi-FI" b="1" dirty="0" err="1"/>
              <a:t>There</a:t>
            </a:r>
            <a:r>
              <a:rPr lang="fi-FI" b="1" dirty="0"/>
              <a:t> is </a:t>
            </a:r>
            <a:r>
              <a:rPr lang="fi-FI" b="1" dirty="0" err="1"/>
              <a:t>another</a:t>
            </a:r>
            <a:r>
              <a:rPr lang="fi-FI" b="1" dirty="0"/>
              <a:t> </a:t>
            </a:r>
            <a:r>
              <a:rPr lang="fi-FI" b="1" dirty="0" err="1"/>
              <a:t>presentation</a:t>
            </a:r>
            <a:r>
              <a:rPr lang="fi-FI" b="1" dirty="0"/>
              <a:t> in </a:t>
            </a:r>
            <a:r>
              <a:rPr lang="fi-FI" b="1" dirty="0" err="1"/>
              <a:t>this</a:t>
            </a:r>
            <a:r>
              <a:rPr lang="fi-FI" b="1" dirty="0"/>
              <a:t> CUPUM </a:t>
            </a:r>
            <a:r>
              <a:rPr lang="fi-FI" b="1" dirty="0" err="1"/>
              <a:t>conference</a:t>
            </a:r>
            <a:r>
              <a:rPr lang="fi-FI" b="1" dirty="0"/>
              <a:t> …. (PITÄISKÖ MAINITA SUN JA SAANAN ESITYS TÄSSÄ???)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897B3-F1C0-4157-8D6B-165AD096488A}" type="slidenum">
              <a:rPr kumimoji="0" lang="LID4096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LID4096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53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 dirty="0"/>
          </a:p>
        </p:txBody>
      </p:sp>
      <p:sp>
        <p:nvSpPr>
          <p:cNvPr id="21508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3B834D-29A6-412F-B4A6-EAB64F600195}" type="slidenum">
              <a:rPr lang="fi-FI" altLang="fi-FI" smtClean="0">
                <a:latin typeface="Calibri" panose="020F0502020204030204" pitchFamily="34" charset="0"/>
              </a:rPr>
              <a:pPr/>
              <a:t>23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50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49867-A1E2-44B8-8F6B-3130B4EDC7B6}" type="slidenum">
              <a:rPr lang="fi-FI" noProof="0" smtClean="0"/>
              <a:pPr/>
              <a:t>28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635601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49867-A1E2-44B8-8F6B-3130B4EDC7B6}" type="slidenum">
              <a:rPr lang="fi-FI" noProof="0" smtClean="0"/>
              <a:pPr/>
              <a:t>29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136586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KYSYMYS 4</a:t>
            </a:r>
            <a:endParaRPr lang="en-US" b="1" strike="noStrike" dirty="0">
              <a:solidFill>
                <a:srgbClr val="FF0000"/>
              </a:solidFill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D489A-BCE1-4B22-8089-05406223559F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85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Marke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6760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44575" y="947738"/>
            <a:ext cx="8402638" cy="472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1" dirty="0"/>
              <a:t>MAARIT 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1" strike="noStrike" dirty="0">
                <a:solidFill>
                  <a:srgbClr val="FF0000"/>
                </a:solidFill>
              </a:rPr>
              <a:t>Our vision has come true!</a:t>
            </a:r>
            <a:r>
              <a:rPr lang="en-US" b="1" strike="noStrike" baseline="0" dirty="0">
                <a:solidFill>
                  <a:srgbClr val="FF0000"/>
                </a:solidFill>
              </a:rPr>
              <a:t> Currently there </a:t>
            </a:r>
            <a:r>
              <a:rPr lang="fi-FI" b="1" strike="noStrike" dirty="0" err="1">
                <a:solidFill>
                  <a:srgbClr val="FF0000"/>
                </a:solidFill>
              </a:rPr>
              <a:t>are</a:t>
            </a:r>
            <a:r>
              <a:rPr lang="fi-FI" b="1" strike="noStrike" dirty="0">
                <a:solidFill>
                  <a:srgbClr val="FF0000"/>
                </a:solidFill>
              </a:rPr>
              <a:t> </a:t>
            </a:r>
            <a:r>
              <a:rPr lang="fi-FI" b="1" strike="noStrike" dirty="0" err="1">
                <a:solidFill>
                  <a:srgbClr val="FF0000"/>
                </a:solidFill>
              </a:rPr>
              <a:t>over</a:t>
            </a:r>
            <a:r>
              <a:rPr lang="fi-FI" b="1" strike="noStrike" dirty="0">
                <a:solidFill>
                  <a:srgbClr val="FF0000"/>
                </a:solidFill>
              </a:rPr>
              <a:t> 7000 </a:t>
            </a:r>
            <a:r>
              <a:rPr lang="fi-FI" b="1" strike="noStrike" dirty="0" err="1">
                <a:solidFill>
                  <a:srgbClr val="FF0000"/>
                </a:solidFill>
              </a:rPr>
              <a:t>projects</a:t>
            </a:r>
            <a:r>
              <a:rPr lang="fi-FI" b="1" strike="noStrike" dirty="0">
                <a:solidFill>
                  <a:srgbClr val="FF0000"/>
                </a:solidFill>
              </a:rPr>
              <a:t> </a:t>
            </a:r>
            <a:r>
              <a:rPr lang="fi-FI" b="1" strike="noStrike" dirty="0" err="1">
                <a:solidFill>
                  <a:srgbClr val="FF0000"/>
                </a:solidFill>
              </a:rPr>
              <a:t>done</a:t>
            </a:r>
            <a:r>
              <a:rPr lang="fi-FI" b="1" strike="noStrike" dirty="0">
                <a:solidFill>
                  <a:srgbClr val="FF0000"/>
                </a:solidFill>
              </a:rPr>
              <a:t> </a:t>
            </a:r>
            <a:r>
              <a:rPr lang="fi-FI" b="1" strike="noStrike" dirty="0" err="1">
                <a:solidFill>
                  <a:srgbClr val="FF0000"/>
                </a:solidFill>
              </a:rPr>
              <a:t>with</a:t>
            </a:r>
            <a:r>
              <a:rPr lang="fi-FI" b="1" strike="noStrike" dirty="0">
                <a:solidFill>
                  <a:srgbClr val="FF0000"/>
                </a:solidFill>
              </a:rPr>
              <a:t> </a:t>
            </a:r>
            <a:r>
              <a:rPr lang="fi-FI" b="1" strike="noStrike" dirty="0" err="1">
                <a:solidFill>
                  <a:srgbClr val="FF0000"/>
                </a:solidFill>
              </a:rPr>
              <a:t>the</a:t>
            </a:r>
            <a:r>
              <a:rPr lang="fi-FI" b="1" strike="noStrike" dirty="0">
                <a:solidFill>
                  <a:srgbClr val="FF0000"/>
                </a:solidFill>
              </a:rPr>
              <a:t> </a:t>
            </a:r>
            <a:r>
              <a:rPr lang="fi-FI" b="1" strike="noStrike" dirty="0" err="1">
                <a:solidFill>
                  <a:srgbClr val="FF0000"/>
                </a:solidFill>
              </a:rPr>
              <a:t>Maptionnaire</a:t>
            </a:r>
            <a:r>
              <a:rPr lang="fi-FI" b="1" strike="noStrike" dirty="0">
                <a:solidFill>
                  <a:srgbClr val="FF0000"/>
                </a:solidFill>
              </a:rPr>
              <a:t> </a:t>
            </a:r>
            <a:r>
              <a:rPr lang="fi-FI" b="1" strike="noStrike" dirty="0" err="1">
                <a:solidFill>
                  <a:srgbClr val="FF0000"/>
                </a:solidFill>
              </a:rPr>
              <a:t>platform</a:t>
            </a:r>
            <a:r>
              <a:rPr lang="fi-FI" b="1" strike="noStrike" dirty="0">
                <a:solidFill>
                  <a:srgbClr val="FF0000"/>
                </a:solidFill>
              </a:rPr>
              <a:t> in </a:t>
            </a:r>
            <a:r>
              <a:rPr lang="fi-FI" b="1" strike="noStrike" dirty="0" err="1">
                <a:solidFill>
                  <a:srgbClr val="FF0000"/>
                </a:solidFill>
              </a:rPr>
              <a:t>over</a:t>
            </a:r>
            <a:r>
              <a:rPr lang="fi-FI" b="1" strike="noStrike" dirty="0">
                <a:solidFill>
                  <a:srgbClr val="FF0000"/>
                </a:solidFill>
              </a:rPr>
              <a:t> 30 </a:t>
            </a:r>
            <a:r>
              <a:rPr lang="fi-FI" b="1" strike="noStrike" dirty="0" err="1">
                <a:solidFill>
                  <a:srgbClr val="FF0000"/>
                </a:solidFill>
              </a:rPr>
              <a:t>countries</a:t>
            </a:r>
            <a:r>
              <a:rPr lang="fi-FI" b="1" strike="noStrike" dirty="0">
                <a:solidFill>
                  <a:srgbClr val="FF0000"/>
                </a:solidFill>
              </a:rPr>
              <a:t>. </a:t>
            </a:r>
            <a:r>
              <a:rPr lang="fi-FI" b="1" strike="noStrike" dirty="0" err="1">
                <a:solidFill>
                  <a:srgbClr val="FF0000"/>
                </a:solidFill>
              </a:rPr>
              <a:t>We</a:t>
            </a:r>
            <a:r>
              <a:rPr lang="fi-FI" b="1" strike="noStrike" dirty="0">
                <a:solidFill>
                  <a:srgbClr val="FF0000"/>
                </a:solidFill>
              </a:rPr>
              <a:t> </a:t>
            </a:r>
            <a:r>
              <a:rPr lang="fi-FI" b="1" strike="noStrike" dirty="0" err="1">
                <a:solidFill>
                  <a:srgbClr val="FF0000"/>
                </a:solidFill>
              </a:rPr>
              <a:t>have</a:t>
            </a:r>
            <a:r>
              <a:rPr lang="fi-FI" b="1" strike="noStrike" dirty="0">
                <a:solidFill>
                  <a:srgbClr val="FF0000"/>
                </a:solidFill>
              </a:rPr>
              <a:t> </a:t>
            </a:r>
            <a:r>
              <a:rPr lang="fi-FI" b="1" strike="noStrike" dirty="0" err="1">
                <a:solidFill>
                  <a:srgbClr val="FF0000"/>
                </a:solidFill>
              </a:rPr>
              <a:t>been</a:t>
            </a:r>
            <a:r>
              <a:rPr lang="fi-FI" b="1" strike="noStrike" dirty="0">
                <a:solidFill>
                  <a:srgbClr val="FF0000"/>
                </a:solidFill>
              </a:rPr>
              <a:t> </a:t>
            </a:r>
            <a:r>
              <a:rPr lang="fi-FI" b="1" strike="noStrike" dirty="0" err="1">
                <a:solidFill>
                  <a:srgbClr val="FF0000"/>
                </a:solidFill>
              </a:rPr>
              <a:t>happy</a:t>
            </a:r>
            <a:r>
              <a:rPr lang="fi-FI" b="1" strike="noStrike" dirty="0">
                <a:solidFill>
                  <a:srgbClr val="FF0000"/>
                </a:solidFill>
              </a:rPr>
              <a:t> to </a:t>
            </a:r>
            <a:r>
              <a:rPr lang="fi-FI" b="1" strike="noStrike" dirty="0" err="1">
                <a:solidFill>
                  <a:srgbClr val="FF0000"/>
                </a:solidFill>
              </a:rPr>
              <a:t>follow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how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creatively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the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cities</a:t>
            </a:r>
            <a:r>
              <a:rPr lang="fi-FI" b="1" strike="noStrike" baseline="0" dirty="0">
                <a:solidFill>
                  <a:srgbClr val="FF0000"/>
                </a:solidFill>
              </a:rPr>
              <a:t> of New York, Denver &amp; Stockholm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are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using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Maptionnaire</a:t>
            </a:r>
            <a:r>
              <a:rPr lang="fi-FI" b="1" strike="noStrike" baseline="0" dirty="0">
                <a:solidFill>
                  <a:srgbClr val="FF0000"/>
                </a:solidFill>
              </a:rPr>
              <a:t>. It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has</a:t>
            </a:r>
            <a:r>
              <a:rPr lang="fi-FI" b="1" strike="noStrike" baseline="0" dirty="0">
                <a:solidFill>
                  <a:srgbClr val="FF0000"/>
                </a:solidFill>
              </a:rPr>
              <a:t> to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be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easy</a:t>
            </a:r>
            <a:r>
              <a:rPr lang="fi-FI" b="1" strike="noStrike" baseline="0" dirty="0">
                <a:solidFill>
                  <a:srgbClr val="FF0000"/>
                </a:solidFill>
              </a:rPr>
              <a:t> for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the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residents</a:t>
            </a:r>
            <a:r>
              <a:rPr lang="fi-FI" b="1" strike="noStrike" baseline="0" dirty="0">
                <a:solidFill>
                  <a:srgbClr val="FF0000"/>
                </a:solidFill>
              </a:rPr>
              <a:t> to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participate</a:t>
            </a:r>
            <a:r>
              <a:rPr lang="fi-FI" b="1" strike="noStrike" baseline="0" dirty="0">
                <a:solidFill>
                  <a:srgbClr val="FF0000"/>
                </a:solidFill>
              </a:rPr>
              <a:t> and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fun</a:t>
            </a:r>
            <a:r>
              <a:rPr lang="fi-FI" b="1" strike="noStrike" baseline="0" dirty="0">
                <a:solidFill>
                  <a:srgbClr val="FF0000"/>
                </a:solidFill>
              </a:rPr>
              <a:t> for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the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experts</a:t>
            </a:r>
            <a:r>
              <a:rPr lang="fi-FI" b="1" strike="noStrike" baseline="0" dirty="0">
                <a:solidFill>
                  <a:srgbClr val="FF0000"/>
                </a:solidFill>
              </a:rPr>
              <a:t> to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create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tools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exactly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fitting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their</a:t>
            </a:r>
            <a:r>
              <a:rPr lang="fi-FI" b="1" strike="noStrike" baseline="0" dirty="0">
                <a:solidFill>
                  <a:srgbClr val="FF0000"/>
                </a:solidFill>
              </a:rPr>
              <a:t> </a:t>
            </a:r>
            <a:r>
              <a:rPr lang="fi-FI" b="1" strike="noStrike" baseline="0" dirty="0" err="1">
                <a:solidFill>
                  <a:srgbClr val="FF0000"/>
                </a:solidFill>
              </a:rPr>
              <a:t>projects</a:t>
            </a:r>
            <a:r>
              <a:rPr lang="fi-FI" b="1" strike="noStrike" baseline="0" dirty="0">
                <a:solidFill>
                  <a:srgbClr val="FF0000"/>
                </a:solidFill>
              </a:rPr>
              <a:t>.</a:t>
            </a:r>
            <a:endParaRPr lang="en-US" b="1" strike="noStrike" dirty="0">
              <a:solidFill>
                <a:srgbClr val="FF0000"/>
              </a:solidFill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9066" tIns="49533" rIns="99066" bIns="49533"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1971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540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  <a:defRPr/>
            </a:pPr>
            <a:r>
              <a:rPr lang="en-US" sz="1200" dirty="0" err="1">
                <a:solidFill>
                  <a:srgbClr val="1C1C1C"/>
                </a:solidFill>
              </a:rPr>
              <a:t>Vastaajat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merkitsivät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kartalle</a:t>
            </a:r>
            <a:r>
              <a:rPr lang="en-US" sz="1200" dirty="0">
                <a:solidFill>
                  <a:srgbClr val="1C1C1C"/>
                </a:solidFill>
              </a:rPr>
              <a:t> 2178 </a:t>
            </a:r>
            <a:r>
              <a:rPr lang="en-US" sz="1200" dirty="0" err="1">
                <a:solidFill>
                  <a:srgbClr val="1C1C1C"/>
                </a:solidFill>
              </a:rPr>
              <a:t>hyötykävelyreittiä</a:t>
            </a:r>
            <a:r>
              <a:rPr lang="en-US" sz="1200" dirty="0">
                <a:solidFill>
                  <a:srgbClr val="1C1C1C"/>
                </a:solidFill>
              </a:rPr>
              <a:t>, </a:t>
            </a:r>
            <a:r>
              <a:rPr lang="en-US" sz="1200" dirty="0" err="1">
                <a:solidFill>
                  <a:srgbClr val="1C1C1C"/>
                </a:solidFill>
              </a:rPr>
              <a:t>eli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kävellen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taitettavia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matkoja</a:t>
            </a:r>
            <a:r>
              <a:rPr lang="en-US" sz="1200" dirty="0">
                <a:solidFill>
                  <a:srgbClr val="1C1C1C"/>
                </a:solidFill>
              </a:rPr>
              <a:t> tai </a:t>
            </a:r>
            <a:r>
              <a:rPr lang="en-US" sz="1200" dirty="0" err="1">
                <a:solidFill>
                  <a:srgbClr val="1C1C1C"/>
                </a:solidFill>
              </a:rPr>
              <a:t>matkan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osia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esimerkiksi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kodin</a:t>
            </a:r>
            <a:r>
              <a:rPr lang="en-US" sz="1200" dirty="0">
                <a:solidFill>
                  <a:srgbClr val="1C1C1C"/>
                </a:solidFill>
              </a:rPr>
              <a:t> ja </a:t>
            </a:r>
            <a:r>
              <a:rPr lang="en-US" sz="1200" dirty="0" err="1">
                <a:solidFill>
                  <a:srgbClr val="1C1C1C"/>
                </a:solidFill>
              </a:rPr>
              <a:t>työpaikan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välillä</a:t>
            </a:r>
            <a:r>
              <a:rPr lang="en-US" sz="1200" dirty="0">
                <a:solidFill>
                  <a:srgbClr val="1C1C1C"/>
                </a:solidFill>
              </a:rPr>
              <a:t>, </a:t>
            </a:r>
            <a:r>
              <a:rPr lang="en-US" sz="1200" dirty="0" err="1">
                <a:solidFill>
                  <a:srgbClr val="1C1C1C"/>
                </a:solidFill>
              </a:rPr>
              <a:t>koulu</a:t>
            </a:r>
            <a:r>
              <a:rPr lang="en-US" sz="1200" dirty="0">
                <a:solidFill>
                  <a:srgbClr val="1C1C1C"/>
                </a:solidFill>
              </a:rPr>
              <a:t>- tai </a:t>
            </a:r>
            <a:r>
              <a:rPr lang="en-US" sz="1200" dirty="0" err="1">
                <a:solidFill>
                  <a:srgbClr val="1C1C1C"/>
                </a:solidFill>
              </a:rPr>
              <a:t>opiskelumatkoja</a:t>
            </a:r>
            <a:r>
              <a:rPr lang="en-US" sz="1200" dirty="0">
                <a:solidFill>
                  <a:srgbClr val="1C1C1C"/>
                </a:solidFill>
              </a:rPr>
              <a:t>, </a:t>
            </a:r>
            <a:r>
              <a:rPr lang="en-US" sz="1200" dirty="0" err="1">
                <a:solidFill>
                  <a:srgbClr val="1C1C1C"/>
                </a:solidFill>
              </a:rPr>
              <a:t>asiointimatkoja</a:t>
            </a:r>
            <a:r>
              <a:rPr lang="en-US" sz="1200" dirty="0">
                <a:solidFill>
                  <a:srgbClr val="1C1C1C"/>
                </a:solidFill>
              </a:rPr>
              <a:t> ja </a:t>
            </a:r>
            <a:r>
              <a:rPr lang="en-US" sz="1200" dirty="0" err="1">
                <a:solidFill>
                  <a:srgbClr val="1C1C1C"/>
                </a:solidFill>
              </a:rPr>
              <a:t>saattamisia</a:t>
            </a:r>
            <a:r>
              <a:rPr lang="en-US" sz="1200" dirty="0">
                <a:solidFill>
                  <a:srgbClr val="1C1C1C"/>
                </a:solidFill>
              </a:rPr>
              <a:t>. </a:t>
            </a:r>
            <a:r>
              <a:rPr lang="en-US" sz="1200" dirty="0" err="1">
                <a:solidFill>
                  <a:srgbClr val="1C1C1C"/>
                </a:solidFill>
              </a:rPr>
              <a:t>Yleisimmäksi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matkan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tarkoitukseksi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kerrottiin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työpaikan</a:t>
            </a:r>
            <a:r>
              <a:rPr lang="en-US" sz="1200" dirty="0">
                <a:solidFill>
                  <a:srgbClr val="1C1C1C"/>
                </a:solidFill>
              </a:rPr>
              <a:t> ja </a:t>
            </a:r>
            <a:r>
              <a:rPr lang="en-US" sz="1200" dirty="0" err="1">
                <a:solidFill>
                  <a:srgbClr val="1C1C1C"/>
                </a:solidFill>
              </a:rPr>
              <a:t>kodin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välinen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matka</a:t>
            </a:r>
            <a:r>
              <a:rPr lang="en-US" sz="1200" dirty="0">
                <a:solidFill>
                  <a:srgbClr val="1C1C1C"/>
                </a:solidFill>
              </a:rPr>
              <a:t> (</a:t>
            </a:r>
            <a:r>
              <a:rPr lang="en-US" sz="1200" dirty="0" err="1">
                <a:solidFill>
                  <a:srgbClr val="1C1C1C"/>
                </a:solidFill>
              </a:rPr>
              <a:t>kts</a:t>
            </a:r>
            <a:r>
              <a:rPr lang="en-US" sz="1200" dirty="0">
                <a:solidFill>
                  <a:srgbClr val="1C1C1C"/>
                </a:solidFill>
              </a:rPr>
              <a:t>. </a:t>
            </a:r>
            <a:r>
              <a:rPr lang="en-US" sz="1200" dirty="0" err="1">
                <a:solidFill>
                  <a:srgbClr val="1C1C1C"/>
                </a:solidFill>
              </a:rPr>
              <a:t>kuvaaja</a:t>
            </a:r>
            <a:r>
              <a:rPr lang="en-US" sz="1200" dirty="0">
                <a:solidFill>
                  <a:srgbClr val="1C1C1C"/>
                </a:solidFill>
              </a:rPr>
              <a:t>). </a:t>
            </a:r>
            <a:r>
              <a:rPr lang="en-US" sz="1200" dirty="0" err="1">
                <a:solidFill>
                  <a:srgbClr val="1C1C1C"/>
                </a:solidFill>
              </a:rPr>
              <a:t>Rautatieaseman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ympäristö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korostuu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erityisen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voimakkaasti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tiheään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käytettynä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kävely-ympäristönä</a:t>
            </a:r>
            <a:r>
              <a:rPr lang="en-US" sz="1200" dirty="0">
                <a:solidFill>
                  <a:srgbClr val="1C1C1C"/>
                </a:solidFill>
              </a:rPr>
              <a:t>. </a:t>
            </a:r>
            <a:r>
              <a:rPr lang="en-US" sz="1200" dirty="0" err="1">
                <a:solidFill>
                  <a:srgbClr val="1C1C1C"/>
                </a:solidFill>
              </a:rPr>
              <a:t>Hyötykävelyreittejä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kuvaillaan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käytännöllisiksi</a:t>
            </a:r>
            <a:r>
              <a:rPr lang="en-US" sz="1200" dirty="0">
                <a:solidFill>
                  <a:srgbClr val="1C1C1C"/>
                </a:solidFill>
              </a:rPr>
              <a:t> ja </a:t>
            </a:r>
            <a:r>
              <a:rPr lang="en-US" sz="1200" dirty="0" err="1">
                <a:solidFill>
                  <a:srgbClr val="1C1C1C"/>
                </a:solidFill>
              </a:rPr>
              <a:t>osittain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tylsiksi</a:t>
            </a:r>
            <a:r>
              <a:rPr lang="en-US" sz="1200" dirty="0">
                <a:solidFill>
                  <a:srgbClr val="1C1C1C"/>
                </a:solidFill>
              </a:rPr>
              <a:t>, </a:t>
            </a:r>
            <a:r>
              <a:rPr lang="en-US" sz="1200" dirty="0" err="1">
                <a:solidFill>
                  <a:srgbClr val="1C1C1C"/>
                </a:solidFill>
              </a:rPr>
              <a:t>järkisyin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valittaviksi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arjen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kulkuväyliksi</a:t>
            </a:r>
            <a:r>
              <a:rPr lang="en-US" sz="1200" dirty="0">
                <a:solidFill>
                  <a:srgbClr val="1C1C1C"/>
                </a:solidFill>
              </a:rPr>
              <a:t>. </a:t>
            </a:r>
          </a:p>
          <a:p>
            <a:pPr marL="0" indent="0" algn="just">
              <a:buNone/>
              <a:defRPr/>
            </a:pPr>
            <a:r>
              <a:rPr lang="en-US" sz="1200" dirty="0" err="1">
                <a:solidFill>
                  <a:srgbClr val="1C1C1C"/>
                </a:solidFill>
              </a:rPr>
              <a:t>Kävely-yhteydet</a:t>
            </a:r>
            <a:r>
              <a:rPr lang="en-US" sz="1200" dirty="0">
                <a:solidFill>
                  <a:srgbClr val="1C1C1C"/>
                </a:solidFill>
              </a:rPr>
              <a:t> 1 )</a:t>
            </a:r>
            <a:r>
              <a:rPr lang="en-US" sz="1200" dirty="0" err="1">
                <a:solidFill>
                  <a:srgbClr val="1C1C1C"/>
                </a:solidFill>
              </a:rPr>
              <a:t>Rautatieasemalta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Kampin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suuntaan</a:t>
            </a:r>
            <a:endParaRPr lang="en-US" sz="1200" dirty="0">
              <a:solidFill>
                <a:srgbClr val="1C1C1C"/>
              </a:solidFill>
            </a:endParaRPr>
          </a:p>
          <a:p>
            <a:pPr marL="0" indent="0" algn="just">
              <a:buNone/>
              <a:defRPr/>
            </a:pPr>
            <a:r>
              <a:rPr lang="en-US" sz="1200" dirty="0">
                <a:solidFill>
                  <a:srgbClr val="1C1C1C"/>
                </a:solidFill>
              </a:rPr>
              <a:t>2)</a:t>
            </a:r>
            <a:r>
              <a:rPr lang="en-US" sz="1200" dirty="0" err="1">
                <a:solidFill>
                  <a:srgbClr val="1C1C1C"/>
                </a:solidFill>
              </a:rPr>
              <a:t>Mannerheimintie</a:t>
            </a:r>
            <a:endParaRPr lang="en-US" sz="1200" dirty="0">
              <a:solidFill>
                <a:srgbClr val="1C1C1C"/>
              </a:solidFill>
            </a:endParaRPr>
          </a:p>
          <a:p>
            <a:pPr marL="0" indent="0" algn="just">
              <a:buNone/>
              <a:defRPr/>
            </a:pPr>
            <a:r>
              <a:rPr lang="en-US" sz="1200" dirty="0">
                <a:solidFill>
                  <a:srgbClr val="1C1C1C"/>
                </a:solidFill>
              </a:rPr>
              <a:t>3)</a:t>
            </a:r>
            <a:r>
              <a:rPr lang="en-US" sz="1200" dirty="0" err="1">
                <a:solidFill>
                  <a:srgbClr val="1C1C1C"/>
                </a:solidFill>
              </a:rPr>
              <a:t>Aleksanterinkatu</a:t>
            </a:r>
            <a:r>
              <a:rPr lang="en-US" sz="1200" dirty="0">
                <a:solidFill>
                  <a:srgbClr val="1C1C1C"/>
                </a:solidFill>
              </a:rPr>
              <a:t>: </a:t>
            </a:r>
            <a:r>
              <a:rPr lang="en-US" sz="1200" dirty="0" err="1">
                <a:solidFill>
                  <a:srgbClr val="1C1C1C"/>
                </a:solidFill>
              </a:rPr>
              <a:t>yhteydet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torikortteleiden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suuntaan</a:t>
            </a:r>
            <a:endParaRPr lang="en-US" sz="1200" dirty="0">
              <a:solidFill>
                <a:srgbClr val="1C1C1C"/>
              </a:solidFill>
            </a:endParaRPr>
          </a:p>
          <a:p>
            <a:pPr marL="0" indent="0" algn="just">
              <a:buNone/>
              <a:defRPr/>
            </a:pPr>
            <a:r>
              <a:rPr lang="en-US" sz="1200" dirty="0">
                <a:solidFill>
                  <a:srgbClr val="1C1C1C"/>
                </a:solidFill>
              </a:rPr>
              <a:t>4)</a:t>
            </a:r>
            <a:r>
              <a:rPr lang="en-US" sz="1200" dirty="0" err="1">
                <a:solidFill>
                  <a:srgbClr val="1C1C1C"/>
                </a:solidFill>
              </a:rPr>
              <a:t>Rautatieasemalta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itään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Kaisaniemen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puiston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halki</a:t>
            </a:r>
            <a:r>
              <a:rPr lang="en-US" sz="1200" dirty="0">
                <a:solidFill>
                  <a:srgbClr val="1C1C1C"/>
                </a:solidFill>
              </a:rPr>
              <a:t>, </a:t>
            </a:r>
            <a:r>
              <a:rPr lang="en-US" sz="1200" dirty="0" err="1">
                <a:solidFill>
                  <a:srgbClr val="1C1C1C"/>
                </a:solidFill>
              </a:rPr>
              <a:t>Kaisaniemenkatu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sekä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Hakaniemen</a:t>
            </a:r>
            <a:r>
              <a:rPr lang="en-US" sz="1200" dirty="0">
                <a:solidFill>
                  <a:srgbClr val="1C1C1C"/>
                </a:solidFill>
              </a:rPr>
              <a:t> </a:t>
            </a:r>
            <a:r>
              <a:rPr lang="en-US" sz="1200" dirty="0" err="1">
                <a:solidFill>
                  <a:srgbClr val="1C1C1C"/>
                </a:solidFill>
              </a:rPr>
              <a:t>pitkäsilta</a:t>
            </a:r>
            <a:endParaRPr lang="en-US" sz="1200" dirty="0">
              <a:solidFill>
                <a:srgbClr val="1C1C1C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solidFill>
                <a:srgbClr val="1C1C1C"/>
              </a:solidFill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300FB-EF58-C544-9198-4136C39F93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8548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  <a:defRPr/>
            </a:pPr>
            <a:endParaRPr lang="en-US" sz="1200" dirty="0">
              <a:solidFill>
                <a:srgbClr val="1C1C1C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solidFill>
                <a:srgbClr val="1C1C1C"/>
              </a:solidFill>
            </a:endParaRPr>
          </a:p>
          <a:p>
            <a:r>
              <a:rPr lang="fi-FI" dirty="0"/>
              <a:t>1449 </a:t>
            </a:r>
            <a:r>
              <a:rPr lang="fi-FI" dirty="0" err="1"/>
              <a:t>unpleasant</a:t>
            </a:r>
            <a:r>
              <a:rPr lang="fi-FI" dirty="0"/>
              <a:t> </a:t>
            </a:r>
            <a:r>
              <a:rPr lang="fi-FI" dirty="0" err="1"/>
              <a:t>places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marked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300FB-EF58-C544-9198-4136C39F93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129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24580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F0F893-A280-476D-8565-38106BFE0BDC}" type="slidenum">
              <a:rPr kumimoji="0" lang="fi-FI" alt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altLang="fi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10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49867-A1E2-44B8-8F6B-3130B4EDC7B6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19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49867-A1E2-44B8-8F6B-3130B4EDC7B6}" type="slidenum">
              <a:rPr lang="fi-FI" noProof="0" smtClean="0"/>
              <a:pPr/>
              <a:t>15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7868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bin"/><Relationship Id="rId3" Type="http://schemas.openxmlformats.org/officeDocument/2006/relationships/image" Target="../media/image41.bin"/><Relationship Id="rId7" Type="http://schemas.openxmlformats.org/officeDocument/2006/relationships/image" Target="../media/image45.bin"/><Relationship Id="rId2" Type="http://schemas.openxmlformats.org/officeDocument/2006/relationships/image" Target="../media/image40.bin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4.bin"/><Relationship Id="rId5" Type="http://schemas.openxmlformats.org/officeDocument/2006/relationships/image" Target="../media/image43.bin"/><Relationship Id="rId10" Type="http://schemas.openxmlformats.org/officeDocument/2006/relationships/image" Target="../media/image48.bin"/><Relationship Id="rId4" Type="http://schemas.openxmlformats.org/officeDocument/2006/relationships/image" Target="../media/image42.bin"/><Relationship Id="rId9" Type="http://schemas.openxmlformats.org/officeDocument/2006/relationships/image" Target="../media/image47.bin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sv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2.svg"/></Relationships>
</file>

<file path=ppt/slideLayouts/_rels/slideLayout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64.svg"/><Relationship Id="rId7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jpe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2.sv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2.sv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2.sv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2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2.sv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2.sv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2.sv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2.sv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4.jpe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59.sv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450" y="4149080"/>
            <a:ext cx="9432925" cy="1512168"/>
          </a:xfrm>
        </p:spPr>
        <p:txBody>
          <a:bodyPr/>
          <a:lstStyle>
            <a:lvl1pPr marL="0" indent="0" algn="l">
              <a:buNone/>
              <a:defRPr sz="3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2449" y="2348880"/>
            <a:ext cx="9433570" cy="1584176"/>
          </a:xfrm>
          <a:noFill/>
        </p:spPr>
        <p:txBody>
          <a:bodyPr wrap="square">
            <a:noAutofit/>
          </a:bodyPr>
          <a:lstStyle>
            <a:lvl1pPr>
              <a:lnSpc>
                <a:spcPct val="90000"/>
              </a:lnSpc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73DA404-E86A-49AA-BCCA-DEA083147E82}" type="datetime1">
              <a:rPr lang="en-GB" smtClean="0"/>
              <a:pPr/>
              <a:t>15/11/2023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8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4th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A39ED1-4694-4C7C-B964-14DB1F1F4EB4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30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800526" y="180000"/>
            <a:ext cx="6174531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79297" y="2435538"/>
            <a:ext cx="4427122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79297" y="5884336"/>
            <a:ext cx="4427122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" y="3040"/>
            <a:ext cx="3286835" cy="241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271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19855" y="5765800"/>
            <a:ext cx="10782991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79295" y="1912269"/>
            <a:ext cx="10636616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1" y="5603135"/>
            <a:ext cx="3656787" cy="11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956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19855" y="5765800"/>
            <a:ext cx="10782991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0205" y="381002"/>
            <a:ext cx="10783606" cy="11957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205" y="1685680"/>
            <a:ext cx="10783606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4C3A9-AC77-1A41-B965-7077E996C96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6" y="5602070"/>
            <a:ext cx="3663397" cy="118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037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19855" y="5765800"/>
            <a:ext cx="10782991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205" y="381002"/>
            <a:ext cx="10783606" cy="11957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191" y="1685680"/>
            <a:ext cx="5318824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6184988" y="1685680"/>
            <a:ext cx="5318824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F428-7BDA-0E43-AC08-6B8BB278C98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6" y="5602070"/>
            <a:ext cx="3663397" cy="118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577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2130435"/>
            <a:ext cx="10365899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E34B-9CF6-4D2F-9102-CAF8C3FA9E05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A0A8-9686-4ED7-B3EB-FB091422C729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902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austakupla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90" y="914401"/>
            <a:ext cx="828679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logo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105" y="1981202"/>
            <a:ext cx="5775771" cy="140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3733808"/>
            <a:ext cx="10365899" cy="14700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9324E31-EC39-447C-BB70-A4CAC00952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9592DF0-491B-495C-AE17-6412771DB3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6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austakupla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90" y="914401"/>
            <a:ext cx="828679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logo_en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00" y="1960566"/>
            <a:ext cx="5335389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3733808"/>
            <a:ext cx="10365899" cy="14700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BF6C65A-2F37-446E-854D-868689893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904B7BA-BE36-45E0-BBB5-C31296749C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408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Screen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800">
              <a:solidFill>
                <a:srgbClr val="E1EDEC"/>
              </a:solidFill>
              <a:cs typeface="Arial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097785" cy="6858000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71564" y="4267202"/>
            <a:ext cx="6199214" cy="1328739"/>
          </a:xfrm>
          <a:prstGeom prst="rect">
            <a:avLst/>
          </a:prstGeom>
          <a:solidFill>
            <a:srgbClr val="98B3BB"/>
          </a:solidFill>
        </p:spPr>
        <p:txBody>
          <a:bodyPr lIns="324000" tIns="374400" rIns="324000" anchor="t">
            <a:normAutofit/>
          </a:bodyPr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191" y="4344988"/>
            <a:ext cx="5792708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cap="all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066880F-BCC1-4A82-88EC-233E19AD01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D5433A0-693C-4B19-AC61-D32A68B90D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984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etu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356" y="1066801"/>
            <a:ext cx="12713894" cy="479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3733808"/>
            <a:ext cx="10365899" cy="14700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0" i="0">
                <a:solidFill>
                  <a:schemeClr val="tx1">
                    <a:lumMod val="75000"/>
                  </a:schemeClr>
                </a:solidFill>
                <a:latin typeface="ApexSans-Book"/>
                <a:cs typeface="ApexSans-Book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951F6E2-C6BA-4AF7-9D1C-D2FE6041B1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7F72FF5-7AAE-4C4B-AB40-898C431EF7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953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austakupla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53" y="1773239"/>
            <a:ext cx="828679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logo_en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57" y="2819402"/>
            <a:ext cx="5335389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B6D8937-5D02-4D8E-8400-A68B0B9069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CE0AF76-F28E-4329-928E-2F3EEA039E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2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52450" y="2492376"/>
            <a:ext cx="5401121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1603" y="2492376"/>
            <a:ext cx="5401122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FD05-C180-41EC-A829-15D3477409C8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74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759" y="274637"/>
            <a:ext cx="10975658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637273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759" y="274637"/>
            <a:ext cx="10975658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6410425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30C82-4CDD-4988-8055-AAC75EA51C34}" type="datetimeFigureOut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2947B-0329-4A6B-AB18-F993834677D4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771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592" y="1700811"/>
            <a:ext cx="10946017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582" y="5315697"/>
            <a:ext cx="7329135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" y="1"/>
            <a:ext cx="2614765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156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592" y="1701165"/>
            <a:ext cx="10946017" cy="354243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582" y="5315697"/>
            <a:ext cx="7329135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" y="1"/>
            <a:ext cx="2614765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105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24579" y="1702080"/>
            <a:ext cx="1094685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24582" y="5315697"/>
            <a:ext cx="718646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" y="1"/>
            <a:ext cx="2614765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839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24595" y="1989289"/>
            <a:ext cx="4427122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24595" y="5438088"/>
            <a:ext cx="4427122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800526" y="180000"/>
            <a:ext cx="6174531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" y="1"/>
            <a:ext cx="2614765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147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4592" y="1912269"/>
            <a:ext cx="10946017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624592" y="5848351"/>
            <a:ext cx="1094601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1" y="5654880"/>
            <a:ext cx="3299260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906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592" y="318138"/>
            <a:ext cx="10946017" cy="11957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624582" y="1513938"/>
            <a:ext cx="10946015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624592" y="5847608"/>
            <a:ext cx="10946017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0" y="5654880"/>
            <a:ext cx="3299259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113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7905" y="318138"/>
            <a:ext cx="10952692" cy="11957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7919" y="1513938"/>
            <a:ext cx="531882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6251777" y="1513938"/>
            <a:ext cx="531882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15.11.2023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624592" y="5847608"/>
            <a:ext cx="10946017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0" y="5654880"/>
            <a:ext cx="3299259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11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450" y="2060575"/>
            <a:ext cx="5401121" cy="431800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2450" y="2492376"/>
            <a:ext cx="5401121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1603" y="2060575"/>
            <a:ext cx="5401122" cy="431800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41603" y="2492376"/>
            <a:ext cx="5401122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C0C8-CF10-4FC9-A6AB-5748EF13C31C}" type="datetime1">
              <a:rPr lang="en-GB" smtClean="0"/>
              <a:t>15/11/2023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0" name="Suorakulmio 9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35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79282" y="5454200"/>
            <a:ext cx="7174432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282" y="2740334"/>
            <a:ext cx="10636616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03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8338" cy="1325563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ED520173-7D7F-4FBC-A781-33E654CAA422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BCDE0-955E-2A43-932A-046BF80DB99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63290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399" y="489600"/>
            <a:ext cx="10653974" cy="1080000"/>
          </a:xfrm>
          <a:prstGeom prst="rect">
            <a:avLst/>
          </a:prstGeom>
        </p:spPr>
        <p:txBody>
          <a:bodyPr/>
          <a:lstStyle/>
          <a:p>
            <a:r>
              <a:rPr lang="fi-FI" noProof="0"/>
              <a:t>Muokkaa perustyyl. napsautt.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3399" y="1584000"/>
            <a:ext cx="5233363" cy="4136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4" y="1584000"/>
            <a:ext cx="5233363" cy="4136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buNone/>
              <a:defRPr sz="1400"/>
            </a:lvl6pPr>
            <a:lvl7pPr>
              <a:buNone/>
              <a:defRPr sz="1400"/>
            </a:lvl7pPr>
            <a:lvl8pPr>
              <a:buNone/>
              <a:defRPr sz="1400"/>
            </a:lvl8pPr>
            <a:lvl9pPr>
              <a:buNone/>
              <a:defRPr sz="14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AE3A-323C-4559-B1BA-656B962F825F}" type="datetime1">
              <a:rPr lang="en-US" noProof="0" smtClean="0"/>
              <a:pPr/>
              <a:t>11/15/2023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60986" y="6145200"/>
            <a:ext cx="2050134" cy="381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6381" y="6145200"/>
            <a:ext cx="2270991" cy="381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303291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40019-03CD-4D08-BC41-8052E9A6C7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A9B4-844A-43EF-B6A1-6317AB5C6A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78230"/>
      </p:ext>
    </p:extLst>
  </p:cSld>
  <p:clrMapOvr>
    <a:masterClrMapping/>
  </p:clrMapOvr>
  <p:transition>
    <p:cut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450" y="4149080"/>
            <a:ext cx="9432925" cy="1512168"/>
          </a:xfrm>
        </p:spPr>
        <p:txBody>
          <a:bodyPr/>
          <a:lstStyle>
            <a:lvl1pPr marL="0" indent="0" algn="l">
              <a:buNone/>
              <a:defRPr sz="3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2449" y="2348880"/>
            <a:ext cx="9433570" cy="1584176"/>
          </a:xfrm>
          <a:noFill/>
        </p:spPr>
        <p:txBody>
          <a:bodyPr wrap="square">
            <a:noAutofit/>
          </a:bodyPr>
          <a:lstStyle>
            <a:lvl1pPr>
              <a:lnSpc>
                <a:spcPct val="90000"/>
              </a:lnSpc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73DA404-E86A-49AA-BCCA-DEA083147E82}" type="datetime1">
              <a:rPr lang="en-GB" smtClean="0"/>
              <a:pPr/>
              <a:t>15/11/2023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81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B10F-F1E2-4D0A-A7BD-7396F2FA4719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orakulmio 6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07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27509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363"/>
            <a:ext cx="4010026" cy="660144"/>
          </a:xfrm>
          <a:solidFill>
            <a:srgbClr val="FFFFFF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5277B-08C8-40E7-A000-0502E7AC911E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90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040"/>
            <a:ext cx="4010026" cy="660144"/>
          </a:xfrm>
          <a:solidFill>
            <a:schemeClr val="bg1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C14D1-A484-4131-A686-BCAD4F3FFA2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99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r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363"/>
            <a:ext cx="4010026" cy="660144"/>
          </a:xfrm>
          <a:solidFill>
            <a:schemeClr val="bg1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A11CE-3484-4EDB-ACAD-248562350B7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232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th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040"/>
            <a:ext cx="4010026" cy="660144"/>
          </a:xfrm>
          <a:solidFill>
            <a:srgbClr val="FFFFFF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B36158-0B86-4047-BC5C-0CCEE65DD1C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32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50" y="2060576"/>
            <a:ext cx="11090275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7738-496B-4B6F-81B0-5BD9A6B8D09D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631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8D03B3-944D-4201-B644-3BEB4C8AA74B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5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2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86AFF3-D046-4D7A-B211-4735D499F53D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219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3r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9F82E1-A8A4-4F35-B04C-F1804314214E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7606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4th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A39ED1-4694-4C7C-B964-14DB1F1F4EB4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702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52450" y="2492376"/>
            <a:ext cx="5401121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1603" y="2492376"/>
            <a:ext cx="5401122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FD05-C180-41EC-A829-15D3477409C8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91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450" y="2060575"/>
            <a:ext cx="5401121" cy="431800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2450" y="2492376"/>
            <a:ext cx="5401121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1603" y="2060575"/>
            <a:ext cx="5401122" cy="431800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41603" y="2492376"/>
            <a:ext cx="5401122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C0C8-CF10-4FC9-A6AB-5748EF13C31C}" type="datetime1">
              <a:rPr lang="en-GB" smtClean="0"/>
              <a:t>15/11/2023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0" name="Suorakulmio 9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13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50" y="2060576"/>
            <a:ext cx="11090275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7738-496B-4B6F-81B0-5BD9A6B8D09D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43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88B2-9B09-4B22-8C4C-6657477B82F9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orakulmio 5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135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95357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1603" y="836712"/>
            <a:ext cx="5401122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B14E65-C1DB-4745-A409-89BADB308729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41603" y="2492375"/>
            <a:ext cx="5401122" cy="33845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30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08146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69395" y="836712"/>
            <a:ext cx="7273330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6EF3-25CB-4E21-A52A-16E08E9F0F78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369395" y="2492375"/>
            <a:ext cx="7273330" cy="338455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266700" indent="-266700">
              <a:buFont typeface="Arial" panose="020B0604020202020204" pitchFamily="34" charset="0"/>
              <a:buChar char="•"/>
              <a:defRPr sz="2000"/>
            </a:lvl2pPr>
            <a:lvl3pPr marL="539750" indent="-273050">
              <a:buFont typeface="Arial" panose="020B0604020202020204" pitchFamily="34" charset="0"/>
              <a:buChar char="–"/>
              <a:defRPr sz="1800"/>
            </a:lvl3pPr>
            <a:lvl4pPr marL="806450" indent="-266700">
              <a:buFont typeface="Arial" panose="020B0604020202020204" pitchFamily="34" charset="0"/>
              <a:buChar char="•"/>
              <a:defRPr sz="1600"/>
            </a:lvl4pPr>
            <a:lvl5pPr marL="1071563" indent="-265113">
              <a:buFont typeface="Arial" panose="020B0604020202020204" pitchFamily="34" charset="0"/>
              <a:buChar char="–"/>
              <a:defRPr/>
            </a:lvl5pPr>
            <a:lvl6pPr marL="1346200" indent="-274638">
              <a:defRPr/>
            </a:lvl6pPr>
            <a:lvl7pPr marL="1612900" indent="-266700">
              <a:defRPr/>
            </a:lvl7pPr>
            <a:lvl8pPr marL="1878013" indent="-265113">
              <a:defRPr/>
            </a:lvl8pPr>
            <a:lvl9pPr marL="2152650" indent="-274638"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38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88B2-9B09-4B22-8C4C-6657477B82F9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orakulmio 5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392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95357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26B0DC-45AC-4ACE-B49D-291E68B7121C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41603" y="2060575"/>
            <a:ext cx="5401122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41603" y="836712"/>
            <a:ext cx="5401122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82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08146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0597EDA-F37C-4B9A-8283-E8FBE7796917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369395" y="2060575"/>
            <a:ext cx="7273330" cy="381635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266700" indent="-266700">
              <a:buFont typeface="Arial" panose="020B0604020202020204" pitchFamily="34" charset="0"/>
              <a:buChar char="•"/>
              <a:defRPr sz="2000"/>
            </a:lvl2pPr>
            <a:lvl3pPr marL="539750" indent="-273050">
              <a:buFont typeface="Arial" panose="020B0604020202020204" pitchFamily="34" charset="0"/>
              <a:buChar char="–"/>
              <a:defRPr sz="1800"/>
            </a:lvl3pPr>
            <a:lvl4pPr marL="806450" indent="-266700">
              <a:buFont typeface="Arial" panose="020B0604020202020204" pitchFamily="34" charset="0"/>
              <a:buChar char="•"/>
              <a:defRPr sz="1600"/>
            </a:lvl4pPr>
            <a:lvl5pPr marL="1071563" indent="-265113">
              <a:buFont typeface="Arial" panose="020B0604020202020204" pitchFamily="34" charset="0"/>
              <a:buChar char="–"/>
              <a:defRPr/>
            </a:lvl5pPr>
            <a:lvl6pPr marL="1346200" indent="-274638">
              <a:defRPr/>
            </a:lvl6pPr>
            <a:lvl7pPr marL="1612900" indent="-266700">
              <a:defRPr/>
            </a:lvl7pPr>
            <a:lvl8pPr marL="1878013" indent="-265113">
              <a:defRPr/>
            </a:lvl8pPr>
            <a:lvl9pPr marL="2152650" indent="-274638"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369395" y="836712"/>
            <a:ext cx="7273330" cy="609398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76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AB21-43DD-4332-9EB6-D34931073710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9481963" y="2060576"/>
            <a:ext cx="2713212" cy="381643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2450" y="2060575"/>
            <a:ext cx="8641481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40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097587" y="3429000"/>
            <a:ext cx="6097588" cy="3429000"/>
          </a:xfrm>
          <a:solidFill>
            <a:schemeClr val="accent1"/>
          </a:solidFill>
        </p:spPr>
        <p:txBody>
          <a:bodyPr lIns="396000" tIns="360000" rIns="396000" bIns="360000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  <a:lvl3pPr marL="266700" indent="-266700">
              <a:defRPr sz="1200">
                <a:solidFill>
                  <a:schemeClr val="bg1"/>
                </a:solidFill>
              </a:defRPr>
            </a:lvl3pPr>
            <a:lvl4pPr marL="806450" indent="-266700">
              <a:defRPr>
                <a:solidFill>
                  <a:schemeClr val="bg1"/>
                </a:solidFill>
              </a:defRPr>
            </a:lvl4pPr>
            <a:lvl5pPr marL="1071563" indent="-26511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097587" y="0"/>
            <a:ext cx="6097588" cy="3429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1557338"/>
            <a:ext cx="5401121" cy="1439602"/>
          </a:xfrm>
        </p:spPr>
        <p:txBody>
          <a:bodyPr/>
          <a:lstStyle>
            <a:lvl1pPr>
              <a:defRPr sz="1400" b="1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3B2B2"/>
                </a:solidFill>
              </a:defRPr>
            </a:lvl1pPr>
          </a:lstStyle>
          <a:p>
            <a:fld id="{11097241-3A2B-4C44-A5F3-B8320F2D1A09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52450" y="3140960"/>
            <a:ext cx="5401084" cy="2735966"/>
          </a:xfrm>
        </p:spPr>
        <p:txBody>
          <a:bodyPr/>
          <a:lstStyle>
            <a:lvl1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1600" b="1">
                <a:solidFill>
                  <a:schemeClr val="accent1"/>
                </a:solidFill>
              </a:defRPr>
            </a:lvl1pPr>
            <a:lvl2pPr marL="0" indent="0">
              <a:buNone/>
              <a:defRPr sz="1400"/>
            </a:lvl2pPr>
            <a:lvl3pPr marL="266700" indent="-266700">
              <a:defRPr sz="1200"/>
            </a:lvl3pPr>
            <a:lvl4pPr marL="539750" indent="-273050">
              <a:defRPr sz="1100"/>
            </a:lvl4pPr>
            <a:lvl5pPr marL="806450" indent="-266700">
              <a:defRPr sz="1100"/>
            </a:lvl5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5401121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76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9FB9-D1F0-45CC-B86C-2171A2B23B12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81238" y="1557338"/>
            <a:ext cx="1871662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15290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7588" y="1557338"/>
            <a:ext cx="1944687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985375" y="1557338"/>
            <a:ext cx="1873250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042275" y="1557338"/>
            <a:ext cx="1943100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3716338"/>
            <a:ext cx="1944688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81238" y="3716338"/>
            <a:ext cx="1871662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152900" y="3716338"/>
            <a:ext cx="1944688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6097588" y="3716338"/>
            <a:ext cx="1944687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985375" y="3716338"/>
            <a:ext cx="1873250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042275" y="3716338"/>
            <a:ext cx="1943100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8" name="Suorakulmio 1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98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hedul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4D20-FFC3-460C-AE62-41D092386603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81238" y="1557338"/>
            <a:ext cx="1871662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15290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7588" y="1557338"/>
            <a:ext cx="1944687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985375" y="1557338"/>
            <a:ext cx="1873250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042275" y="1557338"/>
            <a:ext cx="1943100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5" name="Suorakulmio 14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51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7738-496B-4B6F-81B0-5BD9A6B8D09D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96837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433821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7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8906580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13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 userDrawn="1"/>
        </p:nvSpPr>
        <p:spPr bwMode="auto">
          <a:xfrm>
            <a:off x="1200909" y="1052670"/>
            <a:ext cx="9793358" cy="5196538"/>
          </a:xfrm>
          <a:custGeom>
            <a:avLst/>
            <a:gdLst>
              <a:gd name="T0" fmla="*/ 5457 w 6532"/>
              <a:gd name="T1" fmla="*/ 2143 h 3466"/>
              <a:gd name="T2" fmla="*/ 5174 w 6532"/>
              <a:gd name="T3" fmla="*/ 2900 h 3466"/>
              <a:gd name="T4" fmla="*/ 5719 w 6532"/>
              <a:gd name="T5" fmla="*/ 3005 h 3466"/>
              <a:gd name="T6" fmla="*/ 5580 w 6532"/>
              <a:gd name="T7" fmla="*/ 2474 h 3466"/>
              <a:gd name="T8" fmla="*/ 5149 w 6532"/>
              <a:gd name="T9" fmla="*/ 2615 h 3466"/>
              <a:gd name="T10" fmla="*/ 6127 w 6532"/>
              <a:gd name="T11" fmla="*/ 3171 h 3466"/>
              <a:gd name="T12" fmla="*/ 6271 w 6532"/>
              <a:gd name="T13" fmla="*/ 3002 h 3466"/>
              <a:gd name="T14" fmla="*/ 5156 w 6532"/>
              <a:gd name="T15" fmla="*/ 2268 h 3466"/>
              <a:gd name="T16" fmla="*/ 4931 w 6532"/>
              <a:gd name="T17" fmla="*/ 2174 h 3466"/>
              <a:gd name="T18" fmla="*/ 5219 w 6532"/>
              <a:gd name="T19" fmla="*/ 1897 h 3466"/>
              <a:gd name="T20" fmla="*/ 1676 w 6532"/>
              <a:gd name="T21" fmla="*/ 1643 h 3466"/>
              <a:gd name="T22" fmla="*/ 5516 w 6532"/>
              <a:gd name="T23" fmla="*/ 1301 h 3466"/>
              <a:gd name="T24" fmla="*/ 5655 w 6532"/>
              <a:gd name="T25" fmla="*/ 839 h 3466"/>
              <a:gd name="T26" fmla="*/ 3083 w 6532"/>
              <a:gd name="T27" fmla="*/ 842 h 3466"/>
              <a:gd name="T28" fmla="*/ 2705 w 6532"/>
              <a:gd name="T29" fmla="*/ 478 h 3466"/>
              <a:gd name="T30" fmla="*/ 2383 w 6532"/>
              <a:gd name="T31" fmla="*/ 2356 h 3466"/>
              <a:gd name="T32" fmla="*/ 1925 w 6532"/>
              <a:gd name="T33" fmla="*/ 1878 h 3466"/>
              <a:gd name="T34" fmla="*/ 1375 w 6532"/>
              <a:gd name="T35" fmla="*/ 1671 h 3466"/>
              <a:gd name="T36" fmla="*/ 1593 w 6532"/>
              <a:gd name="T37" fmla="*/ 1514 h 3466"/>
              <a:gd name="T38" fmla="*/ 1838 w 6532"/>
              <a:gd name="T39" fmla="*/ 1020 h 3466"/>
              <a:gd name="T40" fmla="*/ 1936 w 6532"/>
              <a:gd name="T41" fmla="*/ 877 h 3466"/>
              <a:gd name="T42" fmla="*/ 1790 w 6532"/>
              <a:gd name="T43" fmla="*/ 562 h 3466"/>
              <a:gd name="T44" fmla="*/ 1334 w 6532"/>
              <a:gd name="T45" fmla="*/ 617 h 3466"/>
              <a:gd name="T46" fmla="*/ 1472 w 6532"/>
              <a:gd name="T47" fmla="*/ 375 h 3466"/>
              <a:gd name="T48" fmla="*/ 1166 w 6532"/>
              <a:gd name="T49" fmla="*/ 344 h 3466"/>
              <a:gd name="T50" fmla="*/ 671 w 6532"/>
              <a:gd name="T51" fmla="*/ 272 h 3466"/>
              <a:gd name="T52" fmla="*/ 107 w 6532"/>
              <a:gd name="T53" fmla="*/ 380 h 3466"/>
              <a:gd name="T54" fmla="*/ 160 w 6532"/>
              <a:gd name="T55" fmla="*/ 693 h 3466"/>
              <a:gd name="T56" fmla="*/ 467 w 6532"/>
              <a:gd name="T57" fmla="*/ 589 h 3466"/>
              <a:gd name="T58" fmla="*/ 733 w 6532"/>
              <a:gd name="T59" fmla="*/ 828 h 3466"/>
              <a:gd name="T60" fmla="*/ 1013 w 6532"/>
              <a:gd name="T61" fmla="*/ 1495 h 3466"/>
              <a:gd name="T62" fmla="*/ 1427 w 6532"/>
              <a:gd name="T63" fmla="*/ 1791 h 3466"/>
              <a:gd name="T64" fmla="*/ 1681 w 6532"/>
              <a:gd name="T65" fmla="*/ 2415 h 3466"/>
              <a:gd name="T66" fmla="*/ 1706 w 6532"/>
              <a:gd name="T67" fmla="*/ 3322 h 3466"/>
              <a:gd name="T68" fmla="*/ 1836 w 6532"/>
              <a:gd name="T69" fmla="*/ 3450 h 3466"/>
              <a:gd name="T70" fmla="*/ 1998 w 6532"/>
              <a:gd name="T71" fmla="*/ 2861 h 3466"/>
              <a:gd name="T72" fmla="*/ 3210 w 6532"/>
              <a:gd name="T73" fmla="*/ 1064 h 3466"/>
              <a:gd name="T74" fmla="*/ 3459 w 6532"/>
              <a:gd name="T75" fmla="*/ 1211 h 3466"/>
              <a:gd name="T76" fmla="*/ 3626 w 6532"/>
              <a:gd name="T77" fmla="*/ 1370 h 3466"/>
              <a:gd name="T78" fmla="*/ 2824 w 6532"/>
              <a:gd name="T79" fmla="*/ 1477 h 3466"/>
              <a:gd name="T80" fmla="*/ 3231 w 6532"/>
              <a:gd name="T81" fmla="*/ 2006 h 3466"/>
              <a:gd name="T82" fmla="*/ 3617 w 6532"/>
              <a:gd name="T83" fmla="*/ 2815 h 3466"/>
              <a:gd name="T84" fmla="*/ 3937 w 6532"/>
              <a:gd name="T85" fmla="*/ 1836 h 3466"/>
              <a:gd name="T86" fmla="*/ 3941 w 6532"/>
              <a:gd name="T87" fmla="*/ 1781 h 3466"/>
              <a:gd name="T88" fmla="*/ 4194 w 6532"/>
              <a:gd name="T89" fmla="*/ 1523 h 3466"/>
              <a:gd name="T90" fmla="*/ 4700 w 6532"/>
              <a:gd name="T91" fmla="*/ 1613 h 3466"/>
              <a:gd name="T92" fmla="*/ 4982 w 6532"/>
              <a:gd name="T93" fmla="*/ 1900 h 3466"/>
              <a:gd name="T94" fmla="*/ 5263 w 6532"/>
              <a:gd name="T95" fmla="*/ 1326 h 3466"/>
              <a:gd name="T96" fmla="*/ 5442 w 6532"/>
              <a:gd name="T97" fmla="*/ 1098 h 3466"/>
              <a:gd name="T98" fmla="*/ 5788 w 6532"/>
              <a:gd name="T99" fmla="*/ 631 h 3466"/>
              <a:gd name="T100" fmla="*/ 5959 w 6532"/>
              <a:gd name="T101" fmla="*/ 847 h 3466"/>
              <a:gd name="T102" fmla="*/ 6395 w 6532"/>
              <a:gd name="T103" fmla="*/ 431 h 3466"/>
              <a:gd name="T104" fmla="*/ 5970 w 6532"/>
              <a:gd name="T105" fmla="*/ 252 h 3466"/>
              <a:gd name="T106" fmla="*/ 5456 w 6532"/>
              <a:gd name="T107" fmla="*/ 251 h 3466"/>
              <a:gd name="T108" fmla="*/ 5023 w 6532"/>
              <a:gd name="T109" fmla="*/ 173 h 3466"/>
              <a:gd name="T110" fmla="*/ 4575 w 6532"/>
              <a:gd name="T111" fmla="*/ 206 h 3466"/>
              <a:gd name="T112" fmla="*/ 4436 w 6532"/>
              <a:gd name="T113" fmla="*/ 341 h 3466"/>
              <a:gd name="T114" fmla="*/ 4078 w 6532"/>
              <a:gd name="T115" fmla="*/ 343 h 3466"/>
              <a:gd name="T116" fmla="*/ 3819 w 6532"/>
              <a:gd name="T117" fmla="*/ 368 h 3466"/>
              <a:gd name="T118" fmla="*/ 3402 w 6532"/>
              <a:gd name="T119" fmla="*/ 304 h 3466"/>
              <a:gd name="T120" fmla="*/ 3175 w 6532"/>
              <a:gd name="T121" fmla="*/ 652 h 3466"/>
              <a:gd name="T122" fmla="*/ 3496 w 6532"/>
              <a:gd name="T123" fmla="*/ 577 h 3466"/>
              <a:gd name="T124" fmla="*/ 3255 w 6532"/>
              <a:gd name="T125" fmla="*/ 669 h 3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532" h="3466">
                <a:moveTo>
                  <a:pt x="5155" y="2007"/>
                </a:moveTo>
                <a:lnTo>
                  <a:pt x="5152" y="2005"/>
                </a:lnTo>
                <a:lnTo>
                  <a:pt x="5150" y="2005"/>
                </a:lnTo>
                <a:lnTo>
                  <a:pt x="5147" y="2010"/>
                </a:lnTo>
                <a:lnTo>
                  <a:pt x="5141" y="2021"/>
                </a:lnTo>
                <a:lnTo>
                  <a:pt x="5136" y="2031"/>
                </a:lnTo>
                <a:lnTo>
                  <a:pt x="5133" y="2036"/>
                </a:lnTo>
                <a:lnTo>
                  <a:pt x="5132" y="2036"/>
                </a:lnTo>
                <a:lnTo>
                  <a:pt x="5130" y="2037"/>
                </a:lnTo>
                <a:lnTo>
                  <a:pt x="5125" y="2036"/>
                </a:lnTo>
                <a:lnTo>
                  <a:pt x="5121" y="2036"/>
                </a:lnTo>
                <a:lnTo>
                  <a:pt x="5117" y="2036"/>
                </a:lnTo>
                <a:lnTo>
                  <a:pt x="5113" y="2037"/>
                </a:lnTo>
                <a:lnTo>
                  <a:pt x="5110" y="2038"/>
                </a:lnTo>
                <a:lnTo>
                  <a:pt x="5107" y="2039"/>
                </a:lnTo>
                <a:lnTo>
                  <a:pt x="5105" y="2041"/>
                </a:lnTo>
                <a:lnTo>
                  <a:pt x="5102" y="2045"/>
                </a:lnTo>
                <a:lnTo>
                  <a:pt x="5100" y="2050"/>
                </a:lnTo>
                <a:lnTo>
                  <a:pt x="5099" y="2055"/>
                </a:lnTo>
                <a:lnTo>
                  <a:pt x="5098" y="2060"/>
                </a:lnTo>
                <a:lnTo>
                  <a:pt x="5098" y="2065"/>
                </a:lnTo>
                <a:lnTo>
                  <a:pt x="5097" y="2069"/>
                </a:lnTo>
                <a:lnTo>
                  <a:pt x="5083" y="2062"/>
                </a:lnTo>
                <a:lnTo>
                  <a:pt x="5069" y="2055"/>
                </a:lnTo>
                <a:lnTo>
                  <a:pt x="5058" y="2073"/>
                </a:lnTo>
                <a:lnTo>
                  <a:pt x="5055" y="2079"/>
                </a:lnTo>
                <a:lnTo>
                  <a:pt x="5054" y="2081"/>
                </a:lnTo>
                <a:lnTo>
                  <a:pt x="5053" y="2084"/>
                </a:lnTo>
                <a:lnTo>
                  <a:pt x="5053" y="2086"/>
                </a:lnTo>
                <a:lnTo>
                  <a:pt x="5054" y="2089"/>
                </a:lnTo>
                <a:lnTo>
                  <a:pt x="5055" y="2096"/>
                </a:lnTo>
                <a:lnTo>
                  <a:pt x="5060" y="2120"/>
                </a:lnTo>
                <a:lnTo>
                  <a:pt x="5062" y="2121"/>
                </a:lnTo>
                <a:lnTo>
                  <a:pt x="5063" y="2121"/>
                </a:lnTo>
                <a:lnTo>
                  <a:pt x="5063" y="2123"/>
                </a:lnTo>
                <a:lnTo>
                  <a:pt x="5063" y="2124"/>
                </a:lnTo>
                <a:lnTo>
                  <a:pt x="5062" y="2127"/>
                </a:lnTo>
                <a:lnTo>
                  <a:pt x="5060" y="2129"/>
                </a:lnTo>
                <a:lnTo>
                  <a:pt x="5063" y="2128"/>
                </a:lnTo>
                <a:lnTo>
                  <a:pt x="5064" y="2128"/>
                </a:lnTo>
                <a:lnTo>
                  <a:pt x="5067" y="2127"/>
                </a:lnTo>
                <a:lnTo>
                  <a:pt x="5072" y="2123"/>
                </a:lnTo>
                <a:lnTo>
                  <a:pt x="5077" y="2143"/>
                </a:lnTo>
                <a:lnTo>
                  <a:pt x="5083" y="2165"/>
                </a:lnTo>
                <a:lnTo>
                  <a:pt x="5090" y="2166"/>
                </a:lnTo>
                <a:lnTo>
                  <a:pt x="5097" y="2166"/>
                </a:lnTo>
                <a:lnTo>
                  <a:pt x="5103" y="2166"/>
                </a:lnTo>
                <a:lnTo>
                  <a:pt x="5106" y="2166"/>
                </a:lnTo>
                <a:lnTo>
                  <a:pt x="5108" y="2165"/>
                </a:lnTo>
                <a:lnTo>
                  <a:pt x="5111" y="2165"/>
                </a:lnTo>
                <a:lnTo>
                  <a:pt x="5111" y="2174"/>
                </a:lnTo>
                <a:lnTo>
                  <a:pt x="5119" y="2175"/>
                </a:lnTo>
                <a:lnTo>
                  <a:pt x="5125" y="2176"/>
                </a:lnTo>
                <a:lnTo>
                  <a:pt x="5131" y="2171"/>
                </a:lnTo>
                <a:lnTo>
                  <a:pt x="5135" y="2170"/>
                </a:lnTo>
                <a:lnTo>
                  <a:pt x="5143" y="2170"/>
                </a:lnTo>
                <a:lnTo>
                  <a:pt x="5153" y="2171"/>
                </a:lnTo>
                <a:lnTo>
                  <a:pt x="5162" y="2176"/>
                </a:lnTo>
                <a:lnTo>
                  <a:pt x="5160" y="2177"/>
                </a:lnTo>
                <a:lnTo>
                  <a:pt x="5160" y="2178"/>
                </a:lnTo>
                <a:lnTo>
                  <a:pt x="5161" y="2180"/>
                </a:lnTo>
                <a:lnTo>
                  <a:pt x="5164" y="2182"/>
                </a:lnTo>
                <a:lnTo>
                  <a:pt x="5170" y="2178"/>
                </a:lnTo>
                <a:lnTo>
                  <a:pt x="5173" y="2175"/>
                </a:lnTo>
                <a:lnTo>
                  <a:pt x="5176" y="2174"/>
                </a:lnTo>
                <a:lnTo>
                  <a:pt x="5177" y="2174"/>
                </a:lnTo>
                <a:lnTo>
                  <a:pt x="5180" y="2174"/>
                </a:lnTo>
                <a:lnTo>
                  <a:pt x="5182" y="2174"/>
                </a:lnTo>
                <a:lnTo>
                  <a:pt x="5184" y="2174"/>
                </a:lnTo>
                <a:lnTo>
                  <a:pt x="5185" y="2172"/>
                </a:lnTo>
                <a:lnTo>
                  <a:pt x="5186" y="2171"/>
                </a:lnTo>
                <a:lnTo>
                  <a:pt x="5187" y="2167"/>
                </a:lnTo>
                <a:lnTo>
                  <a:pt x="5188" y="2163"/>
                </a:lnTo>
                <a:lnTo>
                  <a:pt x="5190" y="2160"/>
                </a:lnTo>
                <a:lnTo>
                  <a:pt x="5192" y="2156"/>
                </a:lnTo>
                <a:lnTo>
                  <a:pt x="5195" y="2151"/>
                </a:lnTo>
                <a:lnTo>
                  <a:pt x="5200" y="2151"/>
                </a:lnTo>
                <a:lnTo>
                  <a:pt x="5204" y="2151"/>
                </a:lnTo>
                <a:lnTo>
                  <a:pt x="5201" y="2142"/>
                </a:lnTo>
                <a:lnTo>
                  <a:pt x="5198" y="2134"/>
                </a:lnTo>
                <a:lnTo>
                  <a:pt x="5202" y="2131"/>
                </a:lnTo>
                <a:lnTo>
                  <a:pt x="5204" y="2129"/>
                </a:lnTo>
                <a:lnTo>
                  <a:pt x="5209" y="2126"/>
                </a:lnTo>
                <a:lnTo>
                  <a:pt x="5210" y="2120"/>
                </a:lnTo>
                <a:lnTo>
                  <a:pt x="5210" y="2109"/>
                </a:lnTo>
                <a:lnTo>
                  <a:pt x="5209" y="2099"/>
                </a:lnTo>
                <a:lnTo>
                  <a:pt x="5209" y="2092"/>
                </a:lnTo>
                <a:lnTo>
                  <a:pt x="5212" y="2090"/>
                </a:lnTo>
                <a:lnTo>
                  <a:pt x="5215" y="2087"/>
                </a:lnTo>
                <a:lnTo>
                  <a:pt x="5218" y="2085"/>
                </a:lnTo>
                <a:lnTo>
                  <a:pt x="5221" y="2084"/>
                </a:lnTo>
                <a:lnTo>
                  <a:pt x="5223" y="2083"/>
                </a:lnTo>
                <a:lnTo>
                  <a:pt x="5226" y="2084"/>
                </a:lnTo>
                <a:lnTo>
                  <a:pt x="5229" y="2084"/>
                </a:lnTo>
                <a:lnTo>
                  <a:pt x="5232" y="2084"/>
                </a:lnTo>
                <a:lnTo>
                  <a:pt x="5231" y="2083"/>
                </a:lnTo>
                <a:lnTo>
                  <a:pt x="5231" y="2082"/>
                </a:lnTo>
                <a:lnTo>
                  <a:pt x="5231" y="2079"/>
                </a:lnTo>
                <a:lnTo>
                  <a:pt x="5230" y="2077"/>
                </a:lnTo>
                <a:lnTo>
                  <a:pt x="5230" y="2076"/>
                </a:lnTo>
                <a:lnTo>
                  <a:pt x="5229" y="2075"/>
                </a:lnTo>
                <a:lnTo>
                  <a:pt x="5225" y="2073"/>
                </a:lnTo>
                <a:lnTo>
                  <a:pt x="5221" y="2072"/>
                </a:lnTo>
                <a:lnTo>
                  <a:pt x="5219" y="2071"/>
                </a:lnTo>
                <a:lnTo>
                  <a:pt x="5217" y="2070"/>
                </a:lnTo>
                <a:lnTo>
                  <a:pt x="5216" y="2068"/>
                </a:lnTo>
                <a:lnTo>
                  <a:pt x="5215" y="2067"/>
                </a:lnTo>
                <a:lnTo>
                  <a:pt x="5214" y="2064"/>
                </a:lnTo>
                <a:lnTo>
                  <a:pt x="5214" y="2061"/>
                </a:lnTo>
                <a:lnTo>
                  <a:pt x="5214" y="2056"/>
                </a:lnTo>
                <a:lnTo>
                  <a:pt x="5215" y="2050"/>
                </a:lnTo>
                <a:lnTo>
                  <a:pt x="5215" y="2047"/>
                </a:lnTo>
                <a:lnTo>
                  <a:pt x="5215" y="2044"/>
                </a:lnTo>
                <a:lnTo>
                  <a:pt x="5213" y="2041"/>
                </a:lnTo>
                <a:lnTo>
                  <a:pt x="5211" y="2038"/>
                </a:lnTo>
                <a:lnTo>
                  <a:pt x="5208" y="2035"/>
                </a:lnTo>
                <a:lnTo>
                  <a:pt x="5207" y="2033"/>
                </a:lnTo>
                <a:lnTo>
                  <a:pt x="5206" y="2030"/>
                </a:lnTo>
                <a:lnTo>
                  <a:pt x="5207" y="2027"/>
                </a:lnTo>
                <a:lnTo>
                  <a:pt x="5208" y="2024"/>
                </a:lnTo>
                <a:lnTo>
                  <a:pt x="5209" y="2024"/>
                </a:lnTo>
                <a:lnTo>
                  <a:pt x="5210" y="2024"/>
                </a:lnTo>
                <a:lnTo>
                  <a:pt x="5210" y="2023"/>
                </a:lnTo>
                <a:lnTo>
                  <a:pt x="5209" y="2022"/>
                </a:lnTo>
                <a:lnTo>
                  <a:pt x="5209" y="2021"/>
                </a:lnTo>
                <a:lnTo>
                  <a:pt x="5210" y="2021"/>
                </a:lnTo>
                <a:lnTo>
                  <a:pt x="5212" y="2022"/>
                </a:lnTo>
                <a:lnTo>
                  <a:pt x="5209" y="2015"/>
                </a:lnTo>
                <a:lnTo>
                  <a:pt x="5207" y="2010"/>
                </a:lnTo>
                <a:lnTo>
                  <a:pt x="5214" y="2010"/>
                </a:lnTo>
                <a:lnTo>
                  <a:pt x="5218" y="2009"/>
                </a:lnTo>
                <a:lnTo>
                  <a:pt x="5221" y="2008"/>
                </a:lnTo>
                <a:lnTo>
                  <a:pt x="5222" y="2006"/>
                </a:lnTo>
                <a:lnTo>
                  <a:pt x="5223" y="2005"/>
                </a:lnTo>
                <a:lnTo>
                  <a:pt x="5225" y="2002"/>
                </a:lnTo>
                <a:lnTo>
                  <a:pt x="5225" y="2000"/>
                </a:lnTo>
                <a:lnTo>
                  <a:pt x="5225" y="1997"/>
                </a:lnTo>
                <a:lnTo>
                  <a:pt x="5223" y="1993"/>
                </a:lnTo>
                <a:lnTo>
                  <a:pt x="5223" y="1992"/>
                </a:lnTo>
                <a:lnTo>
                  <a:pt x="5223" y="1991"/>
                </a:lnTo>
                <a:lnTo>
                  <a:pt x="5225" y="1991"/>
                </a:lnTo>
                <a:lnTo>
                  <a:pt x="5227" y="1992"/>
                </a:lnTo>
                <a:lnTo>
                  <a:pt x="5229" y="1993"/>
                </a:lnTo>
                <a:lnTo>
                  <a:pt x="5230" y="1994"/>
                </a:lnTo>
                <a:lnTo>
                  <a:pt x="5232" y="1994"/>
                </a:lnTo>
                <a:lnTo>
                  <a:pt x="5237" y="1988"/>
                </a:lnTo>
                <a:lnTo>
                  <a:pt x="5240" y="1988"/>
                </a:lnTo>
                <a:lnTo>
                  <a:pt x="5238" y="1985"/>
                </a:lnTo>
                <a:lnTo>
                  <a:pt x="5236" y="1981"/>
                </a:lnTo>
                <a:lnTo>
                  <a:pt x="5234" y="1977"/>
                </a:lnTo>
                <a:lnTo>
                  <a:pt x="5232" y="1974"/>
                </a:lnTo>
                <a:lnTo>
                  <a:pt x="5228" y="1972"/>
                </a:lnTo>
                <a:lnTo>
                  <a:pt x="5224" y="1971"/>
                </a:lnTo>
                <a:lnTo>
                  <a:pt x="5221" y="1970"/>
                </a:lnTo>
                <a:lnTo>
                  <a:pt x="5219" y="1969"/>
                </a:lnTo>
                <a:lnTo>
                  <a:pt x="5218" y="1968"/>
                </a:lnTo>
                <a:lnTo>
                  <a:pt x="5217" y="1967"/>
                </a:lnTo>
                <a:lnTo>
                  <a:pt x="5217" y="1966"/>
                </a:lnTo>
                <a:lnTo>
                  <a:pt x="5217" y="1964"/>
                </a:lnTo>
                <a:lnTo>
                  <a:pt x="5218" y="1963"/>
                </a:lnTo>
                <a:lnTo>
                  <a:pt x="5221" y="1960"/>
                </a:lnTo>
                <a:lnTo>
                  <a:pt x="5214" y="1954"/>
                </a:lnTo>
                <a:lnTo>
                  <a:pt x="5209" y="1951"/>
                </a:lnTo>
                <a:lnTo>
                  <a:pt x="5207" y="1949"/>
                </a:lnTo>
                <a:lnTo>
                  <a:pt x="5204" y="1948"/>
                </a:lnTo>
                <a:lnTo>
                  <a:pt x="5195" y="1946"/>
                </a:lnTo>
                <a:lnTo>
                  <a:pt x="5195" y="1948"/>
                </a:lnTo>
                <a:lnTo>
                  <a:pt x="5195" y="1951"/>
                </a:lnTo>
                <a:lnTo>
                  <a:pt x="5196" y="1954"/>
                </a:lnTo>
                <a:lnTo>
                  <a:pt x="5195" y="1957"/>
                </a:lnTo>
                <a:lnTo>
                  <a:pt x="5190" y="1960"/>
                </a:lnTo>
                <a:lnTo>
                  <a:pt x="5183" y="1969"/>
                </a:lnTo>
                <a:lnTo>
                  <a:pt x="5179" y="1976"/>
                </a:lnTo>
                <a:lnTo>
                  <a:pt x="5178" y="1980"/>
                </a:lnTo>
                <a:lnTo>
                  <a:pt x="5178" y="1984"/>
                </a:lnTo>
                <a:lnTo>
                  <a:pt x="5178" y="1988"/>
                </a:lnTo>
                <a:lnTo>
                  <a:pt x="5178" y="1994"/>
                </a:lnTo>
                <a:lnTo>
                  <a:pt x="5175" y="1995"/>
                </a:lnTo>
                <a:lnTo>
                  <a:pt x="5171" y="1995"/>
                </a:lnTo>
                <a:lnTo>
                  <a:pt x="5168" y="1995"/>
                </a:lnTo>
                <a:lnTo>
                  <a:pt x="5164" y="1996"/>
                </a:lnTo>
                <a:lnTo>
                  <a:pt x="5164" y="1997"/>
                </a:lnTo>
                <a:lnTo>
                  <a:pt x="5163" y="1998"/>
                </a:lnTo>
                <a:lnTo>
                  <a:pt x="5163" y="2001"/>
                </a:lnTo>
                <a:lnTo>
                  <a:pt x="5162" y="2003"/>
                </a:lnTo>
                <a:lnTo>
                  <a:pt x="5162" y="2005"/>
                </a:lnTo>
                <a:lnTo>
                  <a:pt x="5161" y="2005"/>
                </a:lnTo>
                <a:lnTo>
                  <a:pt x="5160" y="2005"/>
                </a:lnTo>
                <a:lnTo>
                  <a:pt x="5159" y="2005"/>
                </a:lnTo>
                <a:lnTo>
                  <a:pt x="5157" y="2004"/>
                </a:lnTo>
                <a:lnTo>
                  <a:pt x="5157" y="2005"/>
                </a:lnTo>
                <a:lnTo>
                  <a:pt x="5156" y="2005"/>
                </a:lnTo>
                <a:lnTo>
                  <a:pt x="5155" y="2007"/>
                </a:lnTo>
                <a:close/>
                <a:moveTo>
                  <a:pt x="5628" y="2167"/>
                </a:moveTo>
                <a:lnTo>
                  <a:pt x="5627" y="2166"/>
                </a:lnTo>
                <a:lnTo>
                  <a:pt x="5627" y="2164"/>
                </a:lnTo>
                <a:lnTo>
                  <a:pt x="5627" y="2163"/>
                </a:lnTo>
                <a:lnTo>
                  <a:pt x="5626" y="2162"/>
                </a:lnTo>
                <a:lnTo>
                  <a:pt x="5623" y="2162"/>
                </a:lnTo>
                <a:lnTo>
                  <a:pt x="5621" y="2162"/>
                </a:lnTo>
                <a:lnTo>
                  <a:pt x="5616" y="2162"/>
                </a:lnTo>
                <a:lnTo>
                  <a:pt x="5611" y="2163"/>
                </a:lnTo>
                <a:lnTo>
                  <a:pt x="5608" y="2163"/>
                </a:lnTo>
                <a:lnTo>
                  <a:pt x="5606" y="2162"/>
                </a:lnTo>
                <a:lnTo>
                  <a:pt x="5602" y="2161"/>
                </a:lnTo>
                <a:lnTo>
                  <a:pt x="5598" y="2158"/>
                </a:lnTo>
                <a:lnTo>
                  <a:pt x="5590" y="2151"/>
                </a:lnTo>
                <a:lnTo>
                  <a:pt x="5585" y="2148"/>
                </a:lnTo>
                <a:lnTo>
                  <a:pt x="5580" y="2146"/>
                </a:lnTo>
                <a:lnTo>
                  <a:pt x="5575" y="2145"/>
                </a:lnTo>
                <a:lnTo>
                  <a:pt x="5572" y="2145"/>
                </a:lnTo>
                <a:lnTo>
                  <a:pt x="5569" y="2145"/>
                </a:lnTo>
                <a:lnTo>
                  <a:pt x="5568" y="2146"/>
                </a:lnTo>
                <a:lnTo>
                  <a:pt x="5567" y="2147"/>
                </a:lnTo>
                <a:lnTo>
                  <a:pt x="5566" y="2151"/>
                </a:lnTo>
                <a:lnTo>
                  <a:pt x="5565" y="2154"/>
                </a:lnTo>
                <a:lnTo>
                  <a:pt x="5564" y="2157"/>
                </a:lnTo>
                <a:lnTo>
                  <a:pt x="5562" y="2158"/>
                </a:lnTo>
                <a:lnTo>
                  <a:pt x="5560" y="2159"/>
                </a:lnTo>
                <a:lnTo>
                  <a:pt x="5556" y="2159"/>
                </a:lnTo>
                <a:lnTo>
                  <a:pt x="5553" y="2160"/>
                </a:lnTo>
                <a:lnTo>
                  <a:pt x="5551" y="2161"/>
                </a:lnTo>
                <a:lnTo>
                  <a:pt x="5550" y="2162"/>
                </a:lnTo>
                <a:lnTo>
                  <a:pt x="5548" y="2165"/>
                </a:lnTo>
                <a:lnTo>
                  <a:pt x="5547" y="2170"/>
                </a:lnTo>
                <a:lnTo>
                  <a:pt x="5546" y="2174"/>
                </a:lnTo>
                <a:lnTo>
                  <a:pt x="5544" y="2176"/>
                </a:lnTo>
                <a:lnTo>
                  <a:pt x="5542" y="2177"/>
                </a:lnTo>
                <a:lnTo>
                  <a:pt x="5540" y="2178"/>
                </a:lnTo>
                <a:lnTo>
                  <a:pt x="5536" y="2178"/>
                </a:lnTo>
                <a:lnTo>
                  <a:pt x="5532" y="2178"/>
                </a:lnTo>
                <a:lnTo>
                  <a:pt x="5530" y="2178"/>
                </a:lnTo>
                <a:lnTo>
                  <a:pt x="5527" y="2179"/>
                </a:lnTo>
                <a:lnTo>
                  <a:pt x="5525" y="2175"/>
                </a:lnTo>
                <a:lnTo>
                  <a:pt x="5524" y="2171"/>
                </a:lnTo>
                <a:lnTo>
                  <a:pt x="5522" y="2162"/>
                </a:lnTo>
                <a:lnTo>
                  <a:pt x="5518" y="2165"/>
                </a:lnTo>
                <a:lnTo>
                  <a:pt x="5515" y="2166"/>
                </a:lnTo>
                <a:lnTo>
                  <a:pt x="5514" y="2166"/>
                </a:lnTo>
                <a:lnTo>
                  <a:pt x="5513" y="2165"/>
                </a:lnTo>
                <a:lnTo>
                  <a:pt x="5512" y="2161"/>
                </a:lnTo>
                <a:lnTo>
                  <a:pt x="5512" y="2156"/>
                </a:lnTo>
                <a:lnTo>
                  <a:pt x="5512" y="2151"/>
                </a:lnTo>
                <a:lnTo>
                  <a:pt x="5512" y="2146"/>
                </a:lnTo>
                <a:lnTo>
                  <a:pt x="5513" y="2135"/>
                </a:lnTo>
                <a:lnTo>
                  <a:pt x="5513" y="2126"/>
                </a:lnTo>
                <a:lnTo>
                  <a:pt x="5507" y="2123"/>
                </a:lnTo>
                <a:lnTo>
                  <a:pt x="5502" y="2120"/>
                </a:lnTo>
                <a:lnTo>
                  <a:pt x="5497" y="2122"/>
                </a:lnTo>
                <a:lnTo>
                  <a:pt x="5493" y="2123"/>
                </a:lnTo>
                <a:lnTo>
                  <a:pt x="5490" y="2122"/>
                </a:lnTo>
                <a:lnTo>
                  <a:pt x="5486" y="2119"/>
                </a:lnTo>
                <a:lnTo>
                  <a:pt x="5484" y="2118"/>
                </a:lnTo>
                <a:lnTo>
                  <a:pt x="5482" y="2118"/>
                </a:lnTo>
                <a:lnTo>
                  <a:pt x="5479" y="2117"/>
                </a:lnTo>
                <a:lnTo>
                  <a:pt x="5477" y="2117"/>
                </a:lnTo>
                <a:lnTo>
                  <a:pt x="5476" y="2118"/>
                </a:lnTo>
                <a:lnTo>
                  <a:pt x="5475" y="2119"/>
                </a:lnTo>
                <a:lnTo>
                  <a:pt x="5473" y="2122"/>
                </a:lnTo>
                <a:lnTo>
                  <a:pt x="5471" y="2126"/>
                </a:lnTo>
                <a:lnTo>
                  <a:pt x="5468" y="2126"/>
                </a:lnTo>
                <a:lnTo>
                  <a:pt x="5464" y="2126"/>
                </a:lnTo>
                <a:lnTo>
                  <a:pt x="5460" y="2125"/>
                </a:lnTo>
                <a:lnTo>
                  <a:pt x="5458" y="2125"/>
                </a:lnTo>
                <a:lnTo>
                  <a:pt x="5457" y="2126"/>
                </a:lnTo>
                <a:lnTo>
                  <a:pt x="5457" y="2137"/>
                </a:lnTo>
                <a:lnTo>
                  <a:pt x="5457" y="2143"/>
                </a:lnTo>
                <a:lnTo>
                  <a:pt x="5464" y="2142"/>
                </a:lnTo>
                <a:lnTo>
                  <a:pt x="5468" y="2142"/>
                </a:lnTo>
                <a:lnTo>
                  <a:pt x="5470" y="2142"/>
                </a:lnTo>
                <a:lnTo>
                  <a:pt x="5471" y="2143"/>
                </a:lnTo>
                <a:lnTo>
                  <a:pt x="5472" y="2144"/>
                </a:lnTo>
                <a:lnTo>
                  <a:pt x="5473" y="2145"/>
                </a:lnTo>
                <a:lnTo>
                  <a:pt x="5473" y="2147"/>
                </a:lnTo>
                <a:lnTo>
                  <a:pt x="5473" y="2150"/>
                </a:lnTo>
                <a:lnTo>
                  <a:pt x="5474" y="2154"/>
                </a:lnTo>
                <a:lnTo>
                  <a:pt x="5482" y="2154"/>
                </a:lnTo>
                <a:lnTo>
                  <a:pt x="5491" y="2154"/>
                </a:lnTo>
                <a:lnTo>
                  <a:pt x="5498" y="2154"/>
                </a:lnTo>
                <a:lnTo>
                  <a:pt x="5502" y="2154"/>
                </a:lnTo>
                <a:lnTo>
                  <a:pt x="5504" y="2155"/>
                </a:lnTo>
                <a:lnTo>
                  <a:pt x="5504" y="2156"/>
                </a:lnTo>
                <a:lnTo>
                  <a:pt x="5504" y="2157"/>
                </a:lnTo>
                <a:lnTo>
                  <a:pt x="5504" y="2159"/>
                </a:lnTo>
                <a:lnTo>
                  <a:pt x="5503" y="2160"/>
                </a:lnTo>
                <a:lnTo>
                  <a:pt x="5503" y="2161"/>
                </a:lnTo>
                <a:lnTo>
                  <a:pt x="5502" y="2162"/>
                </a:lnTo>
                <a:lnTo>
                  <a:pt x="5487" y="2164"/>
                </a:lnTo>
                <a:lnTo>
                  <a:pt x="5471" y="2165"/>
                </a:lnTo>
                <a:lnTo>
                  <a:pt x="5480" y="2166"/>
                </a:lnTo>
                <a:lnTo>
                  <a:pt x="5487" y="2167"/>
                </a:lnTo>
                <a:lnTo>
                  <a:pt x="5491" y="2168"/>
                </a:lnTo>
                <a:lnTo>
                  <a:pt x="5493" y="2168"/>
                </a:lnTo>
                <a:lnTo>
                  <a:pt x="5493" y="2169"/>
                </a:lnTo>
                <a:lnTo>
                  <a:pt x="5492" y="2169"/>
                </a:lnTo>
                <a:lnTo>
                  <a:pt x="5487" y="2170"/>
                </a:lnTo>
                <a:lnTo>
                  <a:pt x="5480" y="2171"/>
                </a:lnTo>
                <a:lnTo>
                  <a:pt x="5475" y="2170"/>
                </a:lnTo>
                <a:lnTo>
                  <a:pt x="5474" y="2170"/>
                </a:lnTo>
                <a:lnTo>
                  <a:pt x="5475" y="2169"/>
                </a:lnTo>
                <a:lnTo>
                  <a:pt x="5479" y="2168"/>
                </a:lnTo>
                <a:lnTo>
                  <a:pt x="5483" y="2174"/>
                </a:lnTo>
                <a:lnTo>
                  <a:pt x="5486" y="2180"/>
                </a:lnTo>
                <a:lnTo>
                  <a:pt x="5493" y="2190"/>
                </a:lnTo>
                <a:lnTo>
                  <a:pt x="5495" y="2185"/>
                </a:lnTo>
                <a:lnTo>
                  <a:pt x="5497" y="2183"/>
                </a:lnTo>
                <a:lnTo>
                  <a:pt x="5499" y="2182"/>
                </a:lnTo>
                <a:lnTo>
                  <a:pt x="5498" y="2181"/>
                </a:lnTo>
                <a:lnTo>
                  <a:pt x="5500" y="2181"/>
                </a:lnTo>
                <a:lnTo>
                  <a:pt x="5502" y="2181"/>
                </a:lnTo>
                <a:lnTo>
                  <a:pt x="5504" y="2182"/>
                </a:lnTo>
                <a:lnTo>
                  <a:pt x="5505" y="2183"/>
                </a:lnTo>
                <a:lnTo>
                  <a:pt x="5506" y="2184"/>
                </a:lnTo>
                <a:lnTo>
                  <a:pt x="5505" y="2185"/>
                </a:lnTo>
                <a:lnTo>
                  <a:pt x="5508" y="2186"/>
                </a:lnTo>
                <a:lnTo>
                  <a:pt x="5512" y="2187"/>
                </a:lnTo>
                <a:lnTo>
                  <a:pt x="5516" y="2189"/>
                </a:lnTo>
                <a:lnTo>
                  <a:pt x="5519" y="2190"/>
                </a:lnTo>
                <a:lnTo>
                  <a:pt x="5519" y="2191"/>
                </a:lnTo>
                <a:lnTo>
                  <a:pt x="5520" y="2192"/>
                </a:lnTo>
                <a:lnTo>
                  <a:pt x="5520" y="2193"/>
                </a:lnTo>
                <a:lnTo>
                  <a:pt x="5520" y="2196"/>
                </a:lnTo>
                <a:lnTo>
                  <a:pt x="5520" y="2199"/>
                </a:lnTo>
                <a:lnTo>
                  <a:pt x="5520" y="2201"/>
                </a:lnTo>
                <a:lnTo>
                  <a:pt x="5522" y="2202"/>
                </a:lnTo>
                <a:lnTo>
                  <a:pt x="5526" y="2204"/>
                </a:lnTo>
                <a:lnTo>
                  <a:pt x="5531" y="2205"/>
                </a:lnTo>
                <a:lnTo>
                  <a:pt x="5540" y="2206"/>
                </a:lnTo>
                <a:lnTo>
                  <a:pt x="5545" y="2206"/>
                </a:lnTo>
                <a:lnTo>
                  <a:pt x="5550" y="2207"/>
                </a:lnTo>
                <a:lnTo>
                  <a:pt x="5554" y="2208"/>
                </a:lnTo>
                <a:lnTo>
                  <a:pt x="5558" y="2210"/>
                </a:lnTo>
                <a:lnTo>
                  <a:pt x="5559" y="2211"/>
                </a:lnTo>
                <a:lnTo>
                  <a:pt x="5559" y="2212"/>
                </a:lnTo>
                <a:lnTo>
                  <a:pt x="5559" y="2216"/>
                </a:lnTo>
                <a:lnTo>
                  <a:pt x="5560" y="2219"/>
                </a:lnTo>
                <a:lnTo>
                  <a:pt x="5561" y="2221"/>
                </a:lnTo>
                <a:lnTo>
                  <a:pt x="5562" y="2222"/>
                </a:lnTo>
                <a:lnTo>
                  <a:pt x="5563" y="2222"/>
                </a:lnTo>
                <a:lnTo>
                  <a:pt x="5563" y="2221"/>
                </a:lnTo>
                <a:lnTo>
                  <a:pt x="5564" y="2219"/>
                </a:lnTo>
                <a:lnTo>
                  <a:pt x="5565" y="2219"/>
                </a:lnTo>
                <a:lnTo>
                  <a:pt x="5567" y="2219"/>
                </a:lnTo>
                <a:lnTo>
                  <a:pt x="5572" y="2221"/>
                </a:lnTo>
                <a:lnTo>
                  <a:pt x="5577" y="2223"/>
                </a:lnTo>
                <a:lnTo>
                  <a:pt x="5581" y="2224"/>
                </a:lnTo>
                <a:lnTo>
                  <a:pt x="5584" y="2239"/>
                </a:lnTo>
                <a:lnTo>
                  <a:pt x="5589" y="2254"/>
                </a:lnTo>
                <a:lnTo>
                  <a:pt x="5592" y="2269"/>
                </a:lnTo>
                <a:lnTo>
                  <a:pt x="5595" y="2283"/>
                </a:lnTo>
                <a:lnTo>
                  <a:pt x="5592" y="2284"/>
                </a:lnTo>
                <a:lnTo>
                  <a:pt x="5589" y="2283"/>
                </a:lnTo>
                <a:lnTo>
                  <a:pt x="5586" y="2283"/>
                </a:lnTo>
                <a:lnTo>
                  <a:pt x="5583" y="2283"/>
                </a:lnTo>
                <a:lnTo>
                  <a:pt x="5582" y="2284"/>
                </a:lnTo>
                <a:lnTo>
                  <a:pt x="5581" y="2286"/>
                </a:lnTo>
                <a:lnTo>
                  <a:pt x="5578" y="2290"/>
                </a:lnTo>
                <a:lnTo>
                  <a:pt x="5572" y="2297"/>
                </a:lnTo>
                <a:lnTo>
                  <a:pt x="5577" y="2296"/>
                </a:lnTo>
                <a:lnTo>
                  <a:pt x="5581" y="2296"/>
                </a:lnTo>
                <a:lnTo>
                  <a:pt x="5592" y="2295"/>
                </a:lnTo>
                <a:lnTo>
                  <a:pt x="5592" y="2289"/>
                </a:lnTo>
                <a:lnTo>
                  <a:pt x="5598" y="2289"/>
                </a:lnTo>
                <a:lnTo>
                  <a:pt x="5605" y="2290"/>
                </a:lnTo>
                <a:lnTo>
                  <a:pt x="5612" y="2291"/>
                </a:lnTo>
                <a:lnTo>
                  <a:pt x="5617" y="2292"/>
                </a:lnTo>
                <a:lnTo>
                  <a:pt x="5623" y="2304"/>
                </a:lnTo>
                <a:lnTo>
                  <a:pt x="5628" y="2314"/>
                </a:lnTo>
                <a:lnTo>
                  <a:pt x="5643" y="2313"/>
                </a:lnTo>
                <a:lnTo>
                  <a:pt x="5659" y="2312"/>
                </a:lnTo>
                <a:lnTo>
                  <a:pt x="5666" y="2311"/>
                </a:lnTo>
                <a:lnTo>
                  <a:pt x="5669" y="2310"/>
                </a:lnTo>
                <a:lnTo>
                  <a:pt x="5672" y="2309"/>
                </a:lnTo>
                <a:lnTo>
                  <a:pt x="5674" y="2307"/>
                </a:lnTo>
                <a:lnTo>
                  <a:pt x="5676" y="2305"/>
                </a:lnTo>
                <a:lnTo>
                  <a:pt x="5678" y="2303"/>
                </a:lnTo>
                <a:lnTo>
                  <a:pt x="5679" y="2300"/>
                </a:lnTo>
                <a:lnTo>
                  <a:pt x="5679" y="2298"/>
                </a:lnTo>
                <a:lnTo>
                  <a:pt x="5679" y="2297"/>
                </a:lnTo>
                <a:lnTo>
                  <a:pt x="5679" y="2293"/>
                </a:lnTo>
                <a:lnTo>
                  <a:pt x="5679" y="2290"/>
                </a:lnTo>
                <a:lnTo>
                  <a:pt x="5679" y="2288"/>
                </a:lnTo>
                <a:lnTo>
                  <a:pt x="5679" y="2286"/>
                </a:lnTo>
                <a:lnTo>
                  <a:pt x="5691" y="2287"/>
                </a:lnTo>
                <a:lnTo>
                  <a:pt x="5698" y="2288"/>
                </a:lnTo>
                <a:lnTo>
                  <a:pt x="5706" y="2289"/>
                </a:lnTo>
                <a:lnTo>
                  <a:pt x="5713" y="2290"/>
                </a:lnTo>
                <a:lnTo>
                  <a:pt x="5721" y="2293"/>
                </a:lnTo>
                <a:lnTo>
                  <a:pt x="5726" y="2296"/>
                </a:lnTo>
                <a:lnTo>
                  <a:pt x="5729" y="2298"/>
                </a:lnTo>
                <a:lnTo>
                  <a:pt x="5731" y="2300"/>
                </a:lnTo>
                <a:lnTo>
                  <a:pt x="5731" y="2301"/>
                </a:lnTo>
                <a:lnTo>
                  <a:pt x="5732" y="2302"/>
                </a:lnTo>
                <a:lnTo>
                  <a:pt x="5732" y="2304"/>
                </a:lnTo>
                <a:lnTo>
                  <a:pt x="5733" y="2309"/>
                </a:lnTo>
                <a:lnTo>
                  <a:pt x="5734" y="2314"/>
                </a:lnTo>
                <a:lnTo>
                  <a:pt x="5735" y="2316"/>
                </a:lnTo>
                <a:lnTo>
                  <a:pt x="5736" y="2317"/>
                </a:lnTo>
                <a:lnTo>
                  <a:pt x="5737" y="2318"/>
                </a:lnTo>
                <a:lnTo>
                  <a:pt x="5739" y="2318"/>
                </a:lnTo>
                <a:lnTo>
                  <a:pt x="5742" y="2318"/>
                </a:lnTo>
                <a:lnTo>
                  <a:pt x="5745" y="2319"/>
                </a:lnTo>
                <a:lnTo>
                  <a:pt x="5748" y="2320"/>
                </a:lnTo>
                <a:lnTo>
                  <a:pt x="5756" y="2337"/>
                </a:lnTo>
                <a:lnTo>
                  <a:pt x="5761" y="2339"/>
                </a:lnTo>
                <a:lnTo>
                  <a:pt x="5766" y="2341"/>
                </a:lnTo>
                <a:lnTo>
                  <a:pt x="5779" y="2343"/>
                </a:lnTo>
                <a:lnTo>
                  <a:pt x="5792" y="2345"/>
                </a:lnTo>
                <a:lnTo>
                  <a:pt x="5799" y="2347"/>
                </a:lnTo>
                <a:lnTo>
                  <a:pt x="5804" y="2348"/>
                </a:lnTo>
                <a:lnTo>
                  <a:pt x="5804" y="2344"/>
                </a:lnTo>
                <a:lnTo>
                  <a:pt x="5804" y="2340"/>
                </a:lnTo>
                <a:lnTo>
                  <a:pt x="5800" y="2338"/>
                </a:lnTo>
                <a:lnTo>
                  <a:pt x="5798" y="2337"/>
                </a:lnTo>
                <a:lnTo>
                  <a:pt x="5795" y="2336"/>
                </a:lnTo>
                <a:lnTo>
                  <a:pt x="5793" y="2334"/>
                </a:lnTo>
                <a:lnTo>
                  <a:pt x="5795" y="2331"/>
                </a:lnTo>
                <a:lnTo>
                  <a:pt x="5796" y="2330"/>
                </a:lnTo>
                <a:lnTo>
                  <a:pt x="5796" y="2329"/>
                </a:lnTo>
                <a:lnTo>
                  <a:pt x="5795" y="2328"/>
                </a:lnTo>
                <a:lnTo>
                  <a:pt x="5794" y="2327"/>
                </a:lnTo>
                <a:lnTo>
                  <a:pt x="5792" y="2327"/>
                </a:lnTo>
                <a:lnTo>
                  <a:pt x="5789" y="2327"/>
                </a:lnTo>
                <a:lnTo>
                  <a:pt x="5785" y="2327"/>
                </a:lnTo>
                <a:lnTo>
                  <a:pt x="5783" y="2326"/>
                </a:lnTo>
                <a:lnTo>
                  <a:pt x="5781" y="2326"/>
                </a:lnTo>
                <a:lnTo>
                  <a:pt x="5780" y="2324"/>
                </a:lnTo>
                <a:lnTo>
                  <a:pt x="5780" y="2323"/>
                </a:lnTo>
                <a:lnTo>
                  <a:pt x="5780" y="2321"/>
                </a:lnTo>
                <a:lnTo>
                  <a:pt x="5780" y="2319"/>
                </a:lnTo>
                <a:lnTo>
                  <a:pt x="5781" y="2316"/>
                </a:lnTo>
                <a:lnTo>
                  <a:pt x="5781" y="2314"/>
                </a:lnTo>
                <a:lnTo>
                  <a:pt x="5780" y="2314"/>
                </a:lnTo>
                <a:lnTo>
                  <a:pt x="5779" y="2313"/>
                </a:lnTo>
                <a:lnTo>
                  <a:pt x="5776" y="2313"/>
                </a:lnTo>
                <a:lnTo>
                  <a:pt x="5773" y="2313"/>
                </a:lnTo>
                <a:lnTo>
                  <a:pt x="5770" y="2311"/>
                </a:lnTo>
                <a:lnTo>
                  <a:pt x="5769" y="2311"/>
                </a:lnTo>
                <a:lnTo>
                  <a:pt x="5768" y="2310"/>
                </a:lnTo>
                <a:lnTo>
                  <a:pt x="5768" y="2307"/>
                </a:lnTo>
                <a:lnTo>
                  <a:pt x="5767" y="2305"/>
                </a:lnTo>
                <a:lnTo>
                  <a:pt x="5767" y="2302"/>
                </a:lnTo>
                <a:lnTo>
                  <a:pt x="5766" y="2297"/>
                </a:lnTo>
                <a:lnTo>
                  <a:pt x="5766" y="2294"/>
                </a:lnTo>
                <a:lnTo>
                  <a:pt x="5764" y="2292"/>
                </a:lnTo>
                <a:lnTo>
                  <a:pt x="5764" y="2291"/>
                </a:lnTo>
                <a:lnTo>
                  <a:pt x="5762" y="2291"/>
                </a:lnTo>
                <a:lnTo>
                  <a:pt x="5759" y="2290"/>
                </a:lnTo>
                <a:lnTo>
                  <a:pt x="5756" y="2290"/>
                </a:lnTo>
                <a:lnTo>
                  <a:pt x="5753" y="2289"/>
                </a:lnTo>
                <a:lnTo>
                  <a:pt x="5751" y="2287"/>
                </a:lnTo>
                <a:lnTo>
                  <a:pt x="5750" y="2284"/>
                </a:lnTo>
                <a:lnTo>
                  <a:pt x="5749" y="2281"/>
                </a:lnTo>
                <a:lnTo>
                  <a:pt x="5748" y="2277"/>
                </a:lnTo>
                <a:lnTo>
                  <a:pt x="5745" y="2264"/>
                </a:lnTo>
                <a:lnTo>
                  <a:pt x="5751" y="2261"/>
                </a:lnTo>
                <a:lnTo>
                  <a:pt x="5759" y="2258"/>
                </a:lnTo>
                <a:lnTo>
                  <a:pt x="5756" y="2241"/>
                </a:lnTo>
                <a:lnTo>
                  <a:pt x="5754" y="2241"/>
                </a:lnTo>
                <a:lnTo>
                  <a:pt x="5752" y="2241"/>
                </a:lnTo>
                <a:lnTo>
                  <a:pt x="5749" y="2241"/>
                </a:lnTo>
                <a:lnTo>
                  <a:pt x="5745" y="2242"/>
                </a:lnTo>
                <a:lnTo>
                  <a:pt x="5744" y="2242"/>
                </a:lnTo>
                <a:lnTo>
                  <a:pt x="5742" y="2241"/>
                </a:lnTo>
                <a:lnTo>
                  <a:pt x="5741" y="2240"/>
                </a:lnTo>
                <a:lnTo>
                  <a:pt x="5740" y="2239"/>
                </a:lnTo>
                <a:lnTo>
                  <a:pt x="5739" y="2236"/>
                </a:lnTo>
                <a:lnTo>
                  <a:pt x="5738" y="2232"/>
                </a:lnTo>
                <a:lnTo>
                  <a:pt x="5736" y="2230"/>
                </a:lnTo>
                <a:lnTo>
                  <a:pt x="5734" y="2229"/>
                </a:lnTo>
                <a:lnTo>
                  <a:pt x="5732" y="2229"/>
                </a:lnTo>
                <a:lnTo>
                  <a:pt x="5728" y="2229"/>
                </a:lnTo>
                <a:lnTo>
                  <a:pt x="5723" y="2229"/>
                </a:lnTo>
                <a:lnTo>
                  <a:pt x="5721" y="2228"/>
                </a:lnTo>
                <a:lnTo>
                  <a:pt x="5719" y="2227"/>
                </a:lnTo>
                <a:lnTo>
                  <a:pt x="5719" y="2225"/>
                </a:lnTo>
                <a:lnTo>
                  <a:pt x="5719" y="2222"/>
                </a:lnTo>
                <a:lnTo>
                  <a:pt x="5719" y="2218"/>
                </a:lnTo>
                <a:lnTo>
                  <a:pt x="5719" y="2216"/>
                </a:lnTo>
                <a:lnTo>
                  <a:pt x="5713" y="2209"/>
                </a:lnTo>
                <a:lnTo>
                  <a:pt x="5707" y="2202"/>
                </a:lnTo>
                <a:lnTo>
                  <a:pt x="5705" y="2201"/>
                </a:lnTo>
                <a:lnTo>
                  <a:pt x="5703" y="2201"/>
                </a:lnTo>
                <a:lnTo>
                  <a:pt x="5701" y="2202"/>
                </a:lnTo>
                <a:lnTo>
                  <a:pt x="5699" y="2202"/>
                </a:lnTo>
                <a:lnTo>
                  <a:pt x="5697" y="2200"/>
                </a:lnTo>
                <a:lnTo>
                  <a:pt x="5694" y="2196"/>
                </a:lnTo>
                <a:lnTo>
                  <a:pt x="5692" y="2193"/>
                </a:lnTo>
                <a:lnTo>
                  <a:pt x="5690" y="2190"/>
                </a:lnTo>
                <a:lnTo>
                  <a:pt x="5686" y="2188"/>
                </a:lnTo>
                <a:lnTo>
                  <a:pt x="5680" y="2186"/>
                </a:lnTo>
                <a:lnTo>
                  <a:pt x="5668" y="2183"/>
                </a:lnTo>
                <a:lnTo>
                  <a:pt x="5656" y="2180"/>
                </a:lnTo>
                <a:lnTo>
                  <a:pt x="5650" y="2178"/>
                </a:lnTo>
                <a:lnTo>
                  <a:pt x="5645" y="2176"/>
                </a:lnTo>
                <a:lnTo>
                  <a:pt x="5639" y="2173"/>
                </a:lnTo>
                <a:lnTo>
                  <a:pt x="5628" y="2167"/>
                </a:lnTo>
                <a:close/>
                <a:moveTo>
                  <a:pt x="5162" y="2760"/>
                </a:moveTo>
                <a:lnTo>
                  <a:pt x="5162" y="2761"/>
                </a:lnTo>
                <a:lnTo>
                  <a:pt x="5162" y="2763"/>
                </a:lnTo>
                <a:lnTo>
                  <a:pt x="5160" y="2765"/>
                </a:lnTo>
                <a:lnTo>
                  <a:pt x="5159" y="2767"/>
                </a:lnTo>
                <a:lnTo>
                  <a:pt x="5158" y="2767"/>
                </a:lnTo>
                <a:lnTo>
                  <a:pt x="5159" y="2768"/>
                </a:lnTo>
                <a:lnTo>
                  <a:pt x="5161" y="2770"/>
                </a:lnTo>
                <a:lnTo>
                  <a:pt x="5162" y="2772"/>
                </a:lnTo>
                <a:lnTo>
                  <a:pt x="5164" y="2777"/>
                </a:lnTo>
                <a:lnTo>
                  <a:pt x="5165" y="2779"/>
                </a:lnTo>
                <a:lnTo>
                  <a:pt x="5165" y="2781"/>
                </a:lnTo>
                <a:lnTo>
                  <a:pt x="5166" y="2786"/>
                </a:lnTo>
                <a:lnTo>
                  <a:pt x="5166" y="2797"/>
                </a:lnTo>
                <a:lnTo>
                  <a:pt x="5166" y="2803"/>
                </a:lnTo>
                <a:lnTo>
                  <a:pt x="5167" y="2810"/>
                </a:lnTo>
                <a:lnTo>
                  <a:pt x="5173" y="2813"/>
                </a:lnTo>
                <a:lnTo>
                  <a:pt x="5174" y="2816"/>
                </a:lnTo>
                <a:lnTo>
                  <a:pt x="5174" y="2819"/>
                </a:lnTo>
                <a:lnTo>
                  <a:pt x="5175" y="2826"/>
                </a:lnTo>
                <a:lnTo>
                  <a:pt x="5175" y="2833"/>
                </a:lnTo>
                <a:lnTo>
                  <a:pt x="5176" y="2839"/>
                </a:lnTo>
                <a:lnTo>
                  <a:pt x="5178" y="2839"/>
                </a:lnTo>
                <a:lnTo>
                  <a:pt x="5179" y="2844"/>
                </a:lnTo>
                <a:lnTo>
                  <a:pt x="5179" y="2849"/>
                </a:lnTo>
                <a:lnTo>
                  <a:pt x="5179" y="2854"/>
                </a:lnTo>
                <a:lnTo>
                  <a:pt x="5178" y="2860"/>
                </a:lnTo>
                <a:lnTo>
                  <a:pt x="5177" y="2872"/>
                </a:lnTo>
                <a:lnTo>
                  <a:pt x="5176" y="2886"/>
                </a:lnTo>
                <a:lnTo>
                  <a:pt x="5167" y="2886"/>
                </a:lnTo>
                <a:lnTo>
                  <a:pt x="5162" y="2886"/>
                </a:lnTo>
                <a:lnTo>
                  <a:pt x="5164" y="2892"/>
                </a:lnTo>
                <a:lnTo>
                  <a:pt x="5166" y="2895"/>
                </a:lnTo>
                <a:lnTo>
                  <a:pt x="5167" y="2898"/>
                </a:lnTo>
                <a:lnTo>
                  <a:pt x="5169" y="2899"/>
                </a:lnTo>
                <a:lnTo>
                  <a:pt x="5170" y="2899"/>
                </a:lnTo>
                <a:lnTo>
                  <a:pt x="5174" y="2900"/>
                </a:lnTo>
                <a:lnTo>
                  <a:pt x="5178" y="2901"/>
                </a:lnTo>
                <a:lnTo>
                  <a:pt x="5181" y="2903"/>
                </a:lnTo>
                <a:lnTo>
                  <a:pt x="5182" y="2904"/>
                </a:lnTo>
                <a:lnTo>
                  <a:pt x="5182" y="2905"/>
                </a:lnTo>
                <a:lnTo>
                  <a:pt x="5182" y="2908"/>
                </a:lnTo>
                <a:lnTo>
                  <a:pt x="5183" y="2910"/>
                </a:lnTo>
                <a:lnTo>
                  <a:pt x="5183" y="2911"/>
                </a:lnTo>
                <a:lnTo>
                  <a:pt x="5184" y="2912"/>
                </a:lnTo>
                <a:lnTo>
                  <a:pt x="5187" y="2913"/>
                </a:lnTo>
                <a:lnTo>
                  <a:pt x="5189" y="2913"/>
                </a:lnTo>
                <a:lnTo>
                  <a:pt x="5192" y="2913"/>
                </a:lnTo>
                <a:lnTo>
                  <a:pt x="5194" y="2913"/>
                </a:lnTo>
                <a:lnTo>
                  <a:pt x="5197" y="2912"/>
                </a:lnTo>
                <a:lnTo>
                  <a:pt x="5199" y="2912"/>
                </a:lnTo>
                <a:lnTo>
                  <a:pt x="5201" y="2912"/>
                </a:lnTo>
                <a:lnTo>
                  <a:pt x="5209" y="2917"/>
                </a:lnTo>
                <a:lnTo>
                  <a:pt x="5212" y="2917"/>
                </a:lnTo>
                <a:lnTo>
                  <a:pt x="5214" y="2917"/>
                </a:lnTo>
                <a:lnTo>
                  <a:pt x="5218" y="2916"/>
                </a:lnTo>
                <a:lnTo>
                  <a:pt x="5220" y="2915"/>
                </a:lnTo>
                <a:lnTo>
                  <a:pt x="5221" y="2914"/>
                </a:lnTo>
                <a:lnTo>
                  <a:pt x="5224" y="2911"/>
                </a:lnTo>
                <a:lnTo>
                  <a:pt x="5228" y="2904"/>
                </a:lnTo>
                <a:lnTo>
                  <a:pt x="5232" y="2898"/>
                </a:lnTo>
                <a:lnTo>
                  <a:pt x="5234" y="2900"/>
                </a:lnTo>
                <a:lnTo>
                  <a:pt x="5236" y="2903"/>
                </a:lnTo>
                <a:lnTo>
                  <a:pt x="5238" y="2904"/>
                </a:lnTo>
                <a:lnTo>
                  <a:pt x="5239" y="2905"/>
                </a:lnTo>
                <a:lnTo>
                  <a:pt x="5241" y="2906"/>
                </a:lnTo>
                <a:lnTo>
                  <a:pt x="5243" y="2906"/>
                </a:lnTo>
                <a:lnTo>
                  <a:pt x="5244" y="2905"/>
                </a:lnTo>
                <a:lnTo>
                  <a:pt x="5245" y="2904"/>
                </a:lnTo>
                <a:lnTo>
                  <a:pt x="5245" y="2901"/>
                </a:lnTo>
                <a:lnTo>
                  <a:pt x="5244" y="2899"/>
                </a:lnTo>
                <a:lnTo>
                  <a:pt x="5243" y="2894"/>
                </a:lnTo>
                <a:lnTo>
                  <a:pt x="5243" y="2892"/>
                </a:lnTo>
                <a:lnTo>
                  <a:pt x="5244" y="2892"/>
                </a:lnTo>
                <a:lnTo>
                  <a:pt x="5247" y="2893"/>
                </a:lnTo>
                <a:lnTo>
                  <a:pt x="5251" y="2894"/>
                </a:lnTo>
                <a:lnTo>
                  <a:pt x="5253" y="2895"/>
                </a:lnTo>
                <a:lnTo>
                  <a:pt x="5254" y="2895"/>
                </a:lnTo>
                <a:lnTo>
                  <a:pt x="5257" y="2894"/>
                </a:lnTo>
                <a:lnTo>
                  <a:pt x="5261" y="2893"/>
                </a:lnTo>
                <a:lnTo>
                  <a:pt x="5271" y="2890"/>
                </a:lnTo>
                <a:lnTo>
                  <a:pt x="5280" y="2888"/>
                </a:lnTo>
                <a:lnTo>
                  <a:pt x="5285" y="2887"/>
                </a:lnTo>
                <a:lnTo>
                  <a:pt x="5288" y="2886"/>
                </a:lnTo>
                <a:lnTo>
                  <a:pt x="5289" y="2887"/>
                </a:lnTo>
                <a:lnTo>
                  <a:pt x="5290" y="2887"/>
                </a:lnTo>
                <a:lnTo>
                  <a:pt x="5292" y="2889"/>
                </a:lnTo>
                <a:lnTo>
                  <a:pt x="5293" y="2891"/>
                </a:lnTo>
                <a:lnTo>
                  <a:pt x="5294" y="2892"/>
                </a:lnTo>
                <a:lnTo>
                  <a:pt x="5296" y="2891"/>
                </a:lnTo>
                <a:lnTo>
                  <a:pt x="5300" y="2889"/>
                </a:lnTo>
                <a:lnTo>
                  <a:pt x="5305" y="2886"/>
                </a:lnTo>
                <a:lnTo>
                  <a:pt x="5307" y="2886"/>
                </a:lnTo>
                <a:lnTo>
                  <a:pt x="5309" y="2887"/>
                </a:lnTo>
                <a:lnTo>
                  <a:pt x="5312" y="2889"/>
                </a:lnTo>
                <a:lnTo>
                  <a:pt x="5315" y="2890"/>
                </a:lnTo>
                <a:lnTo>
                  <a:pt x="5317" y="2890"/>
                </a:lnTo>
                <a:lnTo>
                  <a:pt x="5319" y="2889"/>
                </a:lnTo>
                <a:lnTo>
                  <a:pt x="5320" y="2889"/>
                </a:lnTo>
                <a:lnTo>
                  <a:pt x="5321" y="2888"/>
                </a:lnTo>
                <a:lnTo>
                  <a:pt x="5322" y="2887"/>
                </a:lnTo>
                <a:lnTo>
                  <a:pt x="5323" y="2886"/>
                </a:lnTo>
                <a:lnTo>
                  <a:pt x="5324" y="2883"/>
                </a:lnTo>
                <a:lnTo>
                  <a:pt x="5325" y="2880"/>
                </a:lnTo>
                <a:lnTo>
                  <a:pt x="5327" y="2874"/>
                </a:lnTo>
                <a:lnTo>
                  <a:pt x="5329" y="2871"/>
                </a:lnTo>
                <a:lnTo>
                  <a:pt x="5330" y="2869"/>
                </a:lnTo>
                <a:lnTo>
                  <a:pt x="5333" y="2868"/>
                </a:lnTo>
                <a:lnTo>
                  <a:pt x="5335" y="2868"/>
                </a:lnTo>
                <a:lnTo>
                  <a:pt x="5336" y="2868"/>
                </a:lnTo>
                <a:lnTo>
                  <a:pt x="5337" y="2868"/>
                </a:lnTo>
                <a:lnTo>
                  <a:pt x="5340" y="2870"/>
                </a:lnTo>
                <a:lnTo>
                  <a:pt x="5342" y="2870"/>
                </a:lnTo>
                <a:lnTo>
                  <a:pt x="5344" y="2869"/>
                </a:lnTo>
                <a:lnTo>
                  <a:pt x="5344" y="2864"/>
                </a:lnTo>
                <a:lnTo>
                  <a:pt x="5345" y="2863"/>
                </a:lnTo>
                <a:lnTo>
                  <a:pt x="5346" y="2862"/>
                </a:lnTo>
                <a:lnTo>
                  <a:pt x="5349" y="2862"/>
                </a:lnTo>
                <a:lnTo>
                  <a:pt x="5353" y="2862"/>
                </a:lnTo>
                <a:lnTo>
                  <a:pt x="5354" y="2862"/>
                </a:lnTo>
                <a:lnTo>
                  <a:pt x="5356" y="2861"/>
                </a:lnTo>
                <a:lnTo>
                  <a:pt x="5356" y="2860"/>
                </a:lnTo>
                <a:lnTo>
                  <a:pt x="5357" y="2857"/>
                </a:lnTo>
                <a:lnTo>
                  <a:pt x="5357" y="2854"/>
                </a:lnTo>
                <a:lnTo>
                  <a:pt x="5358" y="2853"/>
                </a:lnTo>
                <a:lnTo>
                  <a:pt x="5361" y="2853"/>
                </a:lnTo>
                <a:lnTo>
                  <a:pt x="5361" y="2850"/>
                </a:lnTo>
                <a:lnTo>
                  <a:pt x="5363" y="2849"/>
                </a:lnTo>
                <a:lnTo>
                  <a:pt x="5365" y="2850"/>
                </a:lnTo>
                <a:lnTo>
                  <a:pt x="5369" y="2851"/>
                </a:lnTo>
                <a:lnTo>
                  <a:pt x="5373" y="2852"/>
                </a:lnTo>
                <a:lnTo>
                  <a:pt x="5376" y="2853"/>
                </a:lnTo>
                <a:lnTo>
                  <a:pt x="5378" y="2853"/>
                </a:lnTo>
                <a:lnTo>
                  <a:pt x="5382" y="2852"/>
                </a:lnTo>
                <a:lnTo>
                  <a:pt x="5386" y="2851"/>
                </a:lnTo>
                <a:lnTo>
                  <a:pt x="5396" y="2848"/>
                </a:lnTo>
                <a:lnTo>
                  <a:pt x="5419" y="2840"/>
                </a:lnTo>
                <a:lnTo>
                  <a:pt x="5431" y="2837"/>
                </a:lnTo>
                <a:lnTo>
                  <a:pt x="5443" y="2834"/>
                </a:lnTo>
                <a:lnTo>
                  <a:pt x="5454" y="2832"/>
                </a:lnTo>
                <a:lnTo>
                  <a:pt x="5458" y="2832"/>
                </a:lnTo>
                <a:lnTo>
                  <a:pt x="5462" y="2833"/>
                </a:lnTo>
                <a:lnTo>
                  <a:pt x="5465" y="2834"/>
                </a:lnTo>
                <a:lnTo>
                  <a:pt x="5466" y="2836"/>
                </a:lnTo>
                <a:lnTo>
                  <a:pt x="5469" y="2840"/>
                </a:lnTo>
                <a:lnTo>
                  <a:pt x="5471" y="2844"/>
                </a:lnTo>
                <a:lnTo>
                  <a:pt x="5472" y="2846"/>
                </a:lnTo>
                <a:lnTo>
                  <a:pt x="5474" y="2847"/>
                </a:lnTo>
                <a:lnTo>
                  <a:pt x="5477" y="2848"/>
                </a:lnTo>
                <a:lnTo>
                  <a:pt x="5480" y="2847"/>
                </a:lnTo>
                <a:lnTo>
                  <a:pt x="5487" y="2846"/>
                </a:lnTo>
                <a:lnTo>
                  <a:pt x="5494" y="2845"/>
                </a:lnTo>
                <a:lnTo>
                  <a:pt x="5498" y="2846"/>
                </a:lnTo>
                <a:lnTo>
                  <a:pt x="5502" y="2847"/>
                </a:lnTo>
                <a:lnTo>
                  <a:pt x="5502" y="2850"/>
                </a:lnTo>
                <a:lnTo>
                  <a:pt x="5504" y="2852"/>
                </a:lnTo>
                <a:lnTo>
                  <a:pt x="5505" y="2854"/>
                </a:lnTo>
                <a:lnTo>
                  <a:pt x="5504" y="2856"/>
                </a:lnTo>
                <a:lnTo>
                  <a:pt x="5502" y="2858"/>
                </a:lnTo>
                <a:lnTo>
                  <a:pt x="5507" y="2859"/>
                </a:lnTo>
                <a:lnTo>
                  <a:pt x="5511" y="2859"/>
                </a:lnTo>
                <a:lnTo>
                  <a:pt x="5513" y="2860"/>
                </a:lnTo>
                <a:lnTo>
                  <a:pt x="5512" y="2862"/>
                </a:lnTo>
                <a:lnTo>
                  <a:pt x="5510" y="2864"/>
                </a:lnTo>
                <a:lnTo>
                  <a:pt x="5510" y="2865"/>
                </a:lnTo>
                <a:lnTo>
                  <a:pt x="5510" y="2866"/>
                </a:lnTo>
                <a:lnTo>
                  <a:pt x="5510" y="2867"/>
                </a:lnTo>
                <a:lnTo>
                  <a:pt x="5511" y="2867"/>
                </a:lnTo>
                <a:lnTo>
                  <a:pt x="5510" y="2867"/>
                </a:lnTo>
                <a:lnTo>
                  <a:pt x="5507" y="2867"/>
                </a:lnTo>
                <a:lnTo>
                  <a:pt x="5509" y="2869"/>
                </a:lnTo>
                <a:lnTo>
                  <a:pt x="5510" y="2871"/>
                </a:lnTo>
                <a:lnTo>
                  <a:pt x="5511" y="2872"/>
                </a:lnTo>
                <a:lnTo>
                  <a:pt x="5510" y="2872"/>
                </a:lnTo>
                <a:lnTo>
                  <a:pt x="5518" y="2874"/>
                </a:lnTo>
                <a:lnTo>
                  <a:pt x="5524" y="2875"/>
                </a:lnTo>
                <a:lnTo>
                  <a:pt x="5525" y="2883"/>
                </a:lnTo>
                <a:lnTo>
                  <a:pt x="5525" y="2889"/>
                </a:lnTo>
                <a:lnTo>
                  <a:pt x="5526" y="2891"/>
                </a:lnTo>
                <a:lnTo>
                  <a:pt x="5527" y="2895"/>
                </a:lnTo>
                <a:lnTo>
                  <a:pt x="5528" y="2899"/>
                </a:lnTo>
                <a:lnTo>
                  <a:pt x="5530" y="2903"/>
                </a:lnTo>
                <a:lnTo>
                  <a:pt x="5531" y="2903"/>
                </a:lnTo>
                <a:lnTo>
                  <a:pt x="5534" y="2904"/>
                </a:lnTo>
                <a:lnTo>
                  <a:pt x="5538" y="2906"/>
                </a:lnTo>
                <a:lnTo>
                  <a:pt x="5555" y="2884"/>
                </a:lnTo>
                <a:lnTo>
                  <a:pt x="5557" y="2883"/>
                </a:lnTo>
                <a:lnTo>
                  <a:pt x="5560" y="2884"/>
                </a:lnTo>
                <a:lnTo>
                  <a:pt x="5562" y="2884"/>
                </a:lnTo>
                <a:lnTo>
                  <a:pt x="5563" y="2884"/>
                </a:lnTo>
                <a:lnTo>
                  <a:pt x="5564" y="2884"/>
                </a:lnTo>
                <a:lnTo>
                  <a:pt x="5566" y="2881"/>
                </a:lnTo>
                <a:lnTo>
                  <a:pt x="5568" y="2876"/>
                </a:lnTo>
                <a:lnTo>
                  <a:pt x="5570" y="2872"/>
                </a:lnTo>
                <a:lnTo>
                  <a:pt x="5572" y="2869"/>
                </a:lnTo>
                <a:lnTo>
                  <a:pt x="5574" y="2869"/>
                </a:lnTo>
                <a:lnTo>
                  <a:pt x="5576" y="2870"/>
                </a:lnTo>
                <a:lnTo>
                  <a:pt x="5576" y="2871"/>
                </a:lnTo>
                <a:lnTo>
                  <a:pt x="5577" y="2873"/>
                </a:lnTo>
                <a:lnTo>
                  <a:pt x="5576" y="2878"/>
                </a:lnTo>
                <a:lnTo>
                  <a:pt x="5574" y="2883"/>
                </a:lnTo>
                <a:lnTo>
                  <a:pt x="5569" y="2895"/>
                </a:lnTo>
                <a:lnTo>
                  <a:pt x="5567" y="2900"/>
                </a:lnTo>
                <a:lnTo>
                  <a:pt x="5567" y="2902"/>
                </a:lnTo>
                <a:lnTo>
                  <a:pt x="5567" y="2904"/>
                </a:lnTo>
                <a:lnTo>
                  <a:pt x="5568" y="2909"/>
                </a:lnTo>
                <a:lnTo>
                  <a:pt x="5570" y="2912"/>
                </a:lnTo>
                <a:lnTo>
                  <a:pt x="5570" y="2914"/>
                </a:lnTo>
                <a:lnTo>
                  <a:pt x="5569" y="2915"/>
                </a:lnTo>
                <a:lnTo>
                  <a:pt x="5567" y="2916"/>
                </a:lnTo>
                <a:lnTo>
                  <a:pt x="5564" y="2916"/>
                </a:lnTo>
                <a:lnTo>
                  <a:pt x="5561" y="2916"/>
                </a:lnTo>
                <a:lnTo>
                  <a:pt x="5558" y="2917"/>
                </a:lnTo>
                <a:lnTo>
                  <a:pt x="5558" y="2923"/>
                </a:lnTo>
                <a:lnTo>
                  <a:pt x="5560" y="2922"/>
                </a:lnTo>
                <a:lnTo>
                  <a:pt x="5562" y="2921"/>
                </a:lnTo>
                <a:lnTo>
                  <a:pt x="5564" y="2920"/>
                </a:lnTo>
                <a:lnTo>
                  <a:pt x="5571" y="2917"/>
                </a:lnTo>
                <a:lnTo>
                  <a:pt x="5573" y="2916"/>
                </a:lnTo>
                <a:lnTo>
                  <a:pt x="5574" y="2914"/>
                </a:lnTo>
                <a:lnTo>
                  <a:pt x="5574" y="2912"/>
                </a:lnTo>
                <a:lnTo>
                  <a:pt x="5574" y="2909"/>
                </a:lnTo>
                <a:lnTo>
                  <a:pt x="5575" y="2900"/>
                </a:lnTo>
                <a:lnTo>
                  <a:pt x="5579" y="2901"/>
                </a:lnTo>
                <a:lnTo>
                  <a:pt x="5583" y="2900"/>
                </a:lnTo>
                <a:lnTo>
                  <a:pt x="5583" y="2901"/>
                </a:lnTo>
                <a:lnTo>
                  <a:pt x="5583" y="2902"/>
                </a:lnTo>
                <a:lnTo>
                  <a:pt x="5581" y="2904"/>
                </a:lnTo>
                <a:lnTo>
                  <a:pt x="5580" y="2905"/>
                </a:lnTo>
                <a:lnTo>
                  <a:pt x="5580" y="2906"/>
                </a:lnTo>
                <a:lnTo>
                  <a:pt x="5581" y="2906"/>
                </a:lnTo>
                <a:lnTo>
                  <a:pt x="5582" y="2908"/>
                </a:lnTo>
                <a:lnTo>
                  <a:pt x="5584" y="2910"/>
                </a:lnTo>
                <a:lnTo>
                  <a:pt x="5587" y="2916"/>
                </a:lnTo>
                <a:lnTo>
                  <a:pt x="5588" y="2919"/>
                </a:lnTo>
                <a:lnTo>
                  <a:pt x="5589" y="2922"/>
                </a:lnTo>
                <a:lnTo>
                  <a:pt x="5589" y="2926"/>
                </a:lnTo>
                <a:lnTo>
                  <a:pt x="5589" y="2929"/>
                </a:lnTo>
                <a:lnTo>
                  <a:pt x="5586" y="2937"/>
                </a:lnTo>
                <a:lnTo>
                  <a:pt x="5595" y="2935"/>
                </a:lnTo>
                <a:lnTo>
                  <a:pt x="5603" y="2931"/>
                </a:lnTo>
                <a:lnTo>
                  <a:pt x="5607" y="2944"/>
                </a:lnTo>
                <a:lnTo>
                  <a:pt x="5610" y="2957"/>
                </a:lnTo>
                <a:lnTo>
                  <a:pt x="5611" y="2970"/>
                </a:lnTo>
                <a:lnTo>
                  <a:pt x="5612" y="2976"/>
                </a:lnTo>
                <a:lnTo>
                  <a:pt x="5612" y="2982"/>
                </a:lnTo>
                <a:lnTo>
                  <a:pt x="5617" y="2984"/>
                </a:lnTo>
                <a:lnTo>
                  <a:pt x="5620" y="2986"/>
                </a:lnTo>
                <a:lnTo>
                  <a:pt x="5623" y="2988"/>
                </a:lnTo>
                <a:lnTo>
                  <a:pt x="5624" y="2989"/>
                </a:lnTo>
                <a:lnTo>
                  <a:pt x="5624" y="2990"/>
                </a:lnTo>
                <a:lnTo>
                  <a:pt x="5625" y="2993"/>
                </a:lnTo>
                <a:lnTo>
                  <a:pt x="5626" y="2996"/>
                </a:lnTo>
                <a:lnTo>
                  <a:pt x="5627" y="2998"/>
                </a:lnTo>
                <a:lnTo>
                  <a:pt x="5628" y="2999"/>
                </a:lnTo>
                <a:lnTo>
                  <a:pt x="5632" y="3001"/>
                </a:lnTo>
                <a:lnTo>
                  <a:pt x="5637" y="3003"/>
                </a:lnTo>
                <a:lnTo>
                  <a:pt x="5645" y="3007"/>
                </a:lnTo>
                <a:lnTo>
                  <a:pt x="5646" y="3007"/>
                </a:lnTo>
                <a:lnTo>
                  <a:pt x="5646" y="3006"/>
                </a:lnTo>
                <a:lnTo>
                  <a:pt x="5647" y="3003"/>
                </a:lnTo>
                <a:lnTo>
                  <a:pt x="5649" y="3002"/>
                </a:lnTo>
                <a:lnTo>
                  <a:pt x="5650" y="3001"/>
                </a:lnTo>
                <a:lnTo>
                  <a:pt x="5651" y="3002"/>
                </a:lnTo>
                <a:lnTo>
                  <a:pt x="5653" y="3003"/>
                </a:lnTo>
                <a:lnTo>
                  <a:pt x="5655" y="3005"/>
                </a:lnTo>
                <a:lnTo>
                  <a:pt x="5657" y="3008"/>
                </a:lnTo>
                <a:lnTo>
                  <a:pt x="5659" y="3013"/>
                </a:lnTo>
                <a:lnTo>
                  <a:pt x="5661" y="3014"/>
                </a:lnTo>
                <a:lnTo>
                  <a:pt x="5662" y="3016"/>
                </a:lnTo>
                <a:lnTo>
                  <a:pt x="5666" y="3018"/>
                </a:lnTo>
                <a:lnTo>
                  <a:pt x="5670" y="3020"/>
                </a:lnTo>
                <a:lnTo>
                  <a:pt x="5673" y="3021"/>
                </a:lnTo>
                <a:lnTo>
                  <a:pt x="5676" y="3021"/>
                </a:lnTo>
                <a:lnTo>
                  <a:pt x="5679" y="3021"/>
                </a:lnTo>
                <a:lnTo>
                  <a:pt x="5681" y="3020"/>
                </a:lnTo>
                <a:lnTo>
                  <a:pt x="5684" y="3017"/>
                </a:lnTo>
                <a:lnTo>
                  <a:pt x="5686" y="3013"/>
                </a:lnTo>
                <a:lnTo>
                  <a:pt x="5689" y="3010"/>
                </a:lnTo>
                <a:lnTo>
                  <a:pt x="5691" y="3006"/>
                </a:lnTo>
                <a:lnTo>
                  <a:pt x="5692" y="3005"/>
                </a:lnTo>
                <a:lnTo>
                  <a:pt x="5693" y="3005"/>
                </a:lnTo>
                <a:lnTo>
                  <a:pt x="5699" y="3005"/>
                </a:lnTo>
                <a:lnTo>
                  <a:pt x="5697" y="3002"/>
                </a:lnTo>
                <a:lnTo>
                  <a:pt x="5696" y="3000"/>
                </a:lnTo>
                <a:lnTo>
                  <a:pt x="5696" y="2999"/>
                </a:lnTo>
                <a:lnTo>
                  <a:pt x="5698" y="2997"/>
                </a:lnTo>
                <a:lnTo>
                  <a:pt x="5702" y="2995"/>
                </a:lnTo>
                <a:lnTo>
                  <a:pt x="5705" y="2993"/>
                </a:lnTo>
                <a:lnTo>
                  <a:pt x="5707" y="2990"/>
                </a:lnTo>
                <a:lnTo>
                  <a:pt x="5707" y="2992"/>
                </a:lnTo>
                <a:lnTo>
                  <a:pt x="5707" y="2994"/>
                </a:lnTo>
                <a:lnTo>
                  <a:pt x="5707" y="2995"/>
                </a:lnTo>
                <a:lnTo>
                  <a:pt x="5709" y="2997"/>
                </a:lnTo>
                <a:lnTo>
                  <a:pt x="5710" y="2999"/>
                </a:lnTo>
                <a:lnTo>
                  <a:pt x="5705" y="3002"/>
                </a:lnTo>
                <a:lnTo>
                  <a:pt x="5703" y="3004"/>
                </a:lnTo>
                <a:lnTo>
                  <a:pt x="5702" y="3006"/>
                </a:lnTo>
                <a:lnTo>
                  <a:pt x="5702" y="3007"/>
                </a:lnTo>
                <a:lnTo>
                  <a:pt x="5709" y="3005"/>
                </a:lnTo>
                <a:lnTo>
                  <a:pt x="5717" y="3004"/>
                </a:lnTo>
                <a:lnTo>
                  <a:pt x="5719" y="3004"/>
                </a:lnTo>
                <a:lnTo>
                  <a:pt x="5720" y="3004"/>
                </a:lnTo>
                <a:lnTo>
                  <a:pt x="5719" y="3005"/>
                </a:lnTo>
                <a:lnTo>
                  <a:pt x="5718" y="3006"/>
                </a:lnTo>
                <a:lnTo>
                  <a:pt x="5717" y="3008"/>
                </a:lnTo>
                <a:lnTo>
                  <a:pt x="5710" y="3013"/>
                </a:lnTo>
                <a:lnTo>
                  <a:pt x="5714" y="3015"/>
                </a:lnTo>
                <a:lnTo>
                  <a:pt x="5719" y="3017"/>
                </a:lnTo>
                <a:lnTo>
                  <a:pt x="5724" y="3019"/>
                </a:lnTo>
                <a:lnTo>
                  <a:pt x="5728" y="3021"/>
                </a:lnTo>
                <a:lnTo>
                  <a:pt x="5728" y="3022"/>
                </a:lnTo>
                <a:lnTo>
                  <a:pt x="5729" y="3023"/>
                </a:lnTo>
                <a:lnTo>
                  <a:pt x="5729" y="3026"/>
                </a:lnTo>
                <a:lnTo>
                  <a:pt x="5730" y="3028"/>
                </a:lnTo>
                <a:lnTo>
                  <a:pt x="5731" y="3030"/>
                </a:lnTo>
                <a:lnTo>
                  <a:pt x="5731" y="3029"/>
                </a:lnTo>
                <a:lnTo>
                  <a:pt x="5732" y="3028"/>
                </a:lnTo>
                <a:lnTo>
                  <a:pt x="5732" y="3025"/>
                </a:lnTo>
                <a:lnTo>
                  <a:pt x="5733" y="3023"/>
                </a:lnTo>
                <a:lnTo>
                  <a:pt x="5734" y="3021"/>
                </a:lnTo>
                <a:lnTo>
                  <a:pt x="5735" y="3021"/>
                </a:lnTo>
                <a:lnTo>
                  <a:pt x="5737" y="3021"/>
                </a:lnTo>
                <a:lnTo>
                  <a:pt x="5740" y="3022"/>
                </a:lnTo>
                <a:lnTo>
                  <a:pt x="5742" y="3021"/>
                </a:lnTo>
                <a:lnTo>
                  <a:pt x="5745" y="3019"/>
                </a:lnTo>
                <a:lnTo>
                  <a:pt x="5748" y="3016"/>
                </a:lnTo>
                <a:lnTo>
                  <a:pt x="5750" y="3012"/>
                </a:lnTo>
                <a:lnTo>
                  <a:pt x="5752" y="3008"/>
                </a:lnTo>
                <a:lnTo>
                  <a:pt x="5755" y="2999"/>
                </a:lnTo>
                <a:lnTo>
                  <a:pt x="5756" y="2993"/>
                </a:lnTo>
                <a:lnTo>
                  <a:pt x="5766" y="2993"/>
                </a:lnTo>
                <a:lnTo>
                  <a:pt x="5775" y="2994"/>
                </a:lnTo>
                <a:lnTo>
                  <a:pt x="5784" y="2994"/>
                </a:lnTo>
                <a:lnTo>
                  <a:pt x="5787" y="2994"/>
                </a:lnTo>
                <a:lnTo>
                  <a:pt x="5790" y="2993"/>
                </a:lnTo>
                <a:lnTo>
                  <a:pt x="5790" y="2992"/>
                </a:lnTo>
                <a:lnTo>
                  <a:pt x="5791" y="2991"/>
                </a:lnTo>
                <a:lnTo>
                  <a:pt x="5792" y="2989"/>
                </a:lnTo>
                <a:lnTo>
                  <a:pt x="5794" y="2988"/>
                </a:lnTo>
                <a:lnTo>
                  <a:pt x="5795" y="2988"/>
                </a:lnTo>
                <a:lnTo>
                  <a:pt x="5795" y="2984"/>
                </a:lnTo>
                <a:lnTo>
                  <a:pt x="5796" y="2981"/>
                </a:lnTo>
                <a:lnTo>
                  <a:pt x="5798" y="2979"/>
                </a:lnTo>
                <a:lnTo>
                  <a:pt x="5798" y="2976"/>
                </a:lnTo>
                <a:lnTo>
                  <a:pt x="5798" y="2975"/>
                </a:lnTo>
                <a:lnTo>
                  <a:pt x="5796" y="2974"/>
                </a:lnTo>
                <a:lnTo>
                  <a:pt x="5793" y="2972"/>
                </a:lnTo>
                <a:lnTo>
                  <a:pt x="5792" y="2971"/>
                </a:lnTo>
                <a:lnTo>
                  <a:pt x="5791" y="2971"/>
                </a:lnTo>
                <a:lnTo>
                  <a:pt x="5790" y="2970"/>
                </a:lnTo>
                <a:lnTo>
                  <a:pt x="5790" y="2968"/>
                </a:lnTo>
                <a:lnTo>
                  <a:pt x="5790" y="2965"/>
                </a:lnTo>
                <a:lnTo>
                  <a:pt x="5791" y="2964"/>
                </a:lnTo>
                <a:lnTo>
                  <a:pt x="5794" y="2962"/>
                </a:lnTo>
                <a:lnTo>
                  <a:pt x="5798" y="2960"/>
                </a:lnTo>
                <a:lnTo>
                  <a:pt x="5799" y="2957"/>
                </a:lnTo>
                <a:lnTo>
                  <a:pt x="5800" y="2954"/>
                </a:lnTo>
                <a:lnTo>
                  <a:pt x="5800" y="2948"/>
                </a:lnTo>
                <a:lnTo>
                  <a:pt x="5800" y="2941"/>
                </a:lnTo>
                <a:lnTo>
                  <a:pt x="5800" y="2938"/>
                </a:lnTo>
                <a:lnTo>
                  <a:pt x="5801" y="2934"/>
                </a:lnTo>
                <a:lnTo>
                  <a:pt x="5802" y="2931"/>
                </a:lnTo>
                <a:lnTo>
                  <a:pt x="5804" y="2928"/>
                </a:lnTo>
                <a:lnTo>
                  <a:pt x="5808" y="2921"/>
                </a:lnTo>
                <a:lnTo>
                  <a:pt x="5812" y="2913"/>
                </a:lnTo>
                <a:lnTo>
                  <a:pt x="5814" y="2910"/>
                </a:lnTo>
                <a:lnTo>
                  <a:pt x="5815" y="2906"/>
                </a:lnTo>
                <a:lnTo>
                  <a:pt x="5816" y="2902"/>
                </a:lnTo>
                <a:lnTo>
                  <a:pt x="5816" y="2899"/>
                </a:lnTo>
                <a:lnTo>
                  <a:pt x="5815" y="2895"/>
                </a:lnTo>
                <a:lnTo>
                  <a:pt x="5815" y="2892"/>
                </a:lnTo>
                <a:lnTo>
                  <a:pt x="5814" y="2886"/>
                </a:lnTo>
                <a:lnTo>
                  <a:pt x="5814" y="2883"/>
                </a:lnTo>
                <a:lnTo>
                  <a:pt x="5815" y="2881"/>
                </a:lnTo>
                <a:lnTo>
                  <a:pt x="5819" y="2881"/>
                </a:lnTo>
                <a:lnTo>
                  <a:pt x="5824" y="2881"/>
                </a:lnTo>
                <a:lnTo>
                  <a:pt x="5824" y="2879"/>
                </a:lnTo>
                <a:lnTo>
                  <a:pt x="5824" y="2877"/>
                </a:lnTo>
                <a:lnTo>
                  <a:pt x="5823" y="2874"/>
                </a:lnTo>
                <a:lnTo>
                  <a:pt x="5824" y="2872"/>
                </a:lnTo>
                <a:lnTo>
                  <a:pt x="5825" y="2871"/>
                </a:lnTo>
                <a:lnTo>
                  <a:pt x="5827" y="2869"/>
                </a:lnTo>
                <a:lnTo>
                  <a:pt x="5832" y="2866"/>
                </a:lnTo>
                <a:lnTo>
                  <a:pt x="5843" y="2861"/>
                </a:lnTo>
                <a:lnTo>
                  <a:pt x="5843" y="2855"/>
                </a:lnTo>
                <a:lnTo>
                  <a:pt x="5843" y="2856"/>
                </a:lnTo>
                <a:lnTo>
                  <a:pt x="5842" y="2856"/>
                </a:lnTo>
                <a:lnTo>
                  <a:pt x="5842" y="2853"/>
                </a:lnTo>
                <a:lnTo>
                  <a:pt x="5842" y="2850"/>
                </a:lnTo>
                <a:lnTo>
                  <a:pt x="5843" y="2847"/>
                </a:lnTo>
                <a:lnTo>
                  <a:pt x="5849" y="2847"/>
                </a:lnTo>
                <a:lnTo>
                  <a:pt x="5849" y="2844"/>
                </a:lnTo>
                <a:lnTo>
                  <a:pt x="5850" y="2842"/>
                </a:lnTo>
                <a:lnTo>
                  <a:pt x="5852" y="2839"/>
                </a:lnTo>
                <a:lnTo>
                  <a:pt x="5852" y="2836"/>
                </a:lnTo>
                <a:lnTo>
                  <a:pt x="5852" y="2833"/>
                </a:lnTo>
                <a:lnTo>
                  <a:pt x="5852" y="2827"/>
                </a:lnTo>
                <a:lnTo>
                  <a:pt x="5852" y="2822"/>
                </a:lnTo>
                <a:lnTo>
                  <a:pt x="5852" y="2816"/>
                </a:lnTo>
                <a:lnTo>
                  <a:pt x="5852" y="2813"/>
                </a:lnTo>
                <a:lnTo>
                  <a:pt x="5852" y="2810"/>
                </a:lnTo>
                <a:lnTo>
                  <a:pt x="5852" y="2801"/>
                </a:lnTo>
                <a:lnTo>
                  <a:pt x="5851" y="2793"/>
                </a:lnTo>
                <a:lnTo>
                  <a:pt x="5852" y="2785"/>
                </a:lnTo>
                <a:lnTo>
                  <a:pt x="5857" y="2785"/>
                </a:lnTo>
                <a:lnTo>
                  <a:pt x="5859" y="2778"/>
                </a:lnTo>
                <a:lnTo>
                  <a:pt x="5860" y="2774"/>
                </a:lnTo>
                <a:lnTo>
                  <a:pt x="5860" y="2769"/>
                </a:lnTo>
                <a:lnTo>
                  <a:pt x="5859" y="2763"/>
                </a:lnTo>
                <a:lnTo>
                  <a:pt x="5857" y="2757"/>
                </a:lnTo>
                <a:lnTo>
                  <a:pt x="5853" y="2747"/>
                </a:lnTo>
                <a:lnTo>
                  <a:pt x="5850" y="2742"/>
                </a:lnTo>
                <a:lnTo>
                  <a:pt x="5849" y="2737"/>
                </a:lnTo>
                <a:lnTo>
                  <a:pt x="5849" y="2733"/>
                </a:lnTo>
                <a:lnTo>
                  <a:pt x="5849" y="2727"/>
                </a:lnTo>
                <a:lnTo>
                  <a:pt x="5851" y="2715"/>
                </a:lnTo>
                <a:lnTo>
                  <a:pt x="5851" y="2708"/>
                </a:lnTo>
                <a:lnTo>
                  <a:pt x="5852" y="2701"/>
                </a:lnTo>
                <a:lnTo>
                  <a:pt x="5851" y="2698"/>
                </a:lnTo>
                <a:lnTo>
                  <a:pt x="5851" y="2695"/>
                </a:lnTo>
                <a:lnTo>
                  <a:pt x="5850" y="2692"/>
                </a:lnTo>
                <a:lnTo>
                  <a:pt x="5849" y="2689"/>
                </a:lnTo>
                <a:lnTo>
                  <a:pt x="5832" y="2678"/>
                </a:lnTo>
                <a:lnTo>
                  <a:pt x="5832" y="2677"/>
                </a:lnTo>
                <a:lnTo>
                  <a:pt x="5831" y="2676"/>
                </a:lnTo>
                <a:lnTo>
                  <a:pt x="5832" y="2673"/>
                </a:lnTo>
                <a:lnTo>
                  <a:pt x="5832" y="2670"/>
                </a:lnTo>
                <a:lnTo>
                  <a:pt x="5832" y="2667"/>
                </a:lnTo>
                <a:lnTo>
                  <a:pt x="5829" y="2664"/>
                </a:lnTo>
                <a:lnTo>
                  <a:pt x="5823" y="2661"/>
                </a:lnTo>
                <a:lnTo>
                  <a:pt x="5815" y="2656"/>
                </a:lnTo>
                <a:lnTo>
                  <a:pt x="5814" y="2653"/>
                </a:lnTo>
                <a:lnTo>
                  <a:pt x="5813" y="2650"/>
                </a:lnTo>
                <a:lnTo>
                  <a:pt x="5813" y="2646"/>
                </a:lnTo>
                <a:lnTo>
                  <a:pt x="5812" y="2643"/>
                </a:lnTo>
                <a:lnTo>
                  <a:pt x="5812" y="2635"/>
                </a:lnTo>
                <a:lnTo>
                  <a:pt x="5812" y="2628"/>
                </a:lnTo>
                <a:lnTo>
                  <a:pt x="5806" y="2625"/>
                </a:lnTo>
                <a:lnTo>
                  <a:pt x="5801" y="2621"/>
                </a:lnTo>
                <a:lnTo>
                  <a:pt x="5799" y="2620"/>
                </a:lnTo>
                <a:lnTo>
                  <a:pt x="5796" y="2619"/>
                </a:lnTo>
                <a:lnTo>
                  <a:pt x="5793" y="2617"/>
                </a:lnTo>
                <a:lnTo>
                  <a:pt x="5790" y="2616"/>
                </a:lnTo>
                <a:lnTo>
                  <a:pt x="5790" y="2606"/>
                </a:lnTo>
                <a:lnTo>
                  <a:pt x="5790" y="2595"/>
                </a:lnTo>
                <a:lnTo>
                  <a:pt x="5789" y="2591"/>
                </a:lnTo>
                <a:lnTo>
                  <a:pt x="5788" y="2587"/>
                </a:lnTo>
                <a:lnTo>
                  <a:pt x="5787" y="2585"/>
                </a:lnTo>
                <a:lnTo>
                  <a:pt x="5785" y="2584"/>
                </a:lnTo>
                <a:lnTo>
                  <a:pt x="5783" y="2582"/>
                </a:lnTo>
                <a:lnTo>
                  <a:pt x="5781" y="2582"/>
                </a:lnTo>
                <a:lnTo>
                  <a:pt x="5776" y="2582"/>
                </a:lnTo>
                <a:lnTo>
                  <a:pt x="5777" y="2578"/>
                </a:lnTo>
                <a:lnTo>
                  <a:pt x="5779" y="2576"/>
                </a:lnTo>
                <a:lnTo>
                  <a:pt x="5780" y="2574"/>
                </a:lnTo>
                <a:lnTo>
                  <a:pt x="5781" y="2573"/>
                </a:lnTo>
                <a:lnTo>
                  <a:pt x="5781" y="2572"/>
                </a:lnTo>
                <a:lnTo>
                  <a:pt x="5781" y="2571"/>
                </a:lnTo>
                <a:lnTo>
                  <a:pt x="5780" y="2570"/>
                </a:lnTo>
                <a:lnTo>
                  <a:pt x="5779" y="2569"/>
                </a:lnTo>
                <a:lnTo>
                  <a:pt x="5779" y="2568"/>
                </a:lnTo>
                <a:lnTo>
                  <a:pt x="5779" y="2565"/>
                </a:lnTo>
                <a:lnTo>
                  <a:pt x="5774" y="2562"/>
                </a:lnTo>
                <a:lnTo>
                  <a:pt x="5769" y="2559"/>
                </a:lnTo>
                <a:lnTo>
                  <a:pt x="5754" y="2552"/>
                </a:lnTo>
                <a:lnTo>
                  <a:pt x="5747" y="2548"/>
                </a:lnTo>
                <a:lnTo>
                  <a:pt x="5741" y="2545"/>
                </a:lnTo>
                <a:lnTo>
                  <a:pt x="5736" y="2542"/>
                </a:lnTo>
                <a:lnTo>
                  <a:pt x="5734" y="2541"/>
                </a:lnTo>
                <a:lnTo>
                  <a:pt x="5734" y="2539"/>
                </a:lnTo>
                <a:lnTo>
                  <a:pt x="5732" y="2535"/>
                </a:lnTo>
                <a:lnTo>
                  <a:pt x="5731" y="2533"/>
                </a:lnTo>
                <a:lnTo>
                  <a:pt x="5731" y="2530"/>
                </a:lnTo>
                <a:lnTo>
                  <a:pt x="5731" y="2520"/>
                </a:lnTo>
                <a:lnTo>
                  <a:pt x="5732" y="2510"/>
                </a:lnTo>
                <a:lnTo>
                  <a:pt x="5731" y="2505"/>
                </a:lnTo>
                <a:lnTo>
                  <a:pt x="5731" y="2500"/>
                </a:lnTo>
                <a:lnTo>
                  <a:pt x="5730" y="2497"/>
                </a:lnTo>
                <a:lnTo>
                  <a:pt x="5728" y="2494"/>
                </a:lnTo>
                <a:lnTo>
                  <a:pt x="5724" y="2488"/>
                </a:lnTo>
                <a:lnTo>
                  <a:pt x="5719" y="2483"/>
                </a:lnTo>
                <a:lnTo>
                  <a:pt x="5718" y="2480"/>
                </a:lnTo>
                <a:lnTo>
                  <a:pt x="5717" y="2477"/>
                </a:lnTo>
                <a:lnTo>
                  <a:pt x="5716" y="2473"/>
                </a:lnTo>
                <a:lnTo>
                  <a:pt x="5716" y="2469"/>
                </a:lnTo>
                <a:lnTo>
                  <a:pt x="5717" y="2460"/>
                </a:lnTo>
                <a:lnTo>
                  <a:pt x="5718" y="2452"/>
                </a:lnTo>
                <a:lnTo>
                  <a:pt x="5718" y="2448"/>
                </a:lnTo>
                <a:lnTo>
                  <a:pt x="5717" y="2444"/>
                </a:lnTo>
                <a:lnTo>
                  <a:pt x="5707" y="2444"/>
                </a:lnTo>
                <a:lnTo>
                  <a:pt x="5704" y="2438"/>
                </a:lnTo>
                <a:lnTo>
                  <a:pt x="5702" y="2438"/>
                </a:lnTo>
                <a:lnTo>
                  <a:pt x="5702" y="2434"/>
                </a:lnTo>
                <a:lnTo>
                  <a:pt x="5702" y="2430"/>
                </a:lnTo>
                <a:lnTo>
                  <a:pt x="5699" y="2431"/>
                </a:lnTo>
                <a:lnTo>
                  <a:pt x="5698" y="2431"/>
                </a:lnTo>
                <a:lnTo>
                  <a:pt x="5693" y="2432"/>
                </a:lnTo>
                <a:lnTo>
                  <a:pt x="5693" y="2438"/>
                </a:lnTo>
                <a:lnTo>
                  <a:pt x="5691" y="2438"/>
                </a:lnTo>
                <a:lnTo>
                  <a:pt x="5689" y="2438"/>
                </a:lnTo>
                <a:lnTo>
                  <a:pt x="5688" y="2438"/>
                </a:lnTo>
                <a:lnTo>
                  <a:pt x="5688" y="2437"/>
                </a:lnTo>
                <a:lnTo>
                  <a:pt x="5687" y="2435"/>
                </a:lnTo>
                <a:lnTo>
                  <a:pt x="5686" y="2435"/>
                </a:lnTo>
                <a:lnTo>
                  <a:pt x="5685" y="2435"/>
                </a:lnTo>
                <a:lnTo>
                  <a:pt x="5684" y="2422"/>
                </a:lnTo>
                <a:lnTo>
                  <a:pt x="5683" y="2411"/>
                </a:lnTo>
                <a:lnTo>
                  <a:pt x="5681" y="2401"/>
                </a:lnTo>
                <a:lnTo>
                  <a:pt x="5678" y="2392"/>
                </a:lnTo>
                <a:lnTo>
                  <a:pt x="5675" y="2384"/>
                </a:lnTo>
                <a:lnTo>
                  <a:pt x="5671" y="2376"/>
                </a:lnTo>
                <a:lnTo>
                  <a:pt x="5662" y="2359"/>
                </a:lnTo>
                <a:lnTo>
                  <a:pt x="5658" y="2359"/>
                </a:lnTo>
                <a:lnTo>
                  <a:pt x="5654" y="2359"/>
                </a:lnTo>
                <a:lnTo>
                  <a:pt x="5652" y="2375"/>
                </a:lnTo>
                <a:lnTo>
                  <a:pt x="5651" y="2388"/>
                </a:lnTo>
                <a:lnTo>
                  <a:pt x="5650" y="2400"/>
                </a:lnTo>
                <a:lnTo>
                  <a:pt x="5651" y="2413"/>
                </a:lnTo>
                <a:lnTo>
                  <a:pt x="5645" y="2416"/>
                </a:lnTo>
                <a:lnTo>
                  <a:pt x="5645" y="2424"/>
                </a:lnTo>
                <a:lnTo>
                  <a:pt x="5645" y="2431"/>
                </a:lnTo>
                <a:lnTo>
                  <a:pt x="5646" y="2438"/>
                </a:lnTo>
                <a:lnTo>
                  <a:pt x="5646" y="2445"/>
                </a:lnTo>
                <a:lnTo>
                  <a:pt x="5647" y="2452"/>
                </a:lnTo>
                <a:lnTo>
                  <a:pt x="5647" y="2459"/>
                </a:lnTo>
                <a:lnTo>
                  <a:pt x="5647" y="2467"/>
                </a:lnTo>
                <a:lnTo>
                  <a:pt x="5645" y="2475"/>
                </a:lnTo>
                <a:lnTo>
                  <a:pt x="5642" y="2476"/>
                </a:lnTo>
                <a:lnTo>
                  <a:pt x="5641" y="2477"/>
                </a:lnTo>
                <a:lnTo>
                  <a:pt x="5640" y="2477"/>
                </a:lnTo>
                <a:lnTo>
                  <a:pt x="5639" y="2479"/>
                </a:lnTo>
                <a:lnTo>
                  <a:pt x="5639" y="2481"/>
                </a:lnTo>
                <a:lnTo>
                  <a:pt x="5639" y="2484"/>
                </a:lnTo>
                <a:lnTo>
                  <a:pt x="5640" y="2488"/>
                </a:lnTo>
                <a:lnTo>
                  <a:pt x="5640" y="2492"/>
                </a:lnTo>
                <a:lnTo>
                  <a:pt x="5634" y="2497"/>
                </a:lnTo>
                <a:lnTo>
                  <a:pt x="5634" y="2500"/>
                </a:lnTo>
                <a:lnTo>
                  <a:pt x="5634" y="2503"/>
                </a:lnTo>
                <a:lnTo>
                  <a:pt x="5634" y="2506"/>
                </a:lnTo>
                <a:lnTo>
                  <a:pt x="5634" y="2507"/>
                </a:lnTo>
                <a:lnTo>
                  <a:pt x="5634" y="2508"/>
                </a:lnTo>
                <a:lnTo>
                  <a:pt x="5633" y="2509"/>
                </a:lnTo>
                <a:lnTo>
                  <a:pt x="5631" y="2509"/>
                </a:lnTo>
                <a:lnTo>
                  <a:pt x="5630" y="2509"/>
                </a:lnTo>
                <a:lnTo>
                  <a:pt x="5628" y="2511"/>
                </a:lnTo>
                <a:lnTo>
                  <a:pt x="5627" y="2511"/>
                </a:lnTo>
                <a:lnTo>
                  <a:pt x="5625" y="2511"/>
                </a:lnTo>
                <a:lnTo>
                  <a:pt x="5621" y="2511"/>
                </a:lnTo>
                <a:lnTo>
                  <a:pt x="5618" y="2512"/>
                </a:lnTo>
                <a:lnTo>
                  <a:pt x="5616" y="2512"/>
                </a:lnTo>
                <a:lnTo>
                  <a:pt x="5614" y="2511"/>
                </a:lnTo>
                <a:lnTo>
                  <a:pt x="5613" y="2510"/>
                </a:lnTo>
                <a:lnTo>
                  <a:pt x="5611" y="2508"/>
                </a:lnTo>
                <a:lnTo>
                  <a:pt x="5609" y="2503"/>
                </a:lnTo>
                <a:lnTo>
                  <a:pt x="5608" y="2498"/>
                </a:lnTo>
                <a:lnTo>
                  <a:pt x="5607" y="2496"/>
                </a:lnTo>
                <a:lnTo>
                  <a:pt x="5607" y="2495"/>
                </a:lnTo>
                <a:lnTo>
                  <a:pt x="5606" y="2494"/>
                </a:lnTo>
                <a:lnTo>
                  <a:pt x="5604" y="2494"/>
                </a:lnTo>
                <a:lnTo>
                  <a:pt x="5602" y="2494"/>
                </a:lnTo>
                <a:lnTo>
                  <a:pt x="5599" y="2494"/>
                </a:lnTo>
                <a:lnTo>
                  <a:pt x="5597" y="2494"/>
                </a:lnTo>
                <a:lnTo>
                  <a:pt x="5596" y="2494"/>
                </a:lnTo>
                <a:lnTo>
                  <a:pt x="5595" y="2493"/>
                </a:lnTo>
                <a:lnTo>
                  <a:pt x="5592" y="2490"/>
                </a:lnTo>
                <a:lnTo>
                  <a:pt x="5590" y="2487"/>
                </a:lnTo>
                <a:lnTo>
                  <a:pt x="5587" y="2483"/>
                </a:lnTo>
                <a:lnTo>
                  <a:pt x="5585" y="2480"/>
                </a:lnTo>
                <a:lnTo>
                  <a:pt x="5583" y="2477"/>
                </a:lnTo>
                <a:lnTo>
                  <a:pt x="5580" y="2474"/>
                </a:lnTo>
                <a:lnTo>
                  <a:pt x="5578" y="2472"/>
                </a:lnTo>
                <a:lnTo>
                  <a:pt x="5575" y="2470"/>
                </a:lnTo>
                <a:lnTo>
                  <a:pt x="5572" y="2470"/>
                </a:lnTo>
                <a:lnTo>
                  <a:pt x="5567" y="2469"/>
                </a:lnTo>
                <a:lnTo>
                  <a:pt x="5561" y="2468"/>
                </a:lnTo>
                <a:lnTo>
                  <a:pt x="5558" y="2468"/>
                </a:lnTo>
                <a:lnTo>
                  <a:pt x="5555" y="2466"/>
                </a:lnTo>
                <a:lnTo>
                  <a:pt x="5555" y="2461"/>
                </a:lnTo>
                <a:lnTo>
                  <a:pt x="5547" y="2456"/>
                </a:lnTo>
                <a:lnTo>
                  <a:pt x="5543" y="2455"/>
                </a:lnTo>
                <a:lnTo>
                  <a:pt x="5538" y="2452"/>
                </a:lnTo>
                <a:lnTo>
                  <a:pt x="5539" y="2447"/>
                </a:lnTo>
                <a:lnTo>
                  <a:pt x="5539" y="2442"/>
                </a:lnTo>
                <a:lnTo>
                  <a:pt x="5538" y="2432"/>
                </a:lnTo>
                <a:lnTo>
                  <a:pt x="5544" y="2430"/>
                </a:lnTo>
                <a:lnTo>
                  <a:pt x="5545" y="2424"/>
                </a:lnTo>
                <a:lnTo>
                  <a:pt x="5545" y="2419"/>
                </a:lnTo>
                <a:lnTo>
                  <a:pt x="5545" y="2417"/>
                </a:lnTo>
                <a:lnTo>
                  <a:pt x="5544" y="2415"/>
                </a:lnTo>
                <a:lnTo>
                  <a:pt x="5543" y="2414"/>
                </a:lnTo>
                <a:lnTo>
                  <a:pt x="5541" y="2413"/>
                </a:lnTo>
                <a:lnTo>
                  <a:pt x="5545" y="2412"/>
                </a:lnTo>
                <a:lnTo>
                  <a:pt x="5548" y="2412"/>
                </a:lnTo>
                <a:lnTo>
                  <a:pt x="5555" y="2413"/>
                </a:lnTo>
                <a:lnTo>
                  <a:pt x="5555" y="2408"/>
                </a:lnTo>
                <a:lnTo>
                  <a:pt x="5555" y="2404"/>
                </a:lnTo>
                <a:lnTo>
                  <a:pt x="5554" y="2403"/>
                </a:lnTo>
                <a:lnTo>
                  <a:pt x="5553" y="2403"/>
                </a:lnTo>
                <a:lnTo>
                  <a:pt x="5552" y="2402"/>
                </a:lnTo>
                <a:lnTo>
                  <a:pt x="5552" y="2400"/>
                </a:lnTo>
                <a:lnTo>
                  <a:pt x="5552" y="2399"/>
                </a:lnTo>
                <a:lnTo>
                  <a:pt x="5554" y="2398"/>
                </a:lnTo>
                <a:lnTo>
                  <a:pt x="5556" y="2397"/>
                </a:lnTo>
                <a:lnTo>
                  <a:pt x="5559" y="2395"/>
                </a:lnTo>
                <a:lnTo>
                  <a:pt x="5560" y="2394"/>
                </a:lnTo>
                <a:lnTo>
                  <a:pt x="5561" y="2393"/>
                </a:lnTo>
                <a:lnTo>
                  <a:pt x="5561" y="2391"/>
                </a:lnTo>
                <a:lnTo>
                  <a:pt x="5560" y="2388"/>
                </a:lnTo>
                <a:lnTo>
                  <a:pt x="5558" y="2382"/>
                </a:lnTo>
                <a:lnTo>
                  <a:pt x="5555" y="2383"/>
                </a:lnTo>
                <a:lnTo>
                  <a:pt x="5548" y="2386"/>
                </a:lnTo>
                <a:lnTo>
                  <a:pt x="5544" y="2387"/>
                </a:lnTo>
                <a:lnTo>
                  <a:pt x="5541" y="2382"/>
                </a:lnTo>
                <a:lnTo>
                  <a:pt x="5534" y="2382"/>
                </a:lnTo>
                <a:lnTo>
                  <a:pt x="5527" y="2382"/>
                </a:lnTo>
                <a:lnTo>
                  <a:pt x="5520" y="2381"/>
                </a:lnTo>
                <a:lnTo>
                  <a:pt x="5510" y="2379"/>
                </a:lnTo>
                <a:lnTo>
                  <a:pt x="5512" y="2379"/>
                </a:lnTo>
                <a:lnTo>
                  <a:pt x="5509" y="2378"/>
                </a:lnTo>
                <a:lnTo>
                  <a:pt x="5506" y="2378"/>
                </a:lnTo>
                <a:lnTo>
                  <a:pt x="5507" y="2379"/>
                </a:lnTo>
                <a:lnTo>
                  <a:pt x="5504" y="2377"/>
                </a:lnTo>
                <a:lnTo>
                  <a:pt x="5502" y="2375"/>
                </a:lnTo>
                <a:lnTo>
                  <a:pt x="5501" y="2373"/>
                </a:lnTo>
                <a:lnTo>
                  <a:pt x="5499" y="2371"/>
                </a:lnTo>
                <a:lnTo>
                  <a:pt x="5495" y="2373"/>
                </a:lnTo>
                <a:lnTo>
                  <a:pt x="5493" y="2375"/>
                </a:lnTo>
                <a:lnTo>
                  <a:pt x="5493" y="2376"/>
                </a:lnTo>
                <a:lnTo>
                  <a:pt x="5489" y="2375"/>
                </a:lnTo>
                <a:lnTo>
                  <a:pt x="5487" y="2374"/>
                </a:lnTo>
                <a:lnTo>
                  <a:pt x="5488" y="2373"/>
                </a:lnTo>
                <a:lnTo>
                  <a:pt x="5485" y="2372"/>
                </a:lnTo>
                <a:lnTo>
                  <a:pt x="5482" y="2369"/>
                </a:lnTo>
                <a:lnTo>
                  <a:pt x="5479" y="2366"/>
                </a:lnTo>
                <a:lnTo>
                  <a:pt x="5477" y="2365"/>
                </a:lnTo>
                <a:lnTo>
                  <a:pt x="5473" y="2364"/>
                </a:lnTo>
                <a:lnTo>
                  <a:pt x="5470" y="2364"/>
                </a:lnTo>
                <a:lnTo>
                  <a:pt x="5469" y="2364"/>
                </a:lnTo>
                <a:lnTo>
                  <a:pt x="5469" y="2365"/>
                </a:lnTo>
                <a:lnTo>
                  <a:pt x="5469" y="2366"/>
                </a:lnTo>
                <a:lnTo>
                  <a:pt x="5470" y="2368"/>
                </a:lnTo>
                <a:lnTo>
                  <a:pt x="5474" y="2371"/>
                </a:lnTo>
                <a:lnTo>
                  <a:pt x="5485" y="2378"/>
                </a:lnTo>
                <a:lnTo>
                  <a:pt x="5491" y="2382"/>
                </a:lnTo>
                <a:lnTo>
                  <a:pt x="5490" y="2384"/>
                </a:lnTo>
                <a:lnTo>
                  <a:pt x="5490" y="2387"/>
                </a:lnTo>
                <a:lnTo>
                  <a:pt x="5489" y="2388"/>
                </a:lnTo>
                <a:lnTo>
                  <a:pt x="5488" y="2389"/>
                </a:lnTo>
                <a:lnTo>
                  <a:pt x="5487" y="2389"/>
                </a:lnTo>
                <a:lnTo>
                  <a:pt x="5485" y="2387"/>
                </a:lnTo>
                <a:lnTo>
                  <a:pt x="5485" y="2393"/>
                </a:lnTo>
                <a:lnTo>
                  <a:pt x="5482" y="2393"/>
                </a:lnTo>
                <a:lnTo>
                  <a:pt x="5479" y="2392"/>
                </a:lnTo>
                <a:lnTo>
                  <a:pt x="5472" y="2389"/>
                </a:lnTo>
                <a:lnTo>
                  <a:pt x="5464" y="2386"/>
                </a:lnTo>
                <a:lnTo>
                  <a:pt x="5460" y="2385"/>
                </a:lnTo>
                <a:lnTo>
                  <a:pt x="5457" y="2385"/>
                </a:lnTo>
                <a:lnTo>
                  <a:pt x="5456" y="2386"/>
                </a:lnTo>
                <a:lnTo>
                  <a:pt x="5455" y="2389"/>
                </a:lnTo>
                <a:lnTo>
                  <a:pt x="5454" y="2393"/>
                </a:lnTo>
                <a:lnTo>
                  <a:pt x="5453" y="2393"/>
                </a:lnTo>
                <a:lnTo>
                  <a:pt x="5452" y="2393"/>
                </a:lnTo>
                <a:lnTo>
                  <a:pt x="5449" y="2391"/>
                </a:lnTo>
                <a:lnTo>
                  <a:pt x="5446" y="2387"/>
                </a:lnTo>
                <a:lnTo>
                  <a:pt x="5444" y="2395"/>
                </a:lnTo>
                <a:lnTo>
                  <a:pt x="5443" y="2398"/>
                </a:lnTo>
                <a:lnTo>
                  <a:pt x="5442" y="2402"/>
                </a:lnTo>
                <a:lnTo>
                  <a:pt x="5442" y="2405"/>
                </a:lnTo>
                <a:lnTo>
                  <a:pt x="5442" y="2408"/>
                </a:lnTo>
                <a:lnTo>
                  <a:pt x="5443" y="2411"/>
                </a:lnTo>
                <a:lnTo>
                  <a:pt x="5446" y="2413"/>
                </a:lnTo>
                <a:lnTo>
                  <a:pt x="5445" y="2413"/>
                </a:lnTo>
                <a:lnTo>
                  <a:pt x="5443" y="2413"/>
                </a:lnTo>
                <a:lnTo>
                  <a:pt x="5440" y="2413"/>
                </a:lnTo>
                <a:lnTo>
                  <a:pt x="5437" y="2412"/>
                </a:lnTo>
                <a:lnTo>
                  <a:pt x="5436" y="2412"/>
                </a:lnTo>
                <a:lnTo>
                  <a:pt x="5434" y="2413"/>
                </a:lnTo>
                <a:lnTo>
                  <a:pt x="5434" y="2415"/>
                </a:lnTo>
                <a:lnTo>
                  <a:pt x="5434" y="2419"/>
                </a:lnTo>
                <a:lnTo>
                  <a:pt x="5434" y="2427"/>
                </a:lnTo>
                <a:lnTo>
                  <a:pt x="5428" y="2429"/>
                </a:lnTo>
                <a:lnTo>
                  <a:pt x="5426" y="2430"/>
                </a:lnTo>
                <a:lnTo>
                  <a:pt x="5423" y="2432"/>
                </a:lnTo>
                <a:lnTo>
                  <a:pt x="5425" y="2436"/>
                </a:lnTo>
                <a:lnTo>
                  <a:pt x="5427" y="2439"/>
                </a:lnTo>
                <a:lnTo>
                  <a:pt x="5431" y="2444"/>
                </a:lnTo>
                <a:lnTo>
                  <a:pt x="5431" y="2445"/>
                </a:lnTo>
                <a:lnTo>
                  <a:pt x="5431" y="2446"/>
                </a:lnTo>
                <a:lnTo>
                  <a:pt x="5430" y="2446"/>
                </a:lnTo>
                <a:lnTo>
                  <a:pt x="5430" y="2447"/>
                </a:lnTo>
                <a:lnTo>
                  <a:pt x="5426" y="2448"/>
                </a:lnTo>
                <a:lnTo>
                  <a:pt x="5420" y="2449"/>
                </a:lnTo>
                <a:lnTo>
                  <a:pt x="5421" y="2449"/>
                </a:lnTo>
                <a:lnTo>
                  <a:pt x="5419" y="2448"/>
                </a:lnTo>
                <a:lnTo>
                  <a:pt x="5415" y="2446"/>
                </a:lnTo>
                <a:lnTo>
                  <a:pt x="5416" y="2445"/>
                </a:lnTo>
                <a:lnTo>
                  <a:pt x="5415" y="2444"/>
                </a:lnTo>
                <a:lnTo>
                  <a:pt x="5414" y="2444"/>
                </a:lnTo>
                <a:lnTo>
                  <a:pt x="5412" y="2444"/>
                </a:lnTo>
                <a:lnTo>
                  <a:pt x="5406" y="2444"/>
                </a:lnTo>
                <a:lnTo>
                  <a:pt x="5406" y="2446"/>
                </a:lnTo>
                <a:lnTo>
                  <a:pt x="5406" y="2449"/>
                </a:lnTo>
                <a:lnTo>
                  <a:pt x="5406" y="2455"/>
                </a:lnTo>
                <a:lnTo>
                  <a:pt x="5398" y="2458"/>
                </a:lnTo>
                <a:lnTo>
                  <a:pt x="5400" y="2448"/>
                </a:lnTo>
                <a:lnTo>
                  <a:pt x="5401" y="2445"/>
                </a:lnTo>
                <a:lnTo>
                  <a:pt x="5401" y="2442"/>
                </a:lnTo>
                <a:lnTo>
                  <a:pt x="5401" y="2440"/>
                </a:lnTo>
                <a:lnTo>
                  <a:pt x="5400" y="2439"/>
                </a:lnTo>
                <a:lnTo>
                  <a:pt x="5399" y="2436"/>
                </a:lnTo>
                <a:lnTo>
                  <a:pt x="5396" y="2433"/>
                </a:lnTo>
                <a:lnTo>
                  <a:pt x="5392" y="2430"/>
                </a:lnTo>
                <a:lnTo>
                  <a:pt x="5389" y="2421"/>
                </a:lnTo>
                <a:lnTo>
                  <a:pt x="5382" y="2423"/>
                </a:lnTo>
                <a:lnTo>
                  <a:pt x="5377" y="2424"/>
                </a:lnTo>
                <a:lnTo>
                  <a:pt x="5373" y="2424"/>
                </a:lnTo>
                <a:lnTo>
                  <a:pt x="5371" y="2424"/>
                </a:lnTo>
                <a:lnTo>
                  <a:pt x="5370" y="2426"/>
                </a:lnTo>
                <a:lnTo>
                  <a:pt x="5369" y="2428"/>
                </a:lnTo>
                <a:lnTo>
                  <a:pt x="5367" y="2438"/>
                </a:lnTo>
                <a:lnTo>
                  <a:pt x="5365" y="2437"/>
                </a:lnTo>
                <a:lnTo>
                  <a:pt x="5364" y="2435"/>
                </a:lnTo>
                <a:lnTo>
                  <a:pt x="5364" y="2432"/>
                </a:lnTo>
                <a:lnTo>
                  <a:pt x="5358" y="2432"/>
                </a:lnTo>
                <a:lnTo>
                  <a:pt x="5361" y="2438"/>
                </a:lnTo>
                <a:lnTo>
                  <a:pt x="5356" y="2438"/>
                </a:lnTo>
                <a:lnTo>
                  <a:pt x="5358" y="2444"/>
                </a:lnTo>
                <a:lnTo>
                  <a:pt x="5358" y="2448"/>
                </a:lnTo>
                <a:lnTo>
                  <a:pt x="5358" y="2449"/>
                </a:lnTo>
                <a:lnTo>
                  <a:pt x="5356" y="2449"/>
                </a:lnTo>
                <a:lnTo>
                  <a:pt x="5354" y="2449"/>
                </a:lnTo>
                <a:lnTo>
                  <a:pt x="5352" y="2449"/>
                </a:lnTo>
                <a:lnTo>
                  <a:pt x="5350" y="2449"/>
                </a:lnTo>
                <a:lnTo>
                  <a:pt x="5352" y="2453"/>
                </a:lnTo>
                <a:lnTo>
                  <a:pt x="5354" y="2456"/>
                </a:lnTo>
                <a:lnTo>
                  <a:pt x="5353" y="2457"/>
                </a:lnTo>
                <a:lnTo>
                  <a:pt x="5353" y="2458"/>
                </a:lnTo>
                <a:lnTo>
                  <a:pt x="5352" y="2458"/>
                </a:lnTo>
                <a:lnTo>
                  <a:pt x="5351" y="2457"/>
                </a:lnTo>
                <a:lnTo>
                  <a:pt x="5348" y="2455"/>
                </a:lnTo>
                <a:lnTo>
                  <a:pt x="5344" y="2452"/>
                </a:lnTo>
                <a:lnTo>
                  <a:pt x="5344" y="2453"/>
                </a:lnTo>
                <a:lnTo>
                  <a:pt x="5343" y="2454"/>
                </a:lnTo>
                <a:lnTo>
                  <a:pt x="5341" y="2456"/>
                </a:lnTo>
                <a:lnTo>
                  <a:pt x="5340" y="2457"/>
                </a:lnTo>
                <a:lnTo>
                  <a:pt x="5339" y="2458"/>
                </a:lnTo>
                <a:lnTo>
                  <a:pt x="5338" y="2461"/>
                </a:lnTo>
                <a:lnTo>
                  <a:pt x="5338" y="2465"/>
                </a:lnTo>
                <a:lnTo>
                  <a:pt x="5339" y="2469"/>
                </a:lnTo>
                <a:lnTo>
                  <a:pt x="5339" y="2475"/>
                </a:lnTo>
                <a:lnTo>
                  <a:pt x="5336" y="2472"/>
                </a:lnTo>
                <a:lnTo>
                  <a:pt x="5327" y="2468"/>
                </a:lnTo>
                <a:lnTo>
                  <a:pt x="5325" y="2469"/>
                </a:lnTo>
                <a:lnTo>
                  <a:pt x="5323" y="2470"/>
                </a:lnTo>
                <a:lnTo>
                  <a:pt x="5322" y="2472"/>
                </a:lnTo>
                <a:lnTo>
                  <a:pt x="5322" y="2489"/>
                </a:lnTo>
                <a:lnTo>
                  <a:pt x="5325" y="2488"/>
                </a:lnTo>
                <a:lnTo>
                  <a:pt x="5326" y="2489"/>
                </a:lnTo>
                <a:lnTo>
                  <a:pt x="5326" y="2490"/>
                </a:lnTo>
                <a:lnTo>
                  <a:pt x="5325" y="2493"/>
                </a:lnTo>
                <a:lnTo>
                  <a:pt x="5323" y="2498"/>
                </a:lnTo>
                <a:lnTo>
                  <a:pt x="5322" y="2500"/>
                </a:lnTo>
                <a:lnTo>
                  <a:pt x="5318" y="2496"/>
                </a:lnTo>
                <a:lnTo>
                  <a:pt x="5315" y="2493"/>
                </a:lnTo>
                <a:lnTo>
                  <a:pt x="5313" y="2492"/>
                </a:lnTo>
                <a:lnTo>
                  <a:pt x="5311" y="2485"/>
                </a:lnTo>
                <a:lnTo>
                  <a:pt x="5310" y="2482"/>
                </a:lnTo>
                <a:lnTo>
                  <a:pt x="5310" y="2480"/>
                </a:lnTo>
                <a:lnTo>
                  <a:pt x="5310" y="2481"/>
                </a:lnTo>
                <a:lnTo>
                  <a:pt x="5308" y="2483"/>
                </a:lnTo>
                <a:lnTo>
                  <a:pt x="5305" y="2486"/>
                </a:lnTo>
                <a:lnTo>
                  <a:pt x="5299" y="2489"/>
                </a:lnTo>
                <a:lnTo>
                  <a:pt x="5298" y="2498"/>
                </a:lnTo>
                <a:lnTo>
                  <a:pt x="5296" y="2508"/>
                </a:lnTo>
                <a:lnTo>
                  <a:pt x="5296" y="2513"/>
                </a:lnTo>
                <a:lnTo>
                  <a:pt x="5296" y="2516"/>
                </a:lnTo>
                <a:lnTo>
                  <a:pt x="5297" y="2519"/>
                </a:lnTo>
                <a:lnTo>
                  <a:pt x="5298" y="2519"/>
                </a:lnTo>
                <a:lnTo>
                  <a:pt x="5299" y="2520"/>
                </a:lnTo>
                <a:lnTo>
                  <a:pt x="5295" y="2523"/>
                </a:lnTo>
                <a:lnTo>
                  <a:pt x="5290" y="2526"/>
                </a:lnTo>
                <a:lnTo>
                  <a:pt x="5286" y="2530"/>
                </a:lnTo>
                <a:lnTo>
                  <a:pt x="5282" y="2534"/>
                </a:lnTo>
                <a:lnTo>
                  <a:pt x="5282" y="2535"/>
                </a:lnTo>
                <a:lnTo>
                  <a:pt x="5282" y="2536"/>
                </a:lnTo>
                <a:lnTo>
                  <a:pt x="5281" y="2540"/>
                </a:lnTo>
                <a:lnTo>
                  <a:pt x="5281" y="2543"/>
                </a:lnTo>
                <a:lnTo>
                  <a:pt x="5280" y="2544"/>
                </a:lnTo>
                <a:lnTo>
                  <a:pt x="5280" y="2545"/>
                </a:lnTo>
                <a:lnTo>
                  <a:pt x="5276" y="2547"/>
                </a:lnTo>
                <a:lnTo>
                  <a:pt x="5273" y="2549"/>
                </a:lnTo>
                <a:lnTo>
                  <a:pt x="5269" y="2550"/>
                </a:lnTo>
                <a:lnTo>
                  <a:pt x="5265" y="2550"/>
                </a:lnTo>
                <a:lnTo>
                  <a:pt x="5257" y="2551"/>
                </a:lnTo>
                <a:lnTo>
                  <a:pt x="5253" y="2552"/>
                </a:lnTo>
                <a:lnTo>
                  <a:pt x="5249" y="2553"/>
                </a:lnTo>
                <a:lnTo>
                  <a:pt x="5246" y="2559"/>
                </a:lnTo>
                <a:lnTo>
                  <a:pt x="5242" y="2559"/>
                </a:lnTo>
                <a:lnTo>
                  <a:pt x="5241" y="2558"/>
                </a:lnTo>
                <a:lnTo>
                  <a:pt x="5241" y="2557"/>
                </a:lnTo>
                <a:lnTo>
                  <a:pt x="5239" y="2556"/>
                </a:lnTo>
                <a:lnTo>
                  <a:pt x="5237" y="2556"/>
                </a:lnTo>
                <a:lnTo>
                  <a:pt x="5236" y="2557"/>
                </a:lnTo>
                <a:lnTo>
                  <a:pt x="5235" y="2559"/>
                </a:lnTo>
                <a:lnTo>
                  <a:pt x="5233" y="2563"/>
                </a:lnTo>
                <a:lnTo>
                  <a:pt x="5231" y="2568"/>
                </a:lnTo>
                <a:lnTo>
                  <a:pt x="5230" y="2569"/>
                </a:lnTo>
                <a:lnTo>
                  <a:pt x="5229" y="2570"/>
                </a:lnTo>
                <a:lnTo>
                  <a:pt x="5228" y="2571"/>
                </a:lnTo>
                <a:lnTo>
                  <a:pt x="5226" y="2571"/>
                </a:lnTo>
                <a:lnTo>
                  <a:pt x="5223" y="2570"/>
                </a:lnTo>
                <a:lnTo>
                  <a:pt x="5220" y="2570"/>
                </a:lnTo>
                <a:lnTo>
                  <a:pt x="5218" y="2570"/>
                </a:lnTo>
                <a:lnTo>
                  <a:pt x="5215" y="2576"/>
                </a:lnTo>
                <a:lnTo>
                  <a:pt x="5210" y="2576"/>
                </a:lnTo>
                <a:lnTo>
                  <a:pt x="5205" y="2575"/>
                </a:lnTo>
                <a:lnTo>
                  <a:pt x="5201" y="2573"/>
                </a:lnTo>
                <a:lnTo>
                  <a:pt x="5199" y="2573"/>
                </a:lnTo>
                <a:lnTo>
                  <a:pt x="5198" y="2573"/>
                </a:lnTo>
                <a:lnTo>
                  <a:pt x="5197" y="2575"/>
                </a:lnTo>
                <a:lnTo>
                  <a:pt x="5196" y="2577"/>
                </a:lnTo>
                <a:lnTo>
                  <a:pt x="5196" y="2580"/>
                </a:lnTo>
                <a:lnTo>
                  <a:pt x="5195" y="2582"/>
                </a:lnTo>
                <a:lnTo>
                  <a:pt x="5193" y="2582"/>
                </a:lnTo>
                <a:lnTo>
                  <a:pt x="5190" y="2582"/>
                </a:lnTo>
                <a:lnTo>
                  <a:pt x="5187" y="2581"/>
                </a:lnTo>
                <a:lnTo>
                  <a:pt x="5184" y="2582"/>
                </a:lnTo>
                <a:lnTo>
                  <a:pt x="5184" y="2584"/>
                </a:lnTo>
                <a:lnTo>
                  <a:pt x="5180" y="2586"/>
                </a:lnTo>
                <a:lnTo>
                  <a:pt x="5177" y="2589"/>
                </a:lnTo>
                <a:lnTo>
                  <a:pt x="5171" y="2595"/>
                </a:lnTo>
                <a:lnTo>
                  <a:pt x="5165" y="2602"/>
                </a:lnTo>
                <a:lnTo>
                  <a:pt x="5162" y="2605"/>
                </a:lnTo>
                <a:lnTo>
                  <a:pt x="5159" y="2608"/>
                </a:lnTo>
                <a:lnTo>
                  <a:pt x="5150" y="2613"/>
                </a:lnTo>
                <a:lnTo>
                  <a:pt x="5151" y="2614"/>
                </a:lnTo>
                <a:lnTo>
                  <a:pt x="5149" y="2615"/>
                </a:lnTo>
                <a:lnTo>
                  <a:pt x="5145" y="2616"/>
                </a:lnTo>
                <a:lnTo>
                  <a:pt x="5147" y="2608"/>
                </a:lnTo>
                <a:lnTo>
                  <a:pt x="5145" y="2610"/>
                </a:lnTo>
                <a:lnTo>
                  <a:pt x="5143" y="2611"/>
                </a:lnTo>
                <a:lnTo>
                  <a:pt x="5142" y="2611"/>
                </a:lnTo>
                <a:lnTo>
                  <a:pt x="5143" y="2611"/>
                </a:lnTo>
                <a:lnTo>
                  <a:pt x="5143" y="2612"/>
                </a:lnTo>
                <a:lnTo>
                  <a:pt x="5142" y="2615"/>
                </a:lnTo>
                <a:lnTo>
                  <a:pt x="5139" y="2619"/>
                </a:lnTo>
                <a:lnTo>
                  <a:pt x="5139" y="2622"/>
                </a:lnTo>
                <a:lnTo>
                  <a:pt x="5140" y="2625"/>
                </a:lnTo>
                <a:lnTo>
                  <a:pt x="5141" y="2632"/>
                </a:lnTo>
                <a:lnTo>
                  <a:pt x="5143" y="2640"/>
                </a:lnTo>
                <a:lnTo>
                  <a:pt x="5143" y="2643"/>
                </a:lnTo>
                <a:lnTo>
                  <a:pt x="5142" y="2647"/>
                </a:lnTo>
                <a:lnTo>
                  <a:pt x="5141" y="2648"/>
                </a:lnTo>
                <a:lnTo>
                  <a:pt x="5140" y="2649"/>
                </a:lnTo>
                <a:lnTo>
                  <a:pt x="5136" y="2652"/>
                </a:lnTo>
                <a:lnTo>
                  <a:pt x="5133" y="2654"/>
                </a:lnTo>
                <a:lnTo>
                  <a:pt x="5131" y="2655"/>
                </a:lnTo>
                <a:lnTo>
                  <a:pt x="5131" y="2656"/>
                </a:lnTo>
                <a:lnTo>
                  <a:pt x="5131" y="2658"/>
                </a:lnTo>
                <a:lnTo>
                  <a:pt x="5132" y="2662"/>
                </a:lnTo>
                <a:lnTo>
                  <a:pt x="5134" y="2664"/>
                </a:lnTo>
                <a:lnTo>
                  <a:pt x="5135" y="2665"/>
                </a:lnTo>
                <a:lnTo>
                  <a:pt x="5136" y="2664"/>
                </a:lnTo>
                <a:lnTo>
                  <a:pt x="5136" y="2667"/>
                </a:lnTo>
                <a:lnTo>
                  <a:pt x="5139" y="2669"/>
                </a:lnTo>
                <a:lnTo>
                  <a:pt x="5141" y="2671"/>
                </a:lnTo>
                <a:lnTo>
                  <a:pt x="5144" y="2678"/>
                </a:lnTo>
                <a:lnTo>
                  <a:pt x="5146" y="2686"/>
                </a:lnTo>
                <a:lnTo>
                  <a:pt x="5147" y="2692"/>
                </a:lnTo>
                <a:lnTo>
                  <a:pt x="5147" y="2699"/>
                </a:lnTo>
                <a:lnTo>
                  <a:pt x="5147" y="2706"/>
                </a:lnTo>
                <a:lnTo>
                  <a:pt x="5145" y="2705"/>
                </a:lnTo>
                <a:lnTo>
                  <a:pt x="5144" y="2704"/>
                </a:lnTo>
                <a:lnTo>
                  <a:pt x="5139" y="2704"/>
                </a:lnTo>
                <a:lnTo>
                  <a:pt x="5139" y="2699"/>
                </a:lnTo>
                <a:lnTo>
                  <a:pt x="5139" y="2695"/>
                </a:lnTo>
                <a:lnTo>
                  <a:pt x="5138" y="2695"/>
                </a:lnTo>
                <a:lnTo>
                  <a:pt x="5137" y="2695"/>
                </a:lnTo>
                <a:lnTo>
                  <a:pt x="5136" y="2696"/>
                </a:lnTo>
                <a:lnTo>
                  <a:pt x="5136" y="2698"/>
                </a:lnTo>
                <a:lnTo>
                  <a:pt x="5136" y="2704"/>
                </a:lnTo>
                <a:lnTo>
                  <a:pt x="5145" y="2711"/>
                </a:lnTo>
                <a:lnTo>
                  <a:pt x="5147" y="2713"/>
                </a:lnTo>
                <a:lnTo>
                  <a:pt x="5148" y="2715"/>
                </a:lnTo>
                <a:lnTo>
                  <a:pt x="5149" y="2716"/>
                </a:lnTo>
                <a:lnTo>
                  <a:pt x="5149" y="2717"/>
                </a:lnTo>
                <a:lnTo>
                  <a:pt x="5146" y="2717"/>
                </a:lnTo>
                <a:lnTo>
                  <a:pt x="5138" y="2714"/>
                </a:lnTo>
                <a:lnTo>
                  <a:pt x="5133" y="2712"/>
                </a:lnTo>
                <a:lnTo>
                  <a:pt x="5133" y="2718"/>
                </a:lnTo>
                <a:lnTo>
                  <a:pt x="5135" y="2719"/>
                </a:lnTo>
                <a:lnTo>
                  <a:pt x="5137" y="2721"/>
                </a:lnTo>
                <a:lnTo>
                  <a:pt x="5143" y="2725"/>
                </a:lnTo>
                <a:lnTo>
                  <a:pt x="5147" y="2730"/>
                </a:lnTo>
                <a:lnTo>
                  <a:pt x="5149" y="2732"/>
                </a:lnTo>
                <a:lnTo>
                  <a:pt x="5150" y="2734"/>
                </a:lnTo>
                <a:lnTo>
                  <a:pt x="5151" y="2736"/>
                </a:lnTo>
                <a:lnTo>
                  <a:pt x="5151" y="2738"/>
                </a:lnTo>
                <a:lnTo>
                  <a:pt x="5150" y="2743"/>
                </a:lnTo>
                <a:lnTo>
                  <a:pt x="5150" y="2747"/>
                </a:lnTo>
                <a:lnTo>
                  <a:pt x="5150" y="2751"/>
                </a:lnTo>
                <a:lnTo>
                  <a:pt x="5151" y="2752"/>
                </a:lnTo>
                <a:lnTo>
                  <a:pt x="5152" y="2754"/>
                </a:lnTo>
                <a:lnTo>
                  <a:pt x="5156" y="2756"/>
                </a:lnTo>
                <a:lnTo>
                  <a:pt x="5159" y="2758"/>
                </a:lnTo>
                <a:lnTo>
                  <a:pt x="5162" y="2760"/>
                </a:lnTo>
                <a:close/>
                <a:moveTo>
                  <a:pt x="2939" y="755"/>
                </a:moveTo>
                <a:lnTo>
                  <a:pt x="2940" y="753"/>
                </a:lnTo>
                <a:lnTo>
                  <a:pt x="2942" y="751"/>
                </a:lnTo>
                <a:lnTo>
                  <a:pt x="2943" y="748"/>
                </a:lnTo>
                <a:lnTo>
                  <a:pt x="2944" y="746"/>
                </a:lnTo>
                <a:lnTo>
                  <a:pt x="2944" y="743"/>
                </a:lnTo>
                <a:lnTo>
                  <a:pt x="2944" y="741"/>
                </a:lnTo>
                <a:lnTo>
                  <a:pt x="2943" y="740"/>
                </a:lnTo>
                <a:lnTo>
                  <a:pt x="2942" y="739"/>
                </a:lnTo>
                <a:lnTo>
                  <a:pt x="2940" y="738"/>
                </a:lnTo>
                <a:lnTo>
                  <a:pt x="2939" y="738"/>
                </a:lnTo>
                <a:lnTo>
                  <a:pt x="2933" y="746"/>
                </a:lnTo>
                <a:lnTo>
                  <a:pt x="2934" y="745"/>
                </a:lnTo>
                <a:lnTo>
                  <a:pt x="2933" y="745"/>
                </a:lnTo>
                <a:lnTo>
                  <a:pt x="2932" y="744"/>
                </a:lnTo>
                <a:lnTo>
                  <a:pt x="2929" y="744"/>
                </a:lnTo>
                <a:lnTo>
                  <a:pt x="2924" y="743"/>
                </a:lnTo>
                <a:lnTo>
                  <a:pt x="2922" y="743"/>
                </a:lnTo>
                <a:lnTo>
                  <a:pt x="2922" y="748"/>
                </a:lnTo>
                <a:lnTo>
                  <a:pt x="2922" y="752"/>
                </a:lnTo>
                <a:lnTo>
                  <a:pt x="2919" y="753"/>
                </a:lnTo>
                <a:lnTo>
                  <a:pt x="2917" y="754"/>
                </a:lnTo>
                <a:lnTo>
                  <a:pt x="2916" y="754"/>
                </a:lnTo>
                <a:lnTo>
                  <a:pt x="2917" y="754"/>
                </a:lnTo>
                <a:lnTo>
                  <a:pt x="2922" y="755"/>
                </a:lnTo>
                <a:lnTo>
                  <a:pt x="2922" y="760"/>
                </a:lnTo>
                <a:lnTo>
                  <a:pt x="2916" y="760"/>
                </a:lnTo>
                <a:lnTo>
                  <a:pt x="2915" y="761"/>
                </a:lnTo>
                <a:lnTo>
                  <a:pt x="2914" y="763"/>
                </a:lnTo>
                <a:lnTo>
                  <a:pt x="2914" y="765"/>
                </a:lnTo>
                <a:lnTo>
                  <a:pt x="2912" y="767"/>
                </a:lnTo>
                <a:lnTo>
                  <a:pt x="2911" y="770"/>
                </a:lnTo>
                <a:lnTo>
                  <a:pt x="2908" y="771"/>
                </a:lnTo>
                <a:lnTo>
                  <a:pt x="2906" y="772"/>
                </a:lnTo>
                <a:lnTo>
                  <a:pt x="2904" y="772"/>
                </a:lnTo>
                <a:lnTo>
                  <a:pt x="2902" y="772"/>
                </a:lnTo>
                <a:lnTo>
                  <a:pt x="2899" y="772"/>
                </a:lnTo>
                <a:lnTo>
                  <a:pt x="2897" y="769"/>
                </a:lnTo>
                <a:lnTo>
                  <a:pt x="2895" y="767"/>
                </a:lnTo>
                <a:lnTo>
                  <a:pt x="2894" y="766"/>
                </a:lnTo>
                <a:lnTo>
                  <a:pt x="2894" y="768"/>
                </a:lnTo>
                <a:lnTo>
                  <a:pt x="2894" y="771"/>
                </a:lnTo>
                <a:lnTo>
                  <a:pt x="2894" y="777"/>
                </a:lnTo>
                <a:lnTo>
                  <a:pt x="2896" y="776"/>
                </a:lnTo>
                <a:lnTo>
                  <a:pt x="2898" y="777"/>
                </a:lnTo>
                <a:lnTo>
                  <a:pt x="2899" y="778"/>
                </a:lnTo>
                <a:lnTo>
                  <a:pt x="2899" y="779"/>
                </a:lnTo>
                <a:lnTo>
                  <a:pt x="2898" y="783"/>
                </a:lnTo>
                <a:lnTo>
                  <a:pt x="2898" y="784"/>
                </a:lnTo>
                <a:lnTo>
                  <a:pt x="2899" y="785"/>
                </a:lnTo>
                <a:lnTo>
                  <a:pt x="2899" y="786"/>
                </a:lnTo>
                <a:lnTo>
                  <a:pt x="2893" y="785"/>
                </a:lnTo>
                <a:lnTo>
                  <a:pt x="2890" y="785"/>
                </a:lnTo>
                <a:lnTo>
                  <a:pt x="2888" y="786"/>
                </a:lnTo>
                <a:lnTo>
                  <a:pt x="2888" y="788"/>
                </a:lnTo>
                <a:lnTo>
                  <a:pt x="2888" y="789"/>
                </a:lnTo>
                <a:lnTo>
                  <a:pt x="2887" y="790"/>
                </a:lnTo>
                <a:lnTo>
                  <a:pt x="2885" y="791"/>
                </a:lnTo>
                <a:lnTo>
                  <a:pt x="2887" y="795"/>
                </a:lnTo>
                <a:lnTo>
                  <a:pt x="2889" y="798"/>
                </a:lnTo>
                <a:lnTo>
                  <a:pt x="2891" y="800"/>
                </a:lnTo>
                <a:lnTo>
                  <a:pt x="2896" y="800"/>
                </a:lnTo>
                <a:lnTo>
                  <a:pt x="2905" y="800"/>
                </a:lnTo>
                <a:lnTo>
                  <a:pt x="2897" y="816"/>
                </a:lnTo>
                <a:lnTo>
                  <a:pt x="2894" y="824"/>
                </a:lnTo>
                <a:lnTo>
                  <a:pt x="2891" y="833"/>
                </a:lnTo>
                <a:lnTo>
                  <a:pt x="2888" y="834"/>
                </a:lnTo>
                <a:lnTo>
                  <a:pt x="2886" y="833"/>
                </a:lnTo>
                <a:lnTo>
                  <a:pt x="2883" y="833"/>
                </a:lnTo>
                <a:lnTo>
                  <a:pt x="2883" y="834"/>
                </a:lnTo>
                <a:lnTo>
                  <a:pt x="2885" y="839"/>
                </a:lnTo>
                <a:lnTo>
                  <a:pt x="2887" y="843"/>
                </a:lnTo>
                <a:lnTo>
                  <a:pt x="2887" y="844"/>
                </a:lnTo>
                <a:lnTo>
                  <a:pt x="2889" y="844"/>
                </a:lnTo>
                <a:lnTo>
                  <a:pt x="2894" y="845"/>
                </a:lnTo>
                <a:lnTo>
                  <a:pt x="2892" y="848"/>
                </a:lnTo>
                <a:lnTo>
                  <a:pt x="2891" y="849"/>
                </a:lnTo>
                <a:lnTo>
                  <a:pt x="2891" y="850"/>
                </a:lnTo>
                <a:lnTo>
                  <a:pt x="2896" y="850"/>
                </a:lnTo>
                <a:lnTo>
                  <a:pt x="2896" y="847"/>
                </a:lnTo>
                <a:lnTo>
                  <a:pt x="2898" y="848"/>
                </a:lnTo>
                <a:lnTo>
                  <a:pt x="2899" y="847"/>
                </a:lnTo>
                <a:lnTo>
                  <a:pt x="2900" y="846"/>
                </a:lnTo>
                <a:lnTo>
                  <a:pt x="2900" y="845"/>
                </a:lnTo>
                <a:lnTo>
                  <a:pt x="2901" y="844"/>
                </a:lnTo>
                <a:lnTo>
                  <a:pt x="2902" y="844"/>
                </a:lnTo>
                <a:lnTo>
                  <a:pt x="2905" y="845"/>
                </a:lnTo>
                <a:lnTo>
                  <a:pt x="2906" y="846"/>
                </a:lnTo>
                <a:lnTo>
                  <a:pt x="2906" y="849"/>
                </a:lnTo>
                <a:lnTo>
                  <a:pt x="2907" y="850"/>
                </a:lnTo>
                <a:lnTo>
                  <a:pt x="2908" y="851"/>
                </a:lnTo>
                <a:lnTo>
                  <a:pt x="2910" y="851"/>
                </a:lnTo>
                <a:lnTo>
                  <a:pt x="2913" y="850"/>
                </a:lnTo>
                <a:lnTo>
                  <a:pt x="2913" y="847"/>
                </a:lnTo>
                <a:lnTo>
                  <a:pt x="2915" y="846"/>
                </a:lnTo>
                <a:lnTo>
                  <a:pt x="2918" y="843"/>
                </a:lnTo>
                <a:lnTo>
                  <a:pt x="2922" y="839"/>
                </a:lnTo>
                <a:lnTo>
                  <a:pt x="2924" y="839"/>
                </a:lnTo>
                <a:lnTo>
                  <a:pt x="2927" y="839"/>
                </a:lnTo>
                <a:lnTo>
                  <a:pt x="2930" y="840"/>
                </a:lnTo>
                <a:lnTo>
                  <a:pt x="2932" y="839"/>
                </a:lnTo>
                <a:lnTo>
                  <a:pt x="2933" y="839"/>
                </a:lnTo>
                <a:lnTo>
                  <a:pt x="2933" y="835"/>
                </a:lnTo>
                <a:lnTo>
                  <a:pt x="2933" y="831"/>
                </a:lnTo>
                <a:lnTo>
                  <a:pt x="2935" y="830"/>
                </a:lnTo>
                <a:lnTo>
                  <a:pt x="2937" y="830"/>
                </a:lnTo>
                <a:lnTo>
                  <a:pt x="2941" y="831"/>
                </a:lnTo>
                <a:lnTo>
                  <a:pt x="2941" y="825"/>
                </a:lnTo>
                <a:lnTo>
                  <a:pt x="2942" y="825"/>
                </a:lnTo>
                <a:lnTo>
                  <a:pt x="2943" y="826"/>
                </a:lnTo>
                <a:lnTo>
                  <a:pt x="2945" y="827"/>
                </a:lnTo>
                <a:lnTo>
                  <a:pt x="2946" y="828"/>
                </a:lnTo>
                <a:lnTo>
                  <a:pt x="2947" y="829"/>
                </a:lnTo>
                <a:lnTo>
                  <a:pt x="2948" y="829"/>
                </a:lnTo>
                <a:lnTo>
                  <a:pt x="2950" y="828"/>
                </a:lnTo>
                <a:lnTo>
                  <a:pt x="2951" y="827"/>
                </a:lnTo>
                <a:lnTo>
                  <a:pt x="2950" y="826"/>
                </a:lnTo>
                <a:lnTo>
                  <a:pt x="2948" y="825"/>
                </a:lnTo>
                <a:lnTo>
                  <a:pt x="2946" y="824"/>
                </a:lnTo>
                <a:lnTo>
                  <a:pt x="2946" y="823"/>
                </a:lnTo>
                <a:lnTo>
                  <a:pt x="2947" y="822"/>
                </a:lnTo>
                <a:lnTo>
                  <a:pt x="2951" y="819"/>
                </a:lnTo>
                <a:lnTo>
                  <a:pt x="2952" y="818"/>
                </a:lnTo>
                <a:lnTo>
                  <a:pt x="2952" y="816"/>
                </a:lnTo>
                <a:lnTo>
                  <a:pt x="2953" y="814"/>
                </a:lnTo>
                <a:lnTo>
                  <a:pt x="2953" y="813"/>
                </a:lnTo>
                <a:lnTo>
                  <a:pt x="2952" y="809"/>
                </a:lnTo>
                <a:lnTo>
                  <a:pt x="2949" y="803"/>
                </a:lnTo>
                <a:lnTo>
                  <a:pt x="2948" y="800"/>
                </a:lnTo>
                <a:lnTo>
                  <a:pt x="2947" y="797"/>
                </a:lnTo>
                <a:lnTo>
                  <a:pt x="2947" y="794"/>
                </a:lnTo>
                <a:lnTo>
                  <a:pt x="2948" y="790"/>
                </a:lnTo>
                <a:lnTo>
                  <a:pt x="2949" y="785"/>
                </a:lnTo>
                <a:lnTo>
                  <a:pt x="2950" y="780"/>
                </a:lnTo>
                <a:lnTo>
                  <a:pt x="2952" y="778"/>
                </a:lnTo>
                <a:lnTo>
                  <a:pt x="2954" y="776"/>
                </a:lnTo>
                <a:lnTo>
                  <a:pt x="2956" y="773"/>
                </a:lnTo>
                <a:lnTo>
                  <a:pt x="2958" y="772"/>
                </a:lnTo>
                <a:lnTo>
                  <a:pt x="2961" y="771"/>
                </a:lnTo>
                <a:lnTo>
                  <a:pt x="2964" y="772"/>
                </a:lnTo>
                <a:lnTo>
                  <a:pt x="2967" y="772"/>
                </a:lnTo>
                <a:lnTo>
                  <a:pt x="2968" y="772"/>
                </a:lnTo>
                <a:lnTo>
                  <a:pt x="2969" y="772"/>
                </a:lnTo>
                <a:lnTo>
                  <a:pt x="2968" y="769"/>
                </a:lnTo>
                <a:lnTo>
                  <a:pt x="2967" y="769"/>
                </a:lnTo>
                <a:lnTo>
                  <a:pt x="2964" y="769"/>
                </a:lnTo>
                <a:lnTo>
                  <a:pt x="2964" y="763"/>
                </a:lnTo>
                <a:lnTo>
                  <a:pt x="2964" y="757"/>
                </a:lnTo>
                <a:lnTo>
                  <a:pt x="2958" y="757"/>
                </a:lnTo>
                <a:lnTo>
                  <a:pt x="2958" y="756"/>
                </a:lnTo>
                <a:lnTo>
                  <a:pt x="2959" y="754"/>
                </a:lnTo>
                <a:lnTo>
                  <a:pt x="2960" y="752"/>
                </a:lnTo>
                <a:lnTo>
                  <a:pt x="2961" y="750"/>
                </a:lnTo>
                <a:lnTo>
                  <a:pt x="2962" y="748"/>
                </a:lnTo>
                <a:lnTo>
                  <a:pt x="2960" y="747"/>
                </a:lnTo>
                <a:lnTo>
                  <a:pt x="2958" y="746"/>
                </a:lnTo>
                <a:lnTo>
                  <a:pt x="2953" y="746"/>
                </a:lnTo>
                <a:lnTo>
                  <a:pt x="2950" y="747"/>
                </a:lnTo>
                <a:lnTo>
                  <a:pt x="2946" y="750"/>
                </a:lnTo>
                <a:lnTo>
                  <a:pt x="2942" y="753"/>
                </a:lnTo>
                <a:lnTo>
                  <a:pt x="2939" y="755"/>
                </a:lnTo>
                <a:close/>
                <a:moveTo>
                  <a:pt x="6203" y="3069"/>
                </a:moveTo>
                <a:lnTo>
                  <a:pt x="6201" y="3071"/>
                </a:lnTo>
                <a:lnTo>
                  <a:pt x="6199" y="3074"/>
                </a:lnTo>
                <a:lnTo>
                  <a:pt x="6195" y="3078"/>
                </a:lnTo>
                <a:lnTo>
                  <a:pt x="6194" y="3082"/>
                </a:lnTo>
                <a:lnTo>
                  <a:pt x="6195" y="3088"/>
                </a:lnTo>
                <a:lnTo>
                  <a:pt x="6195" y="3093"/>
                </a:lnTo>
                <a:lnTo>
                  <a:pt x="6195" y="3095"/>
                </a:lnTo>
                <a:lnTo>
                  <a:pt x="6195" y="3097"/>
                </a:lnTo>
                <a:lnTo>
                  <a:pt x="6193" y="3099"/>
                </a:lnTo>
                <a:lnTo>
                  <a:pt x="6191" y="3100"/>
                </a:lnTo>
                <a:lnTo>
                  <a:pt x="6188" y="3102"/>
                </a:lnTo>
                <a:lnTo>
                  <a:pt x="6186" y="3103"/>
                </a:lnTo>
                <a:lnTo>
                  <a:pt x="6186" y="3104"/>
                </a:lnTo>
                <a:lnTo>
                  <a:pt x="6186" y="3105"/>
                </a:lnTo>
                <a:lnTo>
                  <a:pt x="6186" y="3107"/>
                </a:lnTo>
                <a:lnTo>
                  <a:pt x="6187" y="3109"/>
                </a:lnTo>
                <a:lnTo>
                  <a:pt x="6186" y="3111"/>
                </a:lnTo>
                <a:lnTo>
                  <a:pt x="6185" y="3112"/>
                </a:lnTo>
                <a:lnTo>
                  <a:pt x="6183" y="3113"/>
                </a:lnTo>
                <a:lnTo>
                  <a:pt x="6182" y="3113"/>
                </a:lnTo>
                <a:lnTo>
                  <a:pt x="6181" y="3114"/>
                </a:lnTo>
                <a:lnTo>
                  <a:pt x="6176" y="3126"/>
                </a:lnTo>
                <a:lnTo>
                  <a:pt x="6171" y="3137"/>
                </a:lnTo>
                <a:lnTo>
                  <a:pt x="6168" y="3142"/>
                </a:lnTo>
                <a:lnTo>
                  <a:pt x="6164" y="3146"/>
                </a:lnTo>
                <a:lnTo>
                  <a:pt x="6160" y="3150"/>
                </a:lnTo>
                <a:lnTo>
                  <a:pt x="6155" y="3154"/>
                </a:lnTo>
                <a:lnTo>
                  <a:pt x="6150" y="3156"/>
                </a:lnTo>
                <a:lnTo>
                  <a:pt x="6143" y="3158"/>
                </a:lnTo>
                <a:lnTo>
                  <a:pt x="6136" y="3160"/>
                </a:lnTo>
                <a:lnTo>
                  <a:pt x="6130" y="3162"/>
                </a:lnTo>
                <a:lnTo>
                  <a:pt x="6129" y="3164"/>
                </a:lnTo>
                <a:lnTo>
                  <a:pt x="6128" y="3166"/>
                </a:lnTo>
                <a:lnTo>
                  <a:pt x="6128" y="3168"/>
                </a:lnTo>
                <a:lnTo>
                  <a:pt x="6128" y="3169"/>
                </a:lnTo>
                <a:lnTo>
                  <a:pt x="6127" y="3171"/>
                </a:lnTo>
                <a:lnTo>
                  <a:pt x="6122" y="3171"/>
                </a:lnTo>
                <a:lnTo>
                  <a:pt x="6122" y="3176"/>
                </a:lnTo>
                <a:lnTo>
                  <a:pt x="6121" y="3177"/>
                </a:lnTo>
                <a:lnTo>
                  <a:pt x="6120" y="3177"/>
                </a:lnTo>
                <a:lnTo>
                  <a:pt x="6117" y="3176"/>
                </a:lnTo>
                <a:lnTo>
                  <a:pt x="6115" y="3176"/>
                </a:lnTo>
                <a:lnTo>
                  <a:pt x="6113" y="3176"/>
                </a:lnTo>
                <a:lnTo>
                  <a:pt x="6112" y="3177"/>
                </a:lnTo>
                <a:lnTo>
                  <a:pt x="6111" y="3178"/>
                </a:lnTo>
                <a:lnTo>
                  <a:pt x="6110" y="3178"/>
                </a:lnTo>
                <a:lnTo>
                  <a:pt x="6108" y="3182"/>
                </a:lnTo>
                <a:lnTo>
                  <a:pt x="6107" y="3186"/>
                </a:lnTo>
                <a:lnTo>
                  <a:pt x="6105" y="3190"/>
                </a:lnTo>
                <a:lnTo>
                  <a:pt x="6099" y="3190"/>
                </a:lnTo>
                <a:lnTo>
                  <a:pt x="6098" y="3199"/>
                </a:lnTo>
                <a:lnTo>
                  <a:pt x="6097" y="3203"/>
                </a:lnTo>
                <a:lnTo>
                  <a:pt x="6096" y="3207"/>
                </a:lnTo>
                <a:lnTo>
                  <a:pt x="6095" y="3207"/>
                </a:lnTo>
                <a:lnTo>
                  <a:pt x="6095" y="3208"/>
                </a:lnTo>
                <a:lnTo>
                  <a:pt x="6094" y="3211"/>
                </a:lnTo>
                <a:lnTo>
                  <a:pt x="6095" y="3215"/>
                </a:lnTo>
                <a:lnTo>
                  <a:pt x="6095" y="3217"/>
                </a:lnTo>
                <a:lnTo>
                  <a:pt x="6096" y="3218"/>
                </a:lnTo>
                <a:lnTo>
                  <a:pt x="6099" y="3220"/>
                </a:lnTo>
                <a:lnTo>
                  <a:pt x="6102" y="3220"/>
                </a:lnTo>
                <a:lnTo>
                  <a:pt x="6107" y="3220"/>
                </a:lnTo>
                <a:lnTo>
                  <a:pt x="6111" y="3218"/>
                </a:lnTo>
                <a:lnTo>
                  <a:pt x="6113" y="3218"/>
                </a:lnTo>
                <a:lnTo>
                  <a:pt x="6116" y="3218"/>
                </a:lnTo>
                <a:lnTo>
                  <a:pt x="6119" y="3227"/>
                </a:lnTo>
                <a:lnTo>
                  <a:pt x="6130" y="3229"/>
                </a:lnTo>
                <a:lnTo>
                  <a:pt x="6135" y="3230"/>
                </a:lnTo>
                <a:lnTo>
                  <a:pt x="6139" y="3230"/>
                </a:lnTo>
                <a:lnTo>
                  <a:pt x="6143" y="3230"/>
                </a:lnTo>
                <a:lnTo>
                  <a:pt x="6147" y="3230"/>
                </a:lnTo>
                <a:lnTo>
                  <a:pt x="6149" y="3229"/>
                </a:lnTo>
                <a:lnTo>
                  <a:pt x="6150" y="3227"/>
                </a:lnTo>
                <a:lnTo>
                  <a:pt x="6155" y="3223"/>
                </a:lnTo>
                <a:lnTo>
                  <a:pt x="6160" y="3217"/>
                </a:lnTo>
                <a:lnTo>
                  <a:pt x="6165" y="3210"/>
                </a:lnTo>
                <a:lnTo>
                  <a:pt x="6173" y="3195"/>
                </a:lnTo>
                <a:lnTo>
                  <a:pt x="6176" y="3189"/>
                </a:lnTo>
                <a:lnTo>
                  <a:pt x="6178" y="3185"/>
                </a:lnTo>
                <a:lnTo>
                  <a:pt x="6178" y="3181"/>
                </a:lnTo>
                <a:lnTo>
                  <a:pt x="6177" y="3177"/>
                </a:lnTo>
                <a:lnTo>
                  <a:pt x="6177" y="3173"/>
                </a:lnTo>
                <a:lnTo>
                  <a:pt x="6177" y="3172"/>
                </a:lnTo>
                <a:lnTo>
                  <a:pt x="6178" y="3171"/>
                </a:lnTo>
                <a:lnTo>
                  <a:pt x="6180" y="3169"/>
                </a:lnTo>
                <a:lnTo>
                  <a:pt x="6183" y="3167"/>
                </a:lnTo>
                <a:lnTo>
                  <a:pt x="6192" y="3164"/>
                </a:lnTo>
                <a:lnTo>
                  <a:pt x="6202" y="3162"/>
                </a:lnTo>
                <a:lnTo>
                  <a:pt x="6209" y="3159"/>
                </a:lnTo>
                <a:lnTo>
                  <a:pt x="6209" y="3155"/>
                </a:lnTo>
                <a:lnTo>
                  <a:pt x="6207" y="3151"/>
                </a:lnTo>
                <a:lnTo>
                  <a:pt x="6206" y="3148"/>
                </a:lnTo>
                <a:lnTo>
                  <a:pt x="6206" y="3146"/>
                </a:lnTo>
                <a:lnTo>
                  <a:pt x="6206" y="3145"/>
                </a:lnTo>
                <a:lnTo>
                  <a:pt x="6221" y="3128"/>
                </a:lnTo>
                <a:lnTo>
                  <a:pt x="6232" y="3116"/>
                </a:lnTo>
                <a:lnTo>
                  <a:pt x="6235" y="3111"/>
                </a:lnTo>
                <a:lnTo>
                  <a:pt x="6237" y="3109"/>
                </a:lnTo>
                <a:lnTo>
                  <a:pt x="6237" y="3104"/>
                </a:lnTo>
                <a:lnTo>
                  <a:pt x="6237" y="3098"/>
                </a:lnTo>
                <a:lnTo>
                  <a:pt x="6237" y="3091"/>
                </a:lnTo>
                <a:lnTo>
                  <a:pt x="6237" y="3083"/>
                </a:lnTo>
                <a:lnTo>
                  <a:pt x="6234" y="3083"/>
                </a:lnTo>
                <a:lnTo>
                  <a:pt x="6234" y="3084"/>
                </a:lnTo>
                <a:lnTo>
                  <a:pt x="6234" y="3085"/>
                </a:lnTo>
                <a:lnTo>
                  <a:pt x="6234" y="3087"/>
                </a:lnTo>
                <a:lnTo>
                  <a:pt x="6234" y="3089"/>
                </a:lnTo>
                <a:lnTo>
                  <a:pt x="6231" y="3087"/>
                </a:lnTo>
                <a:lnTo>
                  <a:pt x="6229" y="3087"/>
                </a:lnTo>
                <a:lnTo>
                  <a:pt x="6228" y="3086"/>
                </a:lnTo>
                <a:lnTo>
                  <a:pt x="6227" y="3083"/>
                </a:lnTo>
                <a:lnTo>
                  <a:pt x="6226" y="3081"/>
                </a:lnTo>
                <a:lnTo>
                  <a:pt x="6223" y="3084"/>
                </a:lnTo>
                <a:lnTo>
                  <a:pt x="6222" y="3087"/>
                </a:lnTo>
                <a:lnTo>
                  <a:pt x="6222" y="3088"/>
                </a:lnTo>
                <a:lnTo>
                  <a:pt x="6223" y="3089"/>
                </a:lnTo>
                <a:lnTo>
                  <a:pt x="6219" y="3089"/>
                </a:lnTo>
                <a:lnTo>
                  <a:pt x="6214" y="3089"/>
                </a:lnTo>
                <a:lnTo>
                  <a:pt x="6213" y="3083"/>
                </a:lnTo>
                <a:lnTo>
                  <a:pt x="6212" y="3077"/>
                </a:lnTo>
                <a:lnTo>
                  <a:pt x="6212" y="3069"/>
                </a:lnTo>
                <a:lnTo>
                  <a:pt x="6207" y="3069"/>
                </a:lnTo>
                <a:lnTo>
                  <a:pt x="6203" y="3069"/>
                </a:lnTo>
                <a:close/>
                <a:moveTo>
                  <a:pt x="5696" y="3066"/>
                </a:moveTo>
                <a:lnTo>
                  <a:pt x="5696" y="3069"/>
                </a:lnTo>
                <a:lnTo>
                  <a:pt x="5695" y="3072"/>
                </a:lnTo>
                <a:lnTo>
                  <a:pt x="5693" y="3075"/>
                </a:lnTo>
                <a:lnTo>
                  <a:pt x="5695" y="3076"/>
                </a:lnTo>
                <a:lnTo>
                  <a:pt x="5696" y="3077"/>
                </a:lnTo>
                <a:lnTo>
                  <a:pt x="5698" y="3080"/>
                </a:lnTo>
                <a:lnTo>
                  <a:pt x="5699" y="3084"/>
                </a:lnTo>
                <a:lnTo>
                  <a:pt x="5701" y="3088"/>
                </a:lnTo>
                <a:lnTo>
                  <a:pt x="5703" y="3097"/>
                </a:lnTo>
                <a:lnTo>
                  <a:pt x="5705" y="3100"/>
                </a:lnTo>
                <a:lnTo>
                  <a:pt x="5706" y="3102"/>
                </a:lnTo>
                <a:lnTo>
                  <a:pt x="5707" y="3103"/>
                </a:lnTo>
                <a:lnTo>
                  <a:pt x="5709" y="3104"/>
                </a:lnTo>
                <a:lnTo>
                  <a:pt x="5711" y="3104"/>
                </a:lnTo>
                <a:lnTo>
                  <a:pt x="5714" y="3105"/>
                </a:lnTo>
                <a:lnTo>
                  <a:pt x="5717" y="3106"/>
                </a:lnTo>
                <a:lnTo>
                  <a:pt x="5713" y="3108"/>
                </a:lnTo>
                <a:lnTo>
                  <a:pt x="5711" y="3110"/>
                </a:lnTo>
                <a:lnTo>
                  <a:pt x="5710" y="3112"/>
                </a:lnTo>
                <a:lnTo>
                  <a:pt x="5710" y="3114"/>
                </a:lnTo>
                <a:lnTo>
                  <a:pt x="5710" y="3118"/>
                </a:lnTo>
                <a:lnTo>
                  <a:pt x="5713" y="3121"/>
                </a:lnTo>
                <a:lnTo>
                  <a:pt x="5720" y="3128"/>
                </a:lnTo>
                <a:lnTo>
                  <a:pt x="5723" y="3131"/>
                </a:lnTo>
                <a:lnTo>
                  <a:pt x="5724" y="3132"/>
                </a:lnTo>
                <a:lnTo>
                  <a:pt x="5725" y="3134"/>
                </a:lnTo>
                <a:lnTo>
                  <a:pt x="5725" y="3140"/>
                </a:lnTo>
                <a:lnTo>
                  <a:pt x="5730" y="3142"/>
                </a:lnTo>
                <a:lnTo>
                  <a:pt x="5733" y="3142"/>
                </a:lnTo>
                <a:lnTo>
                  <a:pt x="5735" y="3142"/>
                </a:lnTo>
                <a:lnTo>
                  <a:pt x="5736" y="3142"/>
                </a:lnTo>
                <a:lnTo>
                  <a:pt x="5738" y="3141"/>
                </a:lnTo>
                <a:lnTo>
                  <a:pt x="5741" y="3139"/>
                </a:lnTo>
                <a:lnTo>
                  <a:pt x="5743" y="3136"/>
                </a:lnTo>
                <a:lnTo>
                  <a:pt x="5744" y="3133"/>
                </a:lnTo>
                <a:lnTo>
                  <a:pt x="5748" y="3126"/>
                </a:lnTo>
                <a:lnTo>
                  <a:pt x="5749" y="3127"/>
                </a:lnTo>
                <a:lnTo>
                  <a:pt x="5751" y="3129"/>
                </a:lnTo>
                <a:lnTo>
                  <a:pt x="5753" y="3131"/>
                </a:lnTo>
                <a:lnTo>
                  <a:pt x="5754" y="3132"/>
                </a:lnTo>
                <a:lnTo>
                  <a:pt x="5755" y="3133"/>
                </a:lnTo>
                <a:lnTo>
                  <a:pt x="5757" y="3132"/>
                </a:lnTo>
                <a:lnTo>
                  <a:pt x="5759" y="3131"/>
                </a:lnTo>
                <a:lnTo>
                  <a:pt x="5759" y="3126"/>
                </a:lnTo>
                <a:lnTo>
                  <a:pt x="5758" y="3125"/>
                </a:lnTo>
                <a:lnTo>
                  <a:pt x="5757" y="3122"/>
                </a:lnTo>
                <a:lnTo>
                  <a:pt x="5756" y="3118"/>
                </a:lnTo>
                <a:lnTo>
                  <a:pt x="5756" y="3114"/>
                </a:lnTo>
                <a:lnTo>
                  <a:pt x="5759" y="3103"/>
                </a:lnTo>
                <a:lnTo>
                  <a:pt x="5764" y="3103"/>
                </a:lnTo>
                <a:lnTo>
                  <a:pt x="5765" y="3099"/>
                </a:lnTo>
                <a:lnTo>
                  <a:pt x="5765" y="3095"/>
                </a:lnTo>
                <a:lnTo>
                  <a:pt x="5765" y="3087"/>
                </a:lnTo>
                <a:lnTo>
                  <a:pt x="5762" y="3072"/>
                </a:lnTo>
                <a:lnTo>
                  <a:pt x="5757" y="3074"/>
                </a:lnTo>
                <a:lnTo>
                  <a:pt x="5752" y="3076"/>
                </a:lnTo>
                <a:lnTo>
                  <a:pt x="5748" y="3077"/>
                </a:lnTo>
                <a:lnTo>
                  <a:pt x="5743" y="3078"/>
                </a:lnTo>
                <a:lnTo>
                  <a:pt x="5740" y="3078"/>
                </a:lnTo>
                <a:lnTo>
                  <a:pt x="5736" y="3078"/>
                </a:lnTo>
                <a:lnTo>
                  <a:pt x="5729" y="3077"/>
                </a:lnTo>
                <a:lnTo>
                  <a:pt x="5722" y="3075"/>
                </a:lnTo>
                <a:lnTo>
                  <a:pt x="5714" y="3073"/>
                </a:lnTo>
                <a:lnTo>
                  <a:pt x="5705" y="3070"/>
                </a:lnTo>
                <a:lnTo>
                  <a:pt x="5696" y="3066"/>
                </a:lnTo>
                <a:close/>
                <a:moveTo>
                  <a:pt x="6209" y="2915"/>
                </a:moveTo>
                <a:lnTo>
                  <a:pt x="6209" y="2916"/>
                </a:lnTo>
                <a:lnTo>
                  <a:pt x="6207" y="2918"/>
                </a:lnTo>
                <a:lnTo>
                  <a:pt x="6206" y="2919"/>
                </a:lnTo>
                <a:lnTo>
                  <a:pt x="6205" y="2920"/>
                </a:lnTo>
                <a:lnTo>
                  <a:pt x="6206" y="2920"/>
                </a:lnTo>
                <a:lnTo>
                  <a:pt x="6210" y="2923"/>
                </a:lnTo>
                <a:lnTo>
                  <a:pt x="6212" y="2926"/>
                </a:lnTo>
                <a:lnTo>
                  <a:pt x="6214" y="2929"/>
                </a:lnTo>
                <a:lnTo>
                  <a:pt x="6216" y="2932"/>
                </a:lnTo>
                <a:lnTo>
                  <a:pt x="6219" y="2940"/>
                </a:lnTo>
                <a:lnTo>
                  <a:pt x="6223" y="2948"/>
                </a:lnTo>
                <a:lnTo>
                  <a:pt x="6226" y="2951"/>
                </a:lnTo>
                <a:lnTo>
                  <a:pt x="6229" y="2955"/>
                </a:lnTo>
                <a:lnTo>
                  <a:pt x="6233" y="2958"/>
                </a:lnTo>
                <a:lnTo>
                  <a:pt x="6234" y="2960"/>
                </a:lnTo>
                <a:lnTo>
                  <a:pt x="6234" y="2962"/>
                </a:lnTo>
                <a:lnTo>
                  <a:pt x="6234" y="2965"/>
                </a:lnTo>
                <a:lnTo>
                  <a:pt x="6240" y="2965"/>
                </a:lnTo>
                <a:lnTo>
                  <a:pt x="6240" y="2968"/>
                </a:lnTo>
                <a:lnTo>
                  <a:pt x="6240" y="2970"/>
                </a:lnTo>
                <a:lnTo>
                  <a:pt x="6240" y="2971"/>
                </a:lnTo>
                <a:lnTo>
                  <a:pt x="6239" y="2972"/>
                </a:lnTo>
                <a:lnTo>
                  <a:pt x="6237" y="2975"/>
                </a:lnTo>
                <a:lnTo>
                  <a:pt x="6237" y="2977"/>
                </a:lnTo>
                <a:lnTo>
                  <a:pt x="6237" y="2979"/>
                </a:lnTo>
                <a:lnTo>
                  <a:pt x="6237" y="2980"/>
                </a:lnTo>
                <a:lnTo>
                  <a:pt x="6238" y="2981"/>
                </a:lnTo>
                <a:lnTo>
                  <a:pt x="6241" y="2983"/>
                </a:lnTo>
                <a:lnTo>
                  <a:pt x="6245" y="2985"/>
                </a:lnTo>
                <a:lnTo>
                  <a:pt x="6246" y="2986"/>
                </a:lnTo>
                <a:lnTo>
                  <a:pt x="6245" y="2988"/>
                </a:lnTo>
                <a:lnTo>
                  <a:pt x="6244" y="2990"/>
                </a:lnTo>
                <a:lnTo>
                  <a:pt x="6243" y="2992"/>
                </a:lnTo>
                <a:lnTo>
                  <a:pt x="6242" y="2993"/>
                </a:lnTo>
                <a:lnTo>
                  <a:pt x="6243" y="2993"/>
                </a:lnTo>
                <a:lnTo>
                  <a:pt x="6244" y="2994"/>
                </a:lnTo>
                <a:lnTo>
                  <a:pt x="6245" y="2996"/>
                </a:lnTo>
                <a:lnTo>
                  <a:pt x="6246" y="3000"/>
                </a:lnTo>
                <a:lnTo>
                  <a:pt x="6246" y="3006"/>
                </a:lnTo>
                <a:lnTo>
                  <a:pt x="6246" y="3012"/>
                </a:lnTo>
                <a:lnTo>
                  <a:pt x="6245" y="3018"/>
                </a:lnTo>
                <a:lnTo>
                  <a:pt x="6243" y="3024"/>
                </a:lnTo>
                <a:lnTo>
                  <a:pt x="6242" y="3029"/>
                </a:lnTo>
                <a:lnTo>
                  <a:pt x="6241" y="3031"/>
                </a:lnTo>
                <a:lnTo>
                  <a:pt x="6240" y="3033"/>
                </a:lnTo>
                <a:lnTo>
                  <a:pt x="6226" y="3041"/>
                </a:lnTo>
                <a:lnTo>
                  <a:pt x="6235" y="3046"/>
                </a:lnTo>
                <a:lnTo>
                  <a:pt x="6240" y="3050"/>
                </a:lnTo>
                <a:lnTo>
                  <a:pt x="6242" y="3051"/>
                </a:lnTo>
                <a:lnTo>
                  <a:pt x="6245" y="3053"/>
                </a:lnTo>
                <a:lnTo>
                  <a:pt x="6249" y="3058"/>
                </a:lnTo>
                <a:lnTo>
                  <a:pt x="6251" y="3060"/>
                </a:lnTo>
                <a:lnTo>
                  <a:pt x="6253" y="3063"/>
                </a:lnTo>
                <a:lnTo>
                  <a:pt x="6254" y="3065"/>
                </a:lnTo>
                <a:lnTo>
                  <a:pt x="6254" y="3068"/>
                </a:lnTo>
                <a:lnTo>
                  <a:pt x="6254" y="3071"/>
                </a:lnTo>
                <a:lnTo>
                  <a:pt x="6254" y="3075"/>
                </a:lnTo>
                <a:lnTo>
                  <a:pt x="6248" y="3081"/>
                </a:lnTo>
                <a:lnTo>
                  <a:pt x="6248" y="3086"/>
                </a:lnTo>
                <a:lnTo>
                  <a:pt x="6248" y="3092"/>
                </a:lnTo>
                <a:lnTo>
                  <a:pt x="6258" y="3094"/>
                </a:lnTo>
                <a:lnTo>
                  <a:pt x="6264" y="3095"/>
                </a:lnTo>
                <a:lnTo>
                  <a:pt x="6266" y="3095"/>
                </a:lnTo>
                <a:lnTo>
                  <a:pt x="6268" y="3094"/>
                </a:lnTo>
                <a:lnTo>
                  <a:pt x="6270" y="3092"/>
                </a:lnTo>
                <a:lnTo>
                  <a:pt x="6272" y="3088"/>
                </a:lnTo>
                <a:lnTo>
                  <a:pt x="6273" y="3083"/>
                </a:lnTo>
                <a:lnTo>
                  <a:pt x="6276" y="3077"/>
                </a:lnTo>
                <a:lnTo>
                  <a:pt x="6279" y="3069"/>
                </a:lnTo>
                <a:lnTo>
                  <a:pt x="6281" y="3067"/>
                </a:lnTo>
                <a:lnTo>
                  <a:pt x="6285" y="3065"/>
                </a:lnTo>
                <a:lnTo>
                  <a:pt x="6287" y="3063"/>
                </a:lnTo>
                <a:lnTo>
                  <a:pt x="6289" y="3061"/>
                </a:lnTo>
                <a:lnTo>
                  <a:pt x="6290" y="3058"/>
                </a:lnTo>
                <a:lnTo>
                  <a:pt x="6290" y="3055"/>
                </a:lnTo>
                <a:lnTo>
                  <a:pt x="6290" y="3052"/>
                </a:lnTo>
                <a:lnTo>
                  <a:pt x="6289" y="3050"/>
                </a:lnTo>
                <a:lnTo>
                  <a:pt x="6288" y="3048"/>
                </a:lnTo>
                <a:lnTo>
                  <a:pt x="6288" y="3047"/>
                </a:lnTo>
                <a:lnTo>
                  <a:pt x="6289" y="3044"/>
                </a:lnTo>
                <a:lnTo>
                  <a:pt x="6292" y="3042"/>
                </a:lnTo>
                <a:lnTo>
                  <a:pt x="6296" y="3041"/>
                </a:lnTo>
                <a:lnTo>
                  <a:pt x="6302" y="3039"/>
                </a:lnTo>
                <a:lnTo>
                  <a:pt x="6307" y="3044"/>
                </a:lnTo>
                <a:lnTo>
                  <a:pt x="6307" y="3040"/>
                </a:lnTo>
                <a:lnTo>
                  <a:pt x="6306" y="3037"/>
                </a:lnTo>
                <a:lnTo>
                  <a:pt x="6305" y="3035"/>
                </a:lnTo>
                <a:lnTo>
                  <a:pt x="6304" y="3034"/>
                </a:lnTo>
                <a:lnTo>
                  <a:pt x="6304" y="3033"/>
                </a:lnTo>
                <a:lnTo>
                  <a:pt x="6305" y="3031"/>
                </a:lnTo>
                <a:lnTo>
                  <a:pt x="6306" y="3029"/>
                </a:lnTo>
                <a:lnTo>
                  <a:pt x="6310" y="3024"/>
                </a:lnTo>
                <a:lnTo>
                  <a:pt x="6314" y="3020"/>
                </a:lnTo>
                <a:lnTo>
                  <a:pt x="6316" y="3016"/>
                </a:lnTo>
                <a:lnTo>
                  <a:pt x="6316" y="3013"/>
                </a:lnTo>
                <a:lnTo>
                  <a:pt x="6316" y="3010"/>
                </a:lnTo>
                <a:lnTo>
                  <a:pt x="6315" y="3007"/>
                </a:lnTo>
                <a:lnTo>
                  <a:pt x="6316" y="3005"/>
                </a:lnTo>
                <a:lnTo>
                  <a:pt x="6313" y="3005"/>
                </a:lnTo>
                <a:lnTo>
                  <a:pt x="6312" y="3005"/>
                </a:lnTo>
                <a:lnTo>
                  <a:pt x="6311" y="3004"/>
                </a:lnTo>
                <a:lnTo>
                  <a:pt x="6310" y="3002"/>
                </a:lnTo>
                <a:lnTo>
                  <a:pt x="6309" y="3002"/>
                </a:lnTo>
                <a:lnTo>
                  <a:pt x="6307" y="3002"/>
                </a:lnTo>
                <a:lnTo>
                  <a:pt x="6305" y="3003"/>
                </a:lnTo>
                <a:lnTo>
                  <a:pt x="6303" y="3006"/>
                </a:lnTo>
                <a:lnTo>
                  <a:pt x="6299" y="3010"/>
                </a:lnTo>
                <a:lnTo>
                  <a:pt x="6295" y="3011"/>
                </a:lnTo>
                <a:lnTo>
                  <a:pt x="6291" y="3011"/>
                </a:lnTo>
                <a:lnTo>
                  <a:pt x="6288" y="3011"/>
                </a:lnTo>
                <a:lnTo>
                  <a:pt x="6284" y="3009"/>
                </a:lnTo>
                <a:lnTo>
                  <a:pt x="6277" y="3005"/>
                </a:lnTo>
                <a:lnTo>
                  <a:pt x="6271" y="3002"/>
                </a:lnTo>
                <a:lnTo>
                  <a:pt x="6271" y="2992"/>
                </a:lnTo>
                <a:lnTo>
                  <a:pt x="6271" y="2982"/>
                </a:lnTo>
                <a:lnTo>
                  <a:pt x="6268" y="2981"/>
                </a:lnTo>
                <a:lnTo>
                  <a:pt x="6266" y="2980"/>
                </a:lnTo>
                <a:lnTo>
                  <a:pt x="6266" y="2979"/>
                </a:lnTo>
                <a:lnTo>
                  <a:pt x="6266" y="2978"/>
                </a:lnTo>
                <a:lnTo>
                  <a:pt x="6267" y="2977"/>
                </a:lnTo>
                <a:lnTo>
                  <a:pt x="6266" y="2975"/>
                </a:lnTo>
                <a:lnTo>
                  <a:pt x="6265" y="2974"/>
                </a:lnTo>
                <a:lnTo>
                  <a:pt x="6261" y="2982"/>
                </a:lnTo>
                <a:lnTo>
                  <a:pt x="6259" y="2984"/>
                </a:lnTo>
                <a:lnTo>
                  <a:pt x="6257" y="2985"/>
                </a:lnTo>
                <a:lnTo>
                  <a:pt x="6254" y="2984"/>
                </a:lnTo>
                <a:lnTo>
                  <a:pt x="6252" y="2983"/>
                </a:lnTo>
                <a:lnTo>
                  <a:pt x="6251" y="2982"/>
                </a:lnTo>
                <a:lnTo>
                  <a:pt x="6250" y="2980"/>
                </a:lnTo>
                <a:lnTo>
                  <a:pt x="6249" y="2978"/>
                </a:lnTo>
                <a:lnTo>
                  <a:pt x="6248" y="2975"/>
                </a:lnTo>
                <a:lnTo>
                  <a:pt x="6248" y="2970"/>
                </a:lnTo>
                <a:lnTo>
                  <a:pt x="6248" y="2956"/>
                </a:lnTo>
                <a:lnTo>
                  <a:pt x="6247" y="2949"/>
                </a:lnTo>
                <a:lnTo>
                  <a:pt x="6246" y="2946"/>
                </a:lnTo>
                <a:lnTo>
                  <a:pt x="6245" y="2943"/>
                </a:lnTo>
                <a:lnTo>
                  <a:pt x="6237" y="2943"/>
                </a:lnTo>
                <a:lnTo>
                  <a:pt x="6237" y="2942"/>
                </a:lnTo>
                <a:lnTo>
                  <a:pt x="6238" y="2940"/>
                </a:lnTo>
                <a:lnTo>
                  <a:pt x="6240" y="2937"/>
                </a:lnTo>
                <a:lnTo>
                  <a:pt x="6233" y="2931"/>
                </a:lnTo>
                <a:lnTo>
                  <a:pt x="6226" y="2926"/>
                </a:lnTo>
                <a:lnTo>
                  <a:pt x="6223" y="2929"/>
                </a:lnTo>
                <a:lnTo>
                  <a:pt x="6222" y="2931"/>
                </a:lnTo>
                <a:lnTo>
                  <a:pt x="6221" y="2931"/>
                </a:lnTo>
                <a:lnTo>
                  <a:pt x="6220" y="2931"/>
                </a:lnTo>
                <a:lnTo>
                  <a:pt x="6218" y="2929"/>
                </a:lnTo>
                <a:lnTo>
                  <a:pt x="6216" y="2926"/>
                </a:lnTo>
                <a:lnTo>
                  <a:pt x="6212" y="2920"/>
                </a:lnTo>
                <a:lnTo>
                  <a:pt x="6214" y="2917"/>
                </a:lnTo>
                <a:lnTo>
                  <a:pt x="6214" y="2916"/>
                </a:lnTo>
                <a:lnTo>
                  <a:pt x="6214" y="2915"/>
                </a:lnTo>
                <a:lnTo>
                  <a:pt x="6209" y="2915"/>
                </a:lnTo>
                <a:close/>
                <a:moveTo>
                  <a:pt x="3957" y="2387"/>
                </a:moveTo>
                <a:lnTo>
                  <a:pt x="3952" y="2404"/>
                </a:lnTo>
                <a:lnTo>
                  <a:pt x="3950" y="2414"/>
                </a:lnTo>
                <a:lnTo>
                  <a:pt x="3948" y="2424"/>
                </a:lnTo>
                <a:lnTo>
                  <a:pt x="3945" y="2424"/>
                </a:lnTo>
                <a:lnTo>
                  <a:pt x="3940" y="2425"/>
                </a:lnTo>
                <a:lnTo>
                  <a:pt x="3936" y="2425"/>
                </a:lnTo>
                <a:lnTo>
                  <a:pt x="3935" y="2426"/>
                </a:lnTo>
                <a:lnTo>
                  <a:pt x="3934" y="2427"/>
                </a:lnTo>
                <a:lnTo>
                  <a:pt x="3934" y="2430"/>
                </a:lnTo>
                <a:lnTo>
                  <a:pt x="3935" y="2429"/>
                </a:lnTo>
                <a:lnTo>
                  <a:pt x="3937" y="2432"/>
                </a:lnTo>
                <a:lnTo>
                  <a:pt x="3938" y="2435"/>
                </a:lnTo>
                <a:lnTo>
                  <a:pt x="3938" y="2437"/>
                </a:lnTo>
                <a:lnTo>
                  <a:pt x="3937" y="2438"/>
                </a:lnTo>
                <a:lnTo>
                  <a:pt x="3931" y="2438"/>
                </a:lnTo>
                <a:lnTo>
                  <a:pt x="3931" y="2440"/>
                </a:lnTo>
                <a:lnTo>
                  <a:pt x="3931" y="2443"/>
                </a:lnTo>
                <a:lnTo>
                  <a:pt x="3930" y="2447"/>
                </a:lnTo>
                <a:lnTo>
                  <a:pt x="3929" y="2452"/>
                </a:lnTo>
                <a:lnTo>
                  <a:pt x="3925" y="2450"/>
                </a:lnTo>
                <a:lnTo>
                  <a:pt x="3925" y="2449"/>
                </a:lnTo>
                <a:lnTo>
                  <a:pt x="3924" y="2448"/>
                </a:lnTo>
                <a:lnTo>
                  <a:pt x="3920" y="2449"/>
                </a:lnTo>
                <a:lnTo>
                  <a:pt x="3921" y="2457"/>
                </a:lnTo>
                <a:lnTo>
                  <a:pt x="3921" y="2461"/>
                </a:lnTo>
                <a:lnTo>
                  <a:pt x="3920" y="2463"/>
                </a:lnTo>
                <a:lnTo>
                  <a:pt x="3919" y="2463"/>
                </a:lnTo>
                <a:lnTo>
                  <a:pt x="3917" y="2462"/>
                </a:lnTo>
                <a:lnTo>
                  <a:pt x="3915" y="2461"/>
                </a:lnTo>
                <a:lnTo>
                  <a:pt x="3913" y="2460"/>
                </a:lnTo>
                <a:lnTo>
                  <a:pt x="3912" y="2461"/>
                </a:lnTo>
                <a:lnTo>
                  <a:pt x="3910" y="2462"/>
                </a:lnTo>
                <a:lnTo>
                  <a:pt x="3909" y="2465"/>
                </a:lnTo>
                <a:lnTo>
                  <a:pt x="3907" y="2468"/>
                </a:lnTo>
                <a:lnTo>
                  <a:pt x="3906" y="2469"/>
                </a:lnTo>
                <a:lnTo>
                  <a:pt x="3904" y="2469"/>
                </a:lnTo>
                <a:lnTo>
                  <a:pt x="3901" y="2469"/>
                </a:lnTo>
                <a:lnTo>
                  <a:pt x="3898" y="2468"/>
                </a:lnTo>
                <a:lnTo>
                  <a:pt x="3895" y="2467"/>
                </a:lnTo>
                <a:lnTo>
                  <a:pt x="3893" y="2466"/>
                </a:lnTo>
                <a:lnTo>
                  <a:pt x="3892" y="2466"/>
                </a:lnTo>
                <a:lnTo>
                  <a:pt x="3892" y="2472"/>
                </a:lnTo>
                <a:lnTo>
                  <a:pt x="3882" y="2477"/>
                </a:lnTo>
                <a:lnTo>
                  <a:pt x="3877" y="2480"/>
                </a:lnTo>
                <a:lnTo>
                  <a:pt x="3872" y="2483"/>
                </a:lnTo>
                <a:lnTo>
                  <a:pt x="3867" y="2486"/>
                </a:lnTo>
                <a:lnTo>
                  <a:pt x="3863" y="2491"/>
                </a:lnTo>
                <a:lnTo>
                  <a:pt x="3860" y="2495"/>
                </a:lnTo>
                <a:lnTo>
                  <a:pt x="3859" y="2497"/>
                </a:lnTo>
                <a:lnTo>
                  <a:pt x="3858" y="2500"/>
                </a:lnTo>
                <a:lnTo>
                  <a:pt x="3858" y="2504"/>
                </a:lnTo>
                <a:lnTo>
                  <a:pt x="3858" y="2508"/>
                </a:lnTo>
                <a:lnTo>
                  <a:pt x="3858" y="2512"/>
                </a:lnTo>
                <a:lnTo>
                  <a:pt x="3859" y="2515"/>
                </a:lnTo>
                <a:lnTo>
                  <a:pt x="3861" y="2523"/>
                </a:lnTo>
                <a:lnTo>
                  <a:pt x="3864" y="2531"/>
                </a:lnTo>
                <a:lnTo>
                  <a:pt x="3867" y="2539"/>
                </a:lnTo>
                <a:lnTo>
                  <a:pt x="3869" y="2546"/>
                </a:lnTo>
                <a:lnTo>
                  <a:pt x="3870" y="2550"/>
                </a:lnTo>
                <a:lnTo>
                  <a:pt x="3870" y="2554"/>
                </a:lnTo>
                <a:lnTo>
                  <a:pt x="3870" y="2562"/>
                </a:lnTo>
                <a:lnTo>
                  <a:pt x="3867" y="2564"/>
                </a:lnTo>
                <a:lnTo>
                  <a:pt x="3862" y="2568"/>
                </a:lnTo>
                <a:lnTo>
                  <a:pt x="3855" y="2573"/>
                </a:lnTo>
                <a:lnTo>
                  <a:pt x="3855" y="2575"/>
                </a:lnTo>
                <a:lnTo>
                  <a:pt x="3855" y="2576"/>
                </a:lnTo>
                <a:lnTo>
                  <a:pt x="3855" y="2580"/>
                </a:lnTo>
                <a:lnTo>
                  <a:pt x="3856" y="2584"/>
                </a:lnTo>
                <a:lnTo>
                  <a:pt x="3855" y="2587"/>
                </a:lnTo>
                <a:lnTo>
                  <a:pt x="3854" y="2588"/>
                </a:lnTo>
                <a:lnTo>
                  <a:pt x="3851" y="2590"/>
                </a:lnTo>
                <a:lnTo>
                  <a:pt x="3849" y="2591"/>
                </a:lnTo>
                <a:lnTo>
                  <a:pt x="3847" y="2593"/>
                </a:lnTo>
                <a:lnTo>
                  <a:pt x="3845" y="2598"/>
                </a:lnTo>
                <a:lnTo>
                  <a:pt x="3844" y="2603"/>
                </a:lnTo>
                <a:lnTo>
                  <a:pt x="3843" y="2607"/>
                </a:lnTo>
                <a:lnTo>
                  <a:pt x="3842" y="2611"/>
                </a:lnTo>
                <a:lnTo>
                  <a:pt x="3842" y="2615"/>
                </a:lnTo>
                <a:lnTo>
                  <a:pt x="3843" y="2619"/>
                </a:lnTo>
                <a:lnTo>
                  <a:pt x="3843" y="2623"/>
                </a:lnTo>
                <a:lnTo>
                  <a:pt x="3844" y="2626"/>
                </a:lnTo>
                <a:lnTo>
                  <a:pt x="3847" y="2633"/>
                </a:lnTo>
                <a:lnTo>
                  <a:pt x="3850" y="2640"/>
                </a:lnTo>
                <a:lnTo>
                  <a:pt x="3855" y="2653"/>
                </a:lnTo>
                <a:lnTo>
                  <a:pt x="3860" y="2667"/>
                </a:lnTo>
                <a:lnTo>
                  <a:pt x="3863" y="2672"/>
                </a:lnTo>
                <a:lnTo>
                  <a:pt x="3865" y="2677"/>
                </a:lnTo>
                <a:lnTo>
                  <a:pt x="3868" y="2681"/>
                </a:lnTo>
                <a:lnTo>
                  <a:pt x="3872" y="2685"/>
                </a:lnTo>
                <a:lnTo>
                  <a:pt x="3875" y="2687"/>
                </a:lnTo>
                <a:lnTo>
                  <a:pt x="3877" y="2689"/>
                </a:lnTo>
                <a:lnTo>
                  <a:pt x="3884" y="2692"/>
                </a:lnTo>
                <a:lnTo>
                  <a:pt x="3888" y="2693"/>
                </a:lnTo>
                <a:lnTo>
                  <a:pt x="3890" y="2693"/>
                </a:lnTo>
                <a:lnTo>
                  <a:pt x="3889" y="2692"/>
                </a:lnTo>
                <a:lnTo>
                  <a:pt x="3897" y="2690"/>
                </a:lnTo>
                <a:lnTo>
                  <a:pt x="3905" y="2687"/>
                </a:lnTo>
                <a:lnTo>
                  <a:pt x="3912" y="2683"/>
                </a:lnTo>
                <a:lnTo>
                  <a:pt x="3915" y="2681"/>
                </a:lnTo>
                <a:lnTo>
                  <a:pt x="3916" y="2680"/>
                </a:lnTo>
                <a:lnTo>
                  <a:pt x="3917" y="2678"/>
                </a:lnTo>
                <a:lnTo>
                  <a:pt x="3919" y="2674"/>
                </a:lnTo>
                <a:lnTo>
                  <a:pt x="3921" y="2670"/>
                </a:lnTo>
                <a:lnTo>
                  <a:pt x="3923" y="2661"/>
                </a:lnTo>
                <a:lnTo>
                  <a:pt x="3924" y="2651"/>
                </a:lnTo>
                <a:lnTo>
                  <a:pt x="3925" y="2646"/>
                </a:lnTo>
                <a:lnTo>
                  <a:pt x="3926" y="2642"/>
                </a:lnTo>
                <a:lnTo>
                  <a:pt x="3928" y="2634"/>
                </a:lnTo>
                <a:lnTo>
                  <a:pt x="3931" y="2627"/>
                </a:lnTo>
                <a:lnTo>
                  <a:pt x="3938" y="2610"/>
                </a:lnTo>
                <a:lnTo>
                  <a:pt x="3941" y="2602"/>
                </a:lnTo>
                <a:lnTo>
                  <a:pt x="3944" y="2592"/>
                </a:lnTo>
                <a:lnTo>
                  <a:pt x="3947" y="2584"/>
                </a:lnTo>
                <a:lnTo>
                  <a:pt x="3948" y="2576"/>
                </a:lnTo>
                <a:lnTo>
                  <a:pt x="3948" y="2573"/>
                </a:lnTo>
                <a:lnTo>
                  <a:pt x="3948" y="2571"/>
                </a:lnTo>
                <a:lnTo>
                  <a:pt x="3947" y="2566"/>
                </a:lnTo>
                <a:lnTo>
                  <a:pt x="3946" y="2562"/>
                </a:lnTo>
                <a:lnTo>
                  <a:pt x="3945" y="2560"/>
                </a:lnTo>
                <a:lnTo>
                  <a:pt x="3945" y="2559"/>
                </a:lnTo>
                <a:lnTo>
                  <a:pt x="3952" y="2548"/>
                </a:lnTo>
                <a:lnTo>
                  <a:pt x="3960" y="2537"/>
                </a:lnTo>
                <a:lnTo>
                  <a:pt x="3963" y="2527"/>
                </a:lnTo>
                <a:lnTo>
                  <a:pt x="3965" y="2520"/>
                </a:lnTo>
                <a:lnTo>
                  <a:pt x="3965" y="2516"/>
                </a:lnTo>
                <a:lnTo>
                  <a:pt x="3964" y="2513"/>
                </a:lnTo>
                <a:lnTo>
                  <a:pt x="3962" y="2508"/>
                </a:lnTo>
                <a:lnTo>
                  <a:pt x="3968" y="2503"/>
                </a:lnTo>
                <a:lnTo>
                  <a:pt x="3968" y="2500"/>
                </a:lnTo>
                <a:lnTo>
                  <a:pt x="3968" y="2498"/>
                </a:lnTo>
                <a:lnTo>
                  <a:pt x="3968" y="2494"/>
                </a:lnTo>
                <a:lnTo>
                  <a:pt x="3969" y="2492"/>
                </a:lnTo>
                <a:lnTo>
                  <a:pt x="3970" y="2491"/>
                </a:lnTo>
                <a:lnTo>
                  <a:pt x="3971" y="2490"/>
                </a:lnTo>
                <a:lnTo>
                  <a:pt x="3974" y="2489"/>
                </a:lnTo>
                <a:lnTo>
                  <a:pt x="3974" y="2483"/>
                </a:lnTo>
                <a:lnTo>
                  <a:pt x="3972" y="2478"/>
                </a:lnTo>
                <a:lnTo>
                  <a:pt x="3970" y="2472"/>
                </a:lnTo>
                <a:lnTo>
                  <a:pt x="3967" y="2466"/>
                </a:lnTo>
                <a:lnTo>
                  <a:pt x="3965" y="2461"/>
                </a:lnTo>
                <a:lnTo>
                  <a:pt x="3967" y="2461"/>
                </a:lnTo>
                <a:lnTo>
                  <a:pt x="3969" y="2461"/>
                </a:lnTo>
                <a:lnTo>
                  <a:pt x="3974" y="2461"/>
                </a:lnTo>
                <a:lnTo>
                  <a:pt x="3973" y="2464"/>
                </a:lnTo>
                <a:lnTo>
                  <a:pt x="3974" y="2469"/>
                </a:lnTo>
                <a:lnTo>
                  <a:pt x="3979" y="2469"/>
                </a:lnTo>
                <a:lnTo>
                  <a:pt x="3979" y="2466"/>
                </a:lnTo>
                <a:lnTo>
                  <a:pt x="3979" y="2463"/>
                </a:lnTo>
                <a:lnTo>
                  <a:pt x="3979" y="2462"/>
                </a:lnTo>
                <a:lnTo>
                  <a:pt x="3979" y="2461"/>
                </a:lnTo>
                <a:lnTo>
                  <a:pt x="3980" y="2461"/>
                </a:lnTo>
                <a:lnTo>
                  <a:pt x="3982" y="2461"/>
                </a:lnTo>
                <a:lnTo>
                  <a:pt x="3981" y="2446"/>
                </a:lnTo>
                <a:lnTo>
                  <a:pt x="3979" y="2430"/>
                </a:lnTo>
                <a:lnTo>
                  <a:pt x="3979" y="2421"/>
                </a:lnTo>
                <a:lnTo>
                  <a:pt x="3977" y="2414"/>
                </a:lnTo>
                <a:lnTo>
                  <a:pt x="3976" y="2407"/>
                </a:lnTo>
                <a:lnTo>
                  <a:pt x="3974" y="2401"/>
                </a:lnTo>
                <a:lnTo>
                  <a:pt x="3973" y="2400"/>
                </a:lnTo>
                <a:lnTo>
                  <a:pt x="3972" y="2399"/>
                </a:lnTo>
                <a:lnTo>
                  <a:pt x="3971" y="2399"/>
                </a:lnTo>
                <a:lnTo>
                  <a:pt x="3970" y="2399"/>
                </a:lnTo>
                <a:lnTo>
                  <a:pt x="3967" y="2401"/>
                </a:lnTo>
                <a:lnTo>
                  <a:pt x="3965" y="2401"/>
                </a:lnTo>
                <a:lnTo>
                  <a:pt x="3961" y="2394"/>
                </a:lnTo>
                <a:lnTo>
                  <a:pt x="3957" y="2387"/>
                </a:lnTo>
                <a:close/>
                <a:moveTo>
                  <a:pt x="5001" y="2227"/>
                </a:moveTo>
                <a:lnTo>
                  <a:pt x="4999" y="2234"/>
                </a:lnTo>
                <a:lnTo>
                  <a:pt x="4996" y="2240"/>
                </a:lnTo>
                <a:lnTo>
                  <a:pt x="4990" y="2252"/>
                </a:lnTo>
                <a:lnTo>
                  <a:pt x="4995" y="2253"/>
                </a:lnTo>
                <a:lnTo>
                  <a:pt x="4999" y="2254"/>
                </a:lnTo>
                <a:lnTo>
                  <a:pt x="5010" y="2255"/>
                </a:lnTo>
                <a:lnTo>
                  <a:pt x="5007" y="2259"/>
                </a:lnTo>
                <a:lnTo>
                  <a:pt x="5006" y="2262"/>
                </a:lnTo>
                <a:lnTo>
                  <a:pt x="5006" y="2263"/>
                </a:lnTo>
                <a:lnTo>
                  <a:pt x="5007" y="2264"/>
                </a:lnTo>
                <a:lnTo>
                  <a:pt x="5011" y="2264"/>
                </a:lnTo>
                <a:lnTo>
                  <a:pt x="5014" y="2264"/>
                </a:lnTo>
                <a:lnTo>
                  <a:pt x="5017" y="2264"/>
                </a:lnTo>
                <a:lnTo>
                  <a:pt x="5020" y="2263"/>
                </a:lnTo>
                <a:lnTo>
                  <a:pt x="5022" y="2262"/>
                </a:lnTo>
                <a:lnTo>
                  <a:pt x="5025" y="2262"/>
                </a:lnTo>
                <a:lnTo>
                  <a:pt x="5028" y="2262"/>
                </a:lnTo>
                <a:lnTo>
                  <a:pt x="5032" y="2264"/>
                </a:lnTo>
                <a:lnTo>
                  <a:pt x="5032" y="2269"/>
                </a:lnTo>
                <a:lnTo>
                  <a:pt x="5037" y="2271"/>
                </a:lnTo>
                <a:lnTo>
                  <a:pt x="5041" y="2272"/>
                </a:lnTo>
                <a:lnTo>
                  <a:pt x="5044" y="2272"/>
                </a:lnTo>
                <a:lnTo>
                  <a:pt x="5048" y="2272"/>
                </a:lnTo>
                <a:lnTo>
                  <a:pt x="5055" y="2271"/>
                </a:lnTo>
                <a:lnTo>
                  <a:pt x="5059" y="2270"/>
                </a:lnTo>
                <a:lnTo>
                  <a:pt x="5063" y="2269"/>
                </a:lnTo>
                <a:lnTo>
                  <a:pt x="5067" y="2269"/>
                </a:lnTo>
                <a:lnTo>
                  <a:pt x="5072" y="2269"/>
                </a:lnTo>
                <a:lnTo>
                  <a:pt x="5074" y="2270"/>
                </a:lnTo>
                <a:lnTo>
                  <a:pt x="5077" y="2271"/>
                </a:lnTo>
                <a:lnTo>
                  <a:pt x="5084" y="2275"/>
                </a:lnTo>
                <a:lnTo>
                  <a:pt x="5091" y="2278"/>
                </a:lnTo>
                <a:lnTo>
                  <a:pt x="5097" y="2280"/>
                </a:lnTo>
                <a:lnTo>
                  <a:pt x="5102" y="2281"/>
                </a:lnTo>
                <a:lnTo>
                  <a:pt x="5107" y="2281"/>
                </a:lnTo>
                <a:lnTo>
                  <a:pt x="5118" y="2281"/>
                </a:lnTo>
                <a:lnTo>
                  <a:pt x="5128" y="2280"/>
                </a:lnTo>
                <a:lnTo>
                  <a:pt x="5133" y="2280"/>
                </a:lnTo>
                <a:lnTo>
                  <a:pt x="5136" y="2280"/>
                </a:lnTo>
                <a:lnTo>
                  <a:pt x="5138" y="2281"/>
                </a:lnTo>
                <a:lnTo>
                  <a:pt x="5139" y="2282"/>
                </a:lnTo>
                <a:lnTo>
                  <a:pt x="5142" y="2286"/>
                </a:lnTo>
                <a:lnTo>
                  <a:pt x="5145" y="2289"/>
                </a:lnTo>
                <a:lnTo>
                  <a:pt x="5146" y="2291"/>
                </a:lnTo>
                <a:lnTo>
                  <a:pt x="5147" y="2292"/>
                </a:lnTo>
                <a:lnTo>
                  <a:pt x="5150" y="2293"/>
                </a:lnTo>
                <a:lnTo>
                  <a:pt x="5152" y="2293"/>
                </a:lnTo>
                <a:lnTo>
                  <a:pt x="5156" y="2293"/>
                </a:lnTo>
                <a:lnTo>
                  <a:pt x="5160" y="2294"/>
                </a:lnTo>
                <a:lnTo>
                  <a:pt x="5164" y="2295"/>
                </a:lnTo>
                <a:lnTo>
                  <a:pt x="5163" y="2292"/>
                </a:lnTo>
                <a:lnTo>
                  <a:pt x="5160" y="2288"/>
                </a:lnTo>
                <a:lnTo>
                  <a:pt x="5156" y="2283"/>
                </a:lnTo>
                <a:lnTo>
                  <a:pt x="5156" y="2280"/>
                </a:lnTo>
                <a:lnTo>
                  <a:pt x="5156" y="2277"/>
                </a:lnTo>
                <a:lnTo>
                  <a:pt x="5158" y="2273"/>
                </a:lnTo>
                <a:lnTo>
                  <a:pt x="5159" y="2269"/>
                </a:lnTo>
                <a:lnTo>
                  <a:pt x="5158" y="2269"/>
                </a:lnTo>
                <a:lnTo>
                  <a:pt x="5156" y="2268"/>
                </a:lnTo>
                <a:lnTo>
                  <a:pt x="5154" y="2266"/>
                </a:lnTo>
                <a:lnTo>
                  <a:pt x="5150" y="2264"/>
                </a:lnTo>
                <a:lnTo>
                  <a:pt x="5128" y="2264"/>
                </a:lnTo>
                <a:lnTo>
                  <a:pt x="5130" y="2258"/>
                </a:lnTo>
                <a:lnTo>
                  <a:pt x="5131" y="2255"/>
                </a:lnTo>
                <a:lnTo>
                  <a:pt x="5131" y="2252"/>
                </a:lnTo>
                <a:lnTo>
                  <a:pt x="5129" y="2249"/>
                </a:lnTo>
                <a:lnTo>
                  <a:pt x="5128" y="2247"/>
                </a:lnTo>
                <a:lnTo>
                  <a:pt x="5128" y="2244"/>
                </a:lnTo>
                <a:lnTo>
                  <a:pt x="5118" y="2243"/>
                </a:lnTo>
                <a:lnTo>
                  <a:pt x="5110" y="2242"/>
                </a:lnTo>
                <a:lnTo>
                  <a:pt x="5103" y="2242"/>
                </a:lnTo>
                <a:lnTo>
                  <a:pt x="5100" y="2242"/>
                </a:lnTo>
                <a:lnTo>
                  <a:pt x="5097" y="2241"/>
                </a:lnTo>
                <a:lnTo>
                  <a:pt x="5096" y="2240"/>
                </a:lnTo>
                <a:lnTo>
                  <a:pt x="5095" y="2238"/>
                </a:lnTo>
                <a:lnTo>
                  <a:pt x="5094" y="2237"/>
                </a:lnTo>
                <a:lnTo>
                  <a:pt x="5093" y="2236"/>
                </a:lnTo>
                <a:lnTo>
                  <a:pt x="5092" y="2236"/>
                </a:lnTo>
                <a:lnTo>
                  <a:pt x="5091" y="2235"/>
                </a:lnTo>
                <a:lnTo>
                  <a:pt x="5086" y="2244"/>
                </a:lnTo>
                <a:lnTo>
                  <a:pt x="5069" y="2244"/>
                </a:lnTo>
                <a:lnTo>
                  <a:pt x="5064" y="2243"/>
                </a:lnTo>
                <a:lnTo>
                  <a:pt x="5060" y="2241"/>
                </a:lnTo>
                <a:lnTo>
                  <a:pt x="5057" y="2238"/>
                </a:lnTo>
                <a:lnTo>
                  <a:pt x="5054" y="2236"/>
                </a:lnTo>
                <a:lnTo>
                  <a:pt x="5047" y="2231"/>
                </a:lnTo>
                <a:lnTo>
                  <a:pt x="5044" y="2228"/>
                </a:lnTo>
                <a:lnTo>
                  <a:pt x="5041" y="2227"/>
                </a:lnTo>
                <a:lnTo>
                  <a:pt x="5038" y="2227"/>
                </a:lnTo>
                <a:lnTo>
                  <a:pt x="5035" y="2227"/>
                </a:lnTo>
                <a:lnTo>
                  <a:pt x="5028" y="2229"/>
                </a:lnTo>
                <a:lnTo>
                  <a:pt x="5018" y="2233"/>
                </a:lnTo>
                <a:lnTo>
                  <a:pt x="5013" y="2232"/>
                </a:lnTo>
                <a:lnTo>
                  <a:pt x="5009" y="2230"/>
                </a:lnTo>
                <a:lnTo>
                  <a:pt x="5005" y="2228"/>
                </a:lnTo>
                <a:lnTo>
                  <a:pt x="5003" y="2228"/>
                </a:lnTo>
                <a:lnTo>
                  <a:pt x="5001" y="2227"/>
                </a:lnTo>
                <a:close/>
                <a:moveTo>
                  <a:pt x="5342" y="2067"/>
                </a:moveTo>
                <a:lnTo>
                  <a:pt x="5339" y="2069"/>
                </a:lnTo>
                <a:lnTo>
                  <a:pt x="5335" y="2075"/>
                </a:lnTo>
                <a:lnTo>
                  <a:pt x="5333" y="2078"/>
                </a:lnTo>
                <a:lnTo>
                  <a:pt x="5330" y="2080"/>
                </a:lnTo>
                <a:lnTo>
                  <a:pt x="5328" y="2082"/>
                </a:lnTo>
                <a:lnTo>
                  <a:pt x="5325" y="2084"/>
                </a:lnTo>
                <a:lnTo>
                  <a:pt x="5319" y="2084"/>
                </a:lnTo>
                <a:lnTo>
                  <a:pt x="5313" y="2085"/>
                </a:lnTo>
                <a:lnTo>
                  <a:pt x="5301" y="2084"/>
                </a:lnTo>
                <a:lnTo>
                  <a:pt x="5280" y="2081"/>
                </a:lnTo>
                <a:lnTo>
                  <a:pt x="5280" y="2075"/>
                </a:lnTo>
                <a:lnTo>
                  <a:pt x="5278" y="2075"/>
                </a:lnTo>
                <a:lnTo>
                  <a:pt x="5275" y="2076"/>
                </a:lnTo>
                <a:lnTo>
                  <a:pt x="5270" y="2079"/>
                </a:lnTo>
                <a:lnTo>
                  <a:pt x="5266" y="2082"/>
                </a:lnTo>
                <a:lnTo>
                  <a:pt x="5263" y="2084"/>
                </a:lnTo>
                <a:lnTo>
                  <a:pt x="5261" y="2084"/>
                </a:lnTo>
                <a:lnTo>
                  <a:pt x="5260" y="2083"/>
                </a:lnTo>
                <a:lnTo>
                  <a:pt x="5260" y="2082"/>
                </a:lnTo>
                <a:lnTo>
                  <a:pt x="5259" y="2080"/>
                </a:lnTo>
                <a:lnTo>
                  <a:pt x="5258" y="2080"/>
                </a:lnTo>
                <a:lnTo>
                  <a:pt x="5257" y="2081"/>
                </a:lnTo>
                <a:lnTo>
                  <a:pt x="5257" y="2086"/>
                </a:lnTo>
                <a:lnTo>
                  <a:pt x="5253" y="2089"/>
                </a:lnTo>
                <a:lnTo>
                  <a:pt x="5249" y="2092"/>
                </a:lnTo>
                <a:lnTo>
                  <a:pt x="5248" y="2096"/>
                </a:lnTo>
                <a:lnTo>
                  <a:pt x="5248" y="2100"/>
                </a:lnTo>
                <a:lnTo>
                  <a:pt x="5248" y="2103"/>
                </a:lnTo>
                <a:lnTo>
                  <a:pt x="5249" y="2106"/>
                </a:lnTo>
                <a:lnTo>
                  <a:pt x="5251" y="2110"/>
                </a:lnTo>
                <a:lnTo>
                  <a:pt x="5252" y="2113"/>
                </a:lnTo>
                <a:lnTo>
                  <a:pt x="5252" y="2115"/>
                </a:lnTo>
                <a:lnTo>
                  <a:pt x="5250" y="2117"/>
                </a:lnTo>
                <a:lnTo>
                  <a:pt x="5247" y="2119"/>
                </a:lnTo>
                <a:lnTo>
                  <a:pt x="5245" y="2121"/>
                </a:lnTo>
                <a:lnTo>
                  <a:pt x="5243" y="2123"/>
                </a:lnTo>
                <a:lnTo>
                  <a:pt x="5243" y="2125"/>
                </a:lnTo>
                <a:lnTo>
                  <a:pt x="5242" y="2128"/>
                </a:lnTo>
                <a:lnTo>
                  <a:pt x="5243" y="2133"/>
                </a:lnTo>
                <a:lnTo>
                  <a:pt x="5243" y="2138"/>
                </a:lnTo>
                <a:lnTo>
                  <a:pt x="5243" y="2143"/>
                </a:lnTo>
                <a:lnTo>
                  <a:pt x="5242" y="2145"/>
                </a:lnTo>
                <a:lnTo>
                  <a:pt x="5241" y="2148"/>
                </a:lnTo>
                <a:lnTo>
                  <a:pt x="5239" y="2154"/>
                </a:lnTo>
                <a:lnTo>
                  <a:pt x="5236" y="2160"/>
                </a:lnTo>
                <a:lnTo>
                  <a:pt x="5235" y="2163"/>
                </a:lnTo>
                <a:lnTo>
                  <a:pt x="5235" y="2165"/>
                </a:lnTo>
                <a:lnTo>
                  <a:pt x="5234" y="2175"/>
                </a:lnTo>
                <a:lnTo>
                  <a:pt x="5234" y="2177"/>
                </a:lnTo>
                <a:lnTo>
                  <a:pt x="5235" y="2177"/>
                </a:lnTo>
                <a:lnTo>
                  <a:pt x="5239" y="2177"/>
                </a:lnTo>
                <a:lnTo>
                  <a:pt x="5240" y="2177"/>
                </a:lnTo>
                <a:lnTo>
                  <a:pt x="5242" y="2177"/>
                </a:lnTo>
                <a:lnTo>
                  <a:pt x="5246" y="2179"/>
                </a:lnTo>
                <a:lnTo>
                  <a:pt x="5243" y="2201"/>
                </a:lnTo>
                <a:lnTo>
                  <a:pt x="5240" y="2224"/>
                </a:lnTo>
                <a:lnTo>
                  <a:pt x="5247" y="2223"/>
                </a:lnTo>
                <a:lnTo>
                  <a:pt x="5252" y="2223"/>
                </a:lnTo>
                <a:lnTo>
                  <a:pt x="5257" y="2222"/>
                </a:lnTo>
                <a:lnTo>
                  <a:pt x="5260" y="2221"/>
                </a:lnTo>
                <a:lnTo>
                  <a:pt x="5262" y="2221"/>
                </a:lnTo>
                <a:lnTo>
                  <a:pt x="5263" y="2220"/>
                </a:lnTo>
                <a:lnTo>
                  <a:pt x="5264" y="2218"/>
                </a:lnTo>
                <a:lnTo>
                  <a:pt x="5265" y="2216"/>
                </a:lnTo>
                <a:lnTo>
                  <a:pt x="5266" y="2211"/>
                </a:lnTo>
                <a:lnTo>
                  <a:pt x="5266" y="2205"/>
                </a:lnTo>
                <a:lnTo>
                  <a:pt x="5260" y="2196"/>
                </a:lnTo>
                <a:lnTo>
                  <a:pt x="5261" y="2193"/>
                </a:lnTo>
                <a:lnTo>
                  <a:pt x="5261" y="2192"/>
                </a:lnTo>
                <a:lnTo>
                  <a:pt x="5262" y="2192"/>
                </a:lnTo>
                <a:lnTo>
                  <a:pt x="5263" y="2193"/>
                </a:lnTo>
                <a:lnTo>
                  <a:pt x="5265" y="2184"/>
                </a:lnTo>
                <a:lnTo>
                  <a:pt x="5266" y="2178"/>
                </a:lnTo>
                <a:lnTo>
                  <a:pt x="5268" y="2174"/>
                </a:lnTo>
                <a:lnTo>
                  <a:pt x="5270" y="2172"/>
                </a:lnTo>
                <a:lnTo>
                  <a:pt x="5271" y="2171"/>
                </a:lnTo>
                <a:lnTo>
                  <a:pt x="5272" y="2171"/>
                </a:lnTo>
                <a:lnTo>
                  <a:pt x="5274" y="2172"/>
                </a:lnTo>
                <a:lnTo>
                  <a:pt x="5276" y="2175"/>
                </a:lnTo>
                <a:lnTo>
                  <a:pt x="5277" y="2178"/>
                </a:lnTo>
                <a:lnTo>
                  <a:pt x="5280" y="2187"/>
                </a:lnTo>
                <a:lnTo>
                  <a:pt x="5283" y="2197"/>
                </a:lnTo>
                <a:lnTo>
                  <a:pt x="5284" y="2206"/>
                </a:lnTo>
                <a:lnTo>
                  <a:pt x="5285" y="2213"/>
                </a:lnTo>
                <a:lnTo>
                  <a:pt x="5288" y="2212"/>
                </a:lnTo>
                <a:lnTo>
                  <a:pt x="5291" y="2213"/>
                </a:lnTo>
                <a:lnTo>
                  <a:pt x="5294" y="2213"/>
                </a:lnTo>
                <a:lnTo>
                  <a:pt x="5295" y="2213"/>
                </a:lnTo>
                <a:lnTo>
                  <a:pt x="5297" y="2213"/>
                </a:lnTo>
                <a:lnTo>
                  <a:pt x="5297" y="2211"/>
                </a:lnTo>
                <a:lnTo>
                  <a:pt x="5297" y="2208"/>
                </a:lnTo>
                <a:lnTo>
                  <a:pt x="5297" y="2202"/>
                </a:lnTo>
                <a:lnTo>
                  <a:pt x="5305" y="2201"/>
                </a:lnTo>
                <a:lnTo>
                  <a:pt x="5308" y="2200"/>
                </a:lnTo>
                <a:lnTo>
                  <a:pt x="5311" y="2199"/>
                </a:lnTo>
                <a:lnTo>
                  <a:pt x="5312" y="2200"/>
                </a:lnTo>
                <a:lnTo>
                  <a:pt x="5313" y="2200"/>
                </a:lnTo>
                <a:lnTo>
                  <a:pt x="5313" y="2199"/>
                </a:lnTo>
                <a:lnTo>
                  <a:pt x="5313" y="2196"/>
                </a:lnTo>
                <a:lnTo>
                  <a:pt x="5310" y="2193"/>
                </a:lnTo>
                <a:lnTo>
                  <a:pt x="5306" y="2191"/>
                </a:lnTo>
                <a:lnTo>
                  <a:pt x="5302" y="2188"/>
                </a:lnTo>
                <a:lnTo>
                  <a:pt x="5300" y="2186"/>
                </a:lnTo>
                <a:lnTo>
                  <a:pt x="5299" y="2185"/>
                </a:lnTo>
                <a:lnTo>
                  <a:pt x="5299" y="2183"/>
                </a:lnTo>
                <a:lnTo>
                  <a:pt x="5299" y="2182"/>
                </a:lnTo>
                <a:lnTo>
                  <a:pt x="5301" y="2179"/>
                </a:lnTo>
                <a:lnTo>
                  <a:pt x="5303" y="2176"/>
                </a:lnTo>
                <a:lnTo>
                  <a:pt x="5303" y="2175"/>
                </a:lnTo>
                <a:lnTo>
                  <a:pt x="5302" y="2174"/>
                </a:lnTo>
                <a:lnTo>
                  <a:pt x="5300" y="2172"/>
                </a:lnTo>
                <a:lnTo>
                  <a:pt x="5296" y="2171"/>
                </a:lnTo>
                <a:lnTo>
                  <a:pt x="5293" y="2170"/>
                </a:lnTo>
                <a:lnTo>
                  <a:pt x="5292" y="2169"/>
                </a:lnTo>
                <a:lnTo>
                  <a:pt x="5291" y="2168"/>
                </a:lnTo>
                <a:lnTo>
                  <a:pt x="5290" y="2166"/>
                </a:lnTo>
                <a:lnTo>
                  <a:pt x="5290" y="2164"/>
                </a:lnTo>
                <a:lnTo>
                  <a:pt x="5289" y="2160"/>
                </a:lnTo>
                <a:lnTo>
                  <a:pt x="5289" y="2157"/>
                </a:lnTo>
                <a:lnTo>
                  <a:pt x="5288" y="2154"/>
                </a:lnTo>
                <a:lnTo>
                  <a:pt x="5277" y="2151"/>
                </a:lnTo>
                <a:lnTo>
                  <a:pt x="5277" y="2145"/>
                </a:lnTo>
                <a:lnTo>
                  <a:pt x="5280" y="2145"/>
                </a:lnTo>
                <a:lnTo>
                  <a:pt x="5284" y="2145"/>
                </a:lnTo>
                <a:lnTo>
                  <a:pt x="5287" y="2146"/>
                </a:lnTo>
                <a:lnTo>
                  <a:pt x="5291" y="2145"/>
                </a:lnTo>
                <a:lnTo>
                  <a:pt x="5293" y="2145"/>
                </a:lnTo>
                <a:lnTo>
                  <a:pt x="5295" y="2143"/>
                </a:lnTo>
                <a:lnTo>
                  <a:pt x="5298" y="2139"/>
                </a:lnTo>
                <a:lnTo>
                  <a:pt x="5301" y="2136"/>
                </a:lnTo>
                <a:lnTo>
                  <a:pt x="5303" y="2135"/>
                </a:lnTo>
                <a:lnTo>
                  <a:pt x="5305" y="2134"/>
                </a:lnTo>
                <a:lnTo>
                  <a:pt x="5305" y="2143"/>
                </a:lnTo>
                <a:lnTo>
                  <a:pt x="5311" y="2140"/>
                </a:lnTo>
                <a:lnTo>
                  <a:pt x="5314" y="2140"/>
                </a:lnTo>
                <a:lnTo>
                  <a:pt x="5316" y="2139"/>
                </a:lnTo>
                <a:lnTo>
                  <a:pt x="5319" y="2140"/>
                </a:lnTo>
                <a:lnTo>
                  <a:pt x="5310" y="2135"/>
                </a:lnTo>
                <a:lnTo>
                  <a:pt x="5308" y="2133"/>
                </a:lnTo>
                <a:lnTo>
                  <a:pt x="5307" y="2133"/>
                </a:lnTo>
                <a:lnTo>
                  <a:pt x="5307" y="2132"/>
                </a:lnTo>
                <a:lnTo>
                  <a:pt x="5308" y="2130"/>
                </a:lnTo>
                <a:lnTo>
                  <a:pt x="5310" y="2128"/>
                </a:lnTo>
                <a:lnTo>
                  <a:pt x="5316" y="2120"/>
                </a:lnTo>
                <a:lnTo>
                  <a:pt x="5306" y="2120"/>
                </a:lnTo>
                <a:lnTo>
                  <a:pt x="5299" y="2119"/>
                </a:lnTo>
                <a:lnTo>
                  <a:pt x="5295" y="2119"/>
                </a:lnTo>
                <a:lnTo>
                  <a:pt x="5291" y="2119"/>
                </a:lnTo>
                <a:lnTo>
                  <a:pt x="5287" y="2119"/>
                </a:lnTo>
                <a:lnTo>
                  <a:pt x="5282" y="2120"/>
                </a:lnTo>
                <a:lnTo>
                  <a:pt x="5281" y="2121"/>
                </a:lnTo>
                <a:lnTo>
                  <a:pt x="5281" y="2122"/>
                </a:lnTo>
                <a:lnTo>
                  <a:pt x="5279" y="2124"/>
                </a:lnTo>
                <a:lnTo>
                  <a:pt x="5278" y="2125"/>
                </a:lnTo>
                <a:lnTo>
                  <a:pt x="5276" y="2126"/>
                </a:lnTo>
                <a:lnTo>
                  <a:pt x="5274" y="2126"/>
                </a:lnTo>
                <a:lnTo>
                  <a:pt x="5271" y="2126"/>
                </a:lnTo>
                <a:lnTo>
                  <a:pt x="5271" y="2120"/>
                </a:lnTo>
                <a:lnTo>
                  <a:pt x="5263" y="2120"/>
                </a:lnTo>
                <a:lnTo>
                  <a:pt x="5264" y="2106"/>
                </a:lnTo>
                <a:lnTo>
                  <a:pt x="5266" y="2095"/>
                </a:lnTo>
                <a:lnTo>
                  <a:pt x="5274" y="2095"/>
                </a:lnTo>
                <a:lnTo>
                  <a:pt x="5284" y="2096"/>
                </a:lnTo>
                <a:lnTo>
                  <a:pt x="5303" y="2098"/>
                </a:lnTo>
                <a:lnTo>
                  <a:pt x="5313" y="2099"/>
                </a:lnTo>
                <a:lnTo>
                  <a:pt x="5321" y="2098"/>
                </a:lnTo>
                <a:lnTo>
                  <a:pt x="5325" y="2098"/>
                </a:lnTo>
                <a:lnTo>
                  <a:pt x="5329" y="2097"/>
                </a:lnTo>
                <a:lnTo>
                  <a:pt x="5333" y="2096"/>
                </a:lnTo>
                <a:lnTo>
                  <a:pt x="5336" y="2095"/>
                </a:lnTo>
                <a:lnTo>
                  <a:pt x="5336" y="2092"/>
                </a:lnTo>
                <a:lnTo>
                  <a:pt x="5340" y="2087"/>
                </a:lnTo>
                <a:lnTo>
                  <a:pt x="5346" y="2077"/>
                </a:lnTo>
                <a:lnTo>
                  <a:pt x="5348" y="2072"/>
                </a:lnTo>
                <a:lnTo>
                  <a:pt x="5349" y="2070"/>
                </a:lnTo>
                <a:lnTo>
                  <a:pt x="5349" y="2068"/>
                </a:lnTo>
                <a:lnTo>
                  <a:pt x="5348" y="2067"/>
                </a:lnTo>
                <a:lnTo>
                  <a:pt x="5347" y="2066"/>
                </a:lnTo>
                <a:lnTo>
                  <a:pt x="5344" y="2066"/>
                </a:lnTo>
                <a:lnTo>
                  <a:pt x="5342" y="2067"/>
                </a:lnTo>
                <a:close/>
                <a:moveTo>
                  <a:pt x="4804" y="1965"/>
                </a:moveTo>
                <a:lnTo>
                  <a:pt x="4804" y="1968"/>
                </a:lnTo>
                <a:lnTo>
                  <a:pt x="4803" y="1971"/>
                </a:lnTo>
                <a:lnTo>
                  <a:pt x="4802" y="1973"/>
                </a:lnTo>
                <a:lnTo>
                  <a:pt x="4801" y="1975"/>
                </a:lnTo>
                <a:lnTo>
                  <a:pt x="4802" y="1979"/>
                </a:lnTo>
                <a:lnTo>
                  <a:pt x="4802" y="1982"/>
                </a:lnTo>
                <a:lnTo>
                  <a:pt x="4803" y="1985"/>
                </a:lnTo>
                <a:lnTo>
                  <a:pt x="4807" y="1990"/>
                </a:lnTo>
                <a:lnTo>
                  <a:pt x="4811" y="1995"/>
                </a:lnTo>
                <a:lnTo>
                  <a:pt x="4816" y="2000"/>
                </a:lnTo>
                <a:lnTo>
                  <a:pt x="4827" y="2008"/>
                </a:lnTo>
                <a:lnTo>
                  <a:pt x="4831" y="2012"/>
                </a:lnTo>
                <a:lnTo>
                  <a:pt x="4835" y="2016"/>
                </a:lnTo>
                <a:lnTo>
                  <a:pt x="4838" y="2020"/>
                </a:lnTo>
                <a:lnTo>
                  <a:pt x="4840" y="2023"/>
                </a:lnTo>
                <a:lnTo>
                  <a:pt x="4844" y="2031"/>
                </a:lnTo>
                <a:lnTo>
                  <a:pt x="4847" y="2039"/>
                </a:lnTo>
                <a:lnTo>
                  <a:pt x="4849" y="2043"/>
                </a:lnTo>
                <a:lnTo>
                  <a:pt x="4852" y="2047"/>
                </a:lnTo>
                <a:lnTo>
                  <a:pt x="4854" y="2048"/>
                </a:lnTo>
                <a:lnTo>
                  <a:pt x="4856" y="2050"/>
                </a:lnTo>
                <a:lnTo>
                  <a:pt x="4862" y="2053"/>
                </a:lnTo>
                <a:lnTo>
                  <a:pt x="4868" y="2056"/>
                </a:lnTo>
                <a:lnTo>
                  <a:pt x="4871" y="2057"/>
                </a:lnTo>
                <a:lnTo>
                  <a:pt x="4872" y="2058"/>
                </a:lnTo>
                <a:lnTo>
                  <a:pt x="4873" y="2062"/>
                </a:lnTo>
                <a:lnTo>
                  <a:pt x="4874" y="2066"/>
                </a:lnTo>
                <a:lnTo>
                  <a:pt x="4874" y="2075"/>
                </a:lnTo>
                <a:lnTo>
                  <a:pt x="4875" y="2084"/>
                </a:lnTo>
                <a:lnTo>
                  <a:pt x="4876" y="2088"/>
                </a:lnTo>
                <a:lnTo>
                  <a:pt x="4877" y="2092"/>
                </a:lnTo>
                <a:lnTo>
                  <a:pt x="4879" y="2095"/>
                </a:lnTo>
                <a:lnTo>
                  <a:pt x="4882" y="2098"/>
                </a:lnTo>
                <a:lnTo>
                  <a:pt x="4888" y="2103"/>
                </a:lnTo>
                <a:lnTo>
                  <a:pt x="4895" y="2109"/>
                </a:lnTo>
                <a:lnTo>
                  <a:pt x="4898" y="2112"/>
                </a:lnTo>
                <a:lnTo>
                  <a:pt x="4900" y="2115"/>
                </a:lnTo>
                <a:lnTo>
                  <a:pt x="4903" y="2120"/>
                </a:lnTo>
                <a:lnTo>
                  <a:pt x="4906" y="2126"/>
                </a:lnTo>
                <a:lnTo>
                  <a:pt x="4910" y="2138"/>
                </a:lnTo>
                <a:lnTo>
                  <a:pt x="4914" y="2150"/>
                </a:lnTo>
                <a:lnTo>
                  <a:pt x="4917" y="2156"/>
                </a:lnTo>
                <a:lnTo>
                  <a:pt x="4920" y="2162"/>
                </a:lnTo>
                <a:lnTo>
                  <a:pt x="4922" y="2165"/>
                </a:lnTo>
                <a:lnTo>
                  <a:pt x="4925" y="2168"/>
                </a:lnTo>
                <a:lnTo>
                  <a:pt x="4929" y="2171"/>
                </a:lnTo>
                <a:lnTo>
                  <a:pt x="4931" y="2174"/>
                </a:lnTo>
                <a:lnTo>
                  <a:pt x="4933" y="2178"/>
                </a:lnTo>
                <a:lnTo>
                  <a:pt x="4934" y="2183"/>
                </a:lnTo>
                <a:lnTo>
                  <a:pt x="4936" y="2192"/>
                </a:lnTo>
                <a:lnTo>
                  <a:pt x="4938" y="2197"/>
                </a:lnTo>
                <a:lnTo>
                  <a:pt x="4939" y="2201"/>
                </a:lnTo>
                <a:lnTo>
                  <a:pt x="4942" y="2204"/>
                </a:lnTo>
                <a:lnTo>
                  <a:pt x="4945" y="2207"/>
                </a:lnTo>
                <a:lnTo>
                  <a:pt x="4947" y="2208"/>
                </a:lnTo>
                <a:lnTo>
                  <a:pt x="4949" y="2209"/>
                </a:lnTo>
                <a:lnTo>
                  <a:pt x="4953" y="2210"/>
                </a:lnTo>
                <a:lnTo>
                  <a:pt x="4958" y="2211"/>
                </a:lnTo>
                <a:lnTo>
                  <a:pt x="4960" y="2212"/>
                </a:lnTo>
                <a:lnTo>
                  <a:pt x="4962" y="2213"/>
                </a:lnTo>
                <a:lnTo>
                  <a:pt x="4962" y="2219"/>
                </a:lnTo>
                <a:lnTo>
                  <a:pt x="4970" y="2224"/>
                </a:lnTo>
                <a:lnTo>
                  <a:pt x="4975" y="2226"/>
                </a:lnTo>
                <a:lnTo>
                  <a:pt x="4977" y="2227"/>
                </a:lnTo>
                <a:lnTo>
                  <a:pt x="4979" y="2227"/>
                </a:lnTo>
                <a:lnTo>
                  <a:pt x="4978" y="2226"/>
                </a:lnTo>
                <a:lnTo>
                  <a:pt x="4977" y="2224"/>
                </a:lnTo>
                <a:lnTo>
                  <a:pt x="4977" y="2222"/>
                </a:lnTo>
                <a:lnTo>
                  <a:pt x="4978" y="2221"/>
                </a:lnTo>
                <a:lnTo>
                  <a:pt x="4979" y="2220"/>
                </a:lnTo>
                <a:lnTo>
                  <a:pt x="4982" y="2219"/>
                </a:lnTo>
                <a:lnTo>
                  <a:pt x="4988" y="2220"/>
                </a:lnTo>
                <a:lnTo>
                  <a:pt x="4994" y="2221"/>
                </a:lnTo>
                <a:lnTo>
                  <a:pt x="4998" y="2221"/>
                </a:lnTo>
                <a:lnTo>
                  <a:pt x="4998" y="2213"/>
                </a:lnTo>
                <a:lnTo>
                  <a:pt x="4998" y="2206"/>
                </a:lnTo>
                <a:lnTo>
                  <a:pt x="4998" y="2203"/>
                </a:lnTo>
                <a:lnTo>
                  <a:pt x="4997" y="2200"/>
                </a:lnTo>
                <a:lnTo>
                  <a:pt x="4995" y="2198"/>
                </a:lnTo>
                <a:lnTo>
                  <a:pt x="4993" y="2196"/>
                </a:lnTo>
                <a:lnTo>
                  <a:pt x="4993" y="2193"/>
                </a:lnTo>
                <a:lnTo>
                  <a:pt x="5001" y="2190"/>
                </a:lnTo>
                <a:lnTo>
                  <a:pt x="5003" y="2181"/>
                </a:lnTo>
                <a:lnTo>
                  <a:pt x="5004" y="2174"/>
                </a:lnTo>
                <a:lnTo>
                  <a:pt x="5000" y="2170"/>
                </a:lnTo>
                <a:lnTo>
                  <a:pt x="4997" y="2167"/>
                </a:lnTo>
                <a:lnTo>
                  <a:pt x="4996" y="2165"/>
                </a:lnTo>
                <a:lnTo>
                  <a:pt x="4995" y="2162"/>
                </a:lnTo>
                <a:lnTo>
                  <a:pt x="4996" y="2159"/>
                </a:lnTo>
                <a:lnTo>
                  <a:pt x="4996" y="2156"/>
                </a:lnTo>
                <a:lnTo>
                  <a:pt x="4996" y="2154"/>
                </a:lnTo>
                <a:lnTo>
                  <a:pt x="4987" y="2155"/>
                </a:lnTo>
                <a:lnTo>
                  <a:pt x="4982" y="2155"/>
                </a:lnTo>
                <a:lnTo>
                  <a:pt x="4980" y="2154"/>
                </a:lnTo>
                <a:lnTo>
                  <a:pt x="4979" y="2154"/>
                </a:lnTo>
                <a:lnTo>
                  <a:pt x="4978" y="2153"/>
                </a:lnTo>
                <a:lnTo>
                  <a:pt x="4977" y="2152"/>
                </a:lnTo>
                <a:lnTo>
                  <a:pt x="4976" y="2148"/>
                </a:lnTo>
                <a:lnTo>
                  <a:pt x="4975" y="2144"/>
                </a:lnTo>
                <a:lnTo>
                  <a:pt x="4975" y="2140"/>
                </a:lnTo>
                <a:lnTo>
                  <a:pt x="4975" y="2132"/>
                </a:lnTo>
                <a:lnTo>
                  <a:pt x="4976" y="2126"/>
                </a:lnTo>
                <a:lnTo>
                  <a:pt x="4965" y="2124"/>
                </a:lnTo>
                <a:lnTo>
                  <a:pt x="4956" y="2123"/>
                </a:lnTo>
                <a:lnTo>
                  <a:pt x="4959" y="2109"/>
                </a:lnTo>
                <a:lnTo>
                  <a:pt x="4958" y="2110"/>
                </a:lnTo>
                <a:lnTo>
                  <a:pt x="4958" y="2111"/>
                </a:lnTo>
                <a:lnTo>
                  <a:pt x="4958" y="2112"/>
                </a:lnTo>
                <a:lnTo>
                  <a:pt x="4959" y="2113"/>
                </a:lnTo>
                <a:lnTo>
                  <a:pt x="4962" y="2115"/>
                </a:lnTo>
                <a:lnTo>
                  <a:pt x="4962" y="2109"/>
                </a:lnTo>
                <a:lnTo>
                  <a:pt x="4962" y="2105"/>
                </a:lnTo>
                <a:lnTo>
                  <a:pt x="4961" y="2100"/>
                </a:lnTo>
                <a:lnTo>
                  <a:pt x="4959" y="2095"/>
                </a:lnTo>
                <a:lnTo>
                  <a:pt x="4957" y="2093"/>
                </a:lnTo>
                <a:lnTo>
                  <a:pt x="4955" y="2092"/>
                </a:lnTo>
                <a:lnTo>
                  <a:pt x="4952" y="2091"/>
                </a:lnTo>
                <a:lnTo>
                  <a:pt x="4951" y="2089"/>
                </a:lnTo>
                <a:lnTo>
                  <a:pt x="4951" y="2084"/>
                </a:lnTo>
                <a:lnTo>
                  <a:pt x="4945" y="2084"/>
                </a:lnTo>
                <a:lnTo>
                  <a:pt x="4945" y="2082"/>
                </a:lnTo>
                <a:lnTo>
                  <a:pt x="4945" y="2081"/>
                </a:lnTo>
                <a:lnTo>
                  <a:pt x="4947" y="2079"/>
                </a:lnTo>
                <a:lnTo>
                  <a:pt x="4948" y="2076"/>
                </a:lnTo>
                <a:lnTo>
                  <a:pt x="4948" y="2075"/>
                </a:lnTo>
                <a:lnTo>
                  <a:pt x="4948" y="2072"/>
                </a:lnTo>
                <a:lnTo>
                  <a:pt x="4941" y="2078"/>
                </a:lnTo>
                <a:lnTo>
                  <a:pt x="4937" y="2081"/>
                </a:lnTo>
                <a:lnTo>
                  <a:pt x="4934" y="2084"/>
                </a:lnTo>
                <a:lnTo>
                  <a:pt x="4933" y="2080"/>
                </a:lnTo>
                <a:lnTo>
                  <a:pt x="4933" y="2075"/>
                </a:lnTo>
                <a:lnTo>
                  <a:pt x="4932" y="2071"/>
                </a:lnTo>
                <a:lnTo>
                  <a:pt x="4931" y="2067"/>
                </a:lnTo>
                <a:lnTo>
                  <a:pt x="4930" y="2066"/>
                </a:lnTo>
                <a:lnTo>
                  <a:pt x="4929" y="2065"/>
                </a:lnTo>
                <a:lnTo>
                  <a:pt x="4925" y="2064"/>
                </a:lnTo>
                <a:lnTo>
                  <a:pt x="4922" y="2063"/>
                </a:lnTo>
                <a:lnTo>
                  <a:pt x="4920" y="2061"/>
                </a:lnTo>
                <a:lnTo>
                  <a:pt x="4918" y="2058"/>
                </a:lnTo>
                <a:lnTo>
                  <a:pt x="4917" y="2054"/>
                </a:lnTo>
                <a:lnTo>
                  <a:pt x="4916" y="2050"/>
                </a:lnTo>
                <a:lnTo>
                  <a:pt x="4915" y="2048"/>
                </a:lnTo>
                <a:lnTo>
                  <a:pt x="4914" y="2047"/>
                </a:lnTo>
                <a:lnTo>
                  <a:pt x="4913" y="2046"/>
                </a:lnTo>
                <a:lnTo>
                  <a:pt x="4912" y="2046"/>
                </a:lnTo>
                <a:lnTo>
                  <a:pt x="4911" y="2047"/>
                </a:lnTo>
                <a:lnTo>
                  <a:pt x="4911" y="2048"/>
                </a:lnTo>
                <a:lnTo>
                  <a:pt x="4911" y="2053"/>
                </a:lnTo>
                <a:lnTo>
                  <a:pt x="4905" y="2049"/>
                </a:lnTo>
                <a:lnTo>
                  <a:pt x="4902" y="2046"/>
                </a:lnTo>
                <a:lnTo>
                  <a:pt x="4900" y="2044"/>
                </a:lnTo>
                <a:lnTo>
                  <a:pt x="4899" y="2043"/>
                </a:lnTo>
                <a:lnTo>
                  <a:pt x="4899" y="2041"/>
                </a:lnTo>
                <a:lnTo>
                  <a:pt x="4900" y="2037"/>
                </a:lnTo>
                <a:lnTo>
                  <a:pt x="4900" y="2034"/>
                </a:lnTo>
                <a:lnTo>
                  <a:pt x="4900" y="2032"/>
                </a:lnTo>
                <a:lnTo>
                  <a:pt x="4900" y="2030"/>
                </a:lnTo>
                <a:lnTo>
                  <a:pt x="4899" y="2030"/>
                </a:lnTo>
                <a:lnTo>
                  <a:pt x="4896" y="2030"/>
                </a:lnTo>
                <a:lnTo>
                  <a:pt x="4892" y="2030"/>
                </a:lnTo>
                <a:lnTo>
                  <a:pt x="4891" y="2026"/>
                </a:lnTo>
                <a:lnTo>
                  <a:pt x="4892" y="2022"/>
                </a:lnTo>
                <a:lnTo>
                  <a:pt x="4884" y="2019"/>
                </a:lnTo>
                <a:lnTo>
                  <a:pt x="4880" y="2018"/>
                </a:lnTo>
                <a:lnTo>
                  <a:pt x="4877" y="2016"/>
                </a:lnTo>
                <a:lnTo>
                  <a:pt x="4877" y="2015"/>
                </a:lnTo>
                <a:lnTo>
                  <a:pt x="4876" y="2014"/>
                </a:lnTo>
                <a:lnTo>
                  <a:pt x="4876" y="2010"/>
                </a:lnTo>
                <a:lnTo>
                  <a:pt x="4876" y="2007"/>
                </a:lnTo>
                <a:lnTo>
                  <a:pt x="4875" y="2005"/>
                </a:lnTo>
                <a:lnTo>
                  <a:pt x="4866" y="1999"/>
                </a:lnTo>
                <a:lnTo>
                  <a:pt x="4858" y="1994"/>
                </a:lnTo>
                <a:lnTo>
                  <a:pt x="4856" y="1990"/>
                </a:lnTo>
                <a:lnTo>
                  <a:pt x="4855" y="1985"/>
                </a:lnTo>
                <a:lnTo>
                  <a:pt x="4854" y="1980"/>
                </a:lnTo>
                <a:lnTo>
                  <a:pt x="4853" y="1978"/>
                </a:lnTo>
                <a:lnTo>
                  <a:pt x="4852" y="1977"/>
                </a:lnTo>
                <a:lnTo>
                  <a:pt x="4849" y="1975"/>
                </a:lnTo>
                <a:lnTo>
                  <a:pt x="4845" y="1975"/>
                </a:lnTo>
                <a:lnTo>
                  <a:pt x="4838" y="1974"/>
                </a:lnTo>
                <a:lnTo>
                  <a:pt x="4829" y="1975"/>
                </a:lnTo>
                <a:lnTo>
                  <a:pt x="4825" y="1975"/>
                </a:lnTo>
                <a:lnTo>
                  <a:pt x="4821" y="1974"/>
                </a:lnTo>
                <a:lnTo>
                  <a:pt x="4820" y="1972"/>
                </a:lnTo>
                <a:lnTo>
                  <a:pt x="4818" y="1970"/>
                </a:lnTo>
                <a:lnTo>
                  <a:pt x="4817" y="1967"/>
                </a:lnTo>
                <a:lnTo>
                  <a:pt x="4816" y="1965"/>
                </a:lnTo>
                <a:lnTo>
                  <a:pt x="4813" y="1965"/>
                </a:lnTo>
                <a:lnTo>
                  <a:pt x="4810" y="1965"/>
                </a:lnTo>
                <a:lnTo>
                  <a:pt x="4807" y="1966"/>
                </a:lnTo>
                <a:lnTo>
                  <a:pt x="4806" y="1966"/>
                </a:lnTo>
                <a:lnTo>
                  <a:pt x="4804" y="1965"/>
                </a:lnTo>
                <a:close/>
                <a:moveTo>
                  <a:pt x="5356" y="1892"/>
                </a:moveTo>
                <a:lnTo>
                  <a:pt x="5355" y="1895"/>
                </a:lnTo>
                <a:lnTo>
                  <a:pt x="5355" y="1899"/>
                </a:lnTo>
                <a:lnTo>
                  <a:pt x="5356" y="1906"/>
                </a:lnTo>
                <a:lnTo>
                  <a:pt x="5353" y="1907"/>
                </a:lnTo>
                <a:lnTo>
                  <a:pt x="5350" y="1906"/>
                </a:lnTo>
                <a:lnTo>
                  <a:pt x="5347" y="1906"/>
                </a:lnTo>
                <a:lnTo>
                  <a:pt x="5346" y="1906"/>
                </a:lnTo>
                <a:lnTo>
                  <a:pt x="5344" y="1906"/>
                </a:lnTo>
                <a:lnTo>
                  <a:pt x="5344" y="1915"/>
                </a:lnTo>
                <a:lnTo>
                  <a:pt x="5339" y="1915"/>
                </a:lnTo>
                <a:lnTo>
                  <a:pt x="5335" y="1915"/>
                </a:lnTo>
                <a:lnTo>
                  <a:pt x="5331" y="1916"/>
                </a:lnTo>
                <a:lnTo>
                  <a:pt x="5325" y="1918"/>
                </a:lnTo>
                <a:lnTo>
                  <a:pt x="5323" y="1918"/>
                </a:lnTo>
                <a:lnTo>
                  <a:pt x="5323" y="1919"/>
                </a:lnTo>
                <a:lnTo>
                  <a:pt x="5325" y="1920"/>
                </a:lnTo>
                <a:lnTo>
                  <a:pt x="5325" y="1921"/>
                </a:lnTo>
                <a:lnTo>
                  <a:pt x="5322" y="1920"/>
                </a:lnTo>
                <a:lnTo>
                  <a:pt x="5322" y="1919"/>
                </a:lnTo>
                <a:lnTo>
                  <a:pt x="5322" y="1917"/>
                </a:lnTo>
                <a:lnTo>
                  <a:pt x="5321" y="1915"/>
                </a:lnTo>
                <a:lnTo>
                  <a:pt x="5320" y="1913"/>
                </a:lnTo>
                <a:lnTo>
                  <a:pt x="5318" y="1912"/>
                </a:lnTo>
                <a:lnTo>
                  <a:pt x="5315" y="1911"/>
                </a:lnTo>
                <a:lnTo>
                  <a:pt x="5313" y="1912"/>
                </a:lnTo>
                <a:lnTo>
                  <a:pt x="5311" y="1912"/>
                </a:lnTo>
                <a:lnTo>
                  <a:pt x="5310" y="1912"/>
                </a:lnTo>
                <a:lnTo>
                  <a:pt x="5309" y="1913"/>
                </a:lnTo>
                <a:lnTo>
                  <a:pt x="5308" y="1915"/>
                </a:lnTo>
                <a:lnTo>
                  <a:pt x="5305" y="1918"/>
                </a:lnTo>
                <a:lnTo>
                  <a:pt x="5303" y="1919"/>
                </a:lnTo>
                <a:lnTo>
                  <a:pt x="5299" y="1920"/>
                </a:lnTo>
                <a:lnTo>
                  <a:pt x="5294" y="1923"/>
                </a:lnTo>
                <a:lnTo>
                  <a:pt x="5293" y="1926"/>
                </a:lnTo>
                <a:lnTo>
                  <a:pt x="5293" y="1930"/>
                </a:lnTo>
                <a:lnTo>
                  <a:pt x="5294" y="1937"/>
                </a:lnTo>
                <a:lnTo>
                  <a:pt x="5291" y="1938"/>
                </a:lnTo>
                <a:lnTo>
                  <a:pt x="5289" y="1939"/>
                </a:lnTo>
                <a:lnTo>
                  <a:pt x="5289" y="1940"/>
                </a:lnTo>
                <a:lnTo>
                  <a:pt x="5289" y="1942"/>
                </a:lnTo>
                <a:lnTo>
                  <a:pt x="5290" y="1944"/>
                </a:lnTo>
                <a:lnTo>
                  <a:pt x="5291" y="1945"/>
                </a:lnTo>
                <a:lnTo>
                  <a:pt x="5292" y="1946"/>
                </a:lnTo>
                <a:lnTo>
                  <a:pt x="5294" y="1946"/>
                </a:lnTo>
                <a:lnTo>
                  <a:pt x="5302" y="1934"/>
                </a:lnTo>
                <a:lnTo>
                  <a:pt x="5301" y="1934"/>
                </a:lnTo>
                <a:lnTo>
                  <a:pt x="5301" y="1933"/>
                </a:lnTo>
                <a:lnTo>
                  <a:pt x="5302" y="1933"/>
                </a:lnTo>
                <a:lnTo>
                  <a:pt x="5304" y="1933"/>
                </a:lnTo>
                <a:lnTo>
                  <a:pt x="5306" y="1933"/>
                </a:lnTo>
                <a:lnTo>
                  <a:pt x="5307" y="1934"/>
                </a:lnTo>
                <a:lnTo>
                  <a:pt x="5307" y="1935"/>
                </a:lnTo>
                <a:lnTo>
                  <a:pt x="5306" y="1936"/>
                </a:lnTo>
                <a:lnTo>
                  <a:pt x="5305" y="1937"/>
                </a:lnTo>
                <a:lnTo>
                  <a:pt x="5313" y="1937"/>
                </a:lnTo>
                <a:lnTo>
                  <a:pt x="5319" y="1937"/>
                </a:lnTo>
                <a:lnTo>
                  <a:pt x="5324" y="1937"/>
                </a:lnTo>
                <a:lnTo>
                  <a:pt x="5330" y="1937"/>
                </a:lnTo>
                <a:lnTo>
                  <a:pt x="5330" y="1943"/>
                </a:lnTo>
                <a:lnTo>
                  <a:pt x="5325" y="1946"/>
                </a:lnTo>
                <a:lnTo>
                  <a:pt x="5326" y="1950"/>
                </a:lnTo>
                <a:lnTo>
                  <a:pt x="5327" y="1953"/>
                </a:lnTo>
                <a:lnTo>
                  <a:pt x="5327" y="1958"/>
                </a:lnTo>
                <a:lnTo>
                  <a:pt x="5328" y="1959"/>
                </a:lnTo>
                <a:lnTo>
                  <a:pt x="5329" y="1961"/>
                </a:lnTo>
                <a:lnTo>
                  <a:pt x="5330" y="1963"/>
                </a:lnTo>
                <a:lnTo>
                  <a:pt x="5333" y="1965"/>
                </a:lnTo>
                <a:lnTo>
                  <a:pt x="5337" y="1968"/>
                </a:lnTo>
                <a:lnTo>
                  <a:pt x="5340" y="1969"/>
                </a:lnTo>
                <a:lnTo>
                  <a:pt x="5350" y="1971"/>
                </a:lnTo>
                <a:lnTo>
                  <a:pt x="5350" y="1979"/>
                </a:lnTo>
                <a:lnTo>
                  <a:pt x="5354" y="1976"/>
                </a:lnTo>
                <a:lnTo>
                  <a:pt x="5355" y="1975"/>
                </a:lnTo>
                <a:lnTo>
                  <a:pt x="5356" y="1975"/>
                </a:lnTo>
                <a:lnTo>
                  <a:pt x="5358" y="1974"/>
                </a:lnTo>
                <a:lnTo>
                  <a:pt x="5357" y="1964"/>
                </a:lnTo>
                <a:lnTo>
                  <a:pt x="5356" y="1954"/>
                </a:lnTo>
                <a:lnTo>
                  <a:pt x="5359" y="1956"/>
                </a:lnTo>
                <a:lnTo>
                  <a:pt x="5361" y="1957"/>
                </a:lnTo>
                <a:lnTo>
                  <a:pt x="5363" y="1958"/>
                </a:lnTo>
                <a:lnTo>
                  <a:pt x="5364" y="1958"/>
                </a:lnTo>
                <a:lnTo>
                  <a:pt x="5364" y="1957"/>
                </a:lnTo>
                <a:lnTo>
                  <a:pt x="5363" y="1956"/>
                </a:lnTo>
                <a:lnTo>
                  <a:pt x="5362" y="1954"/>
                </a:lnTo>
                <a:lnTo>
                  <a:pt x="5359" y="1948"/>
                </a:lnTo>
                <a:lnTo>
                  <a:pt x="5359" y="1945"/>
                </a:lnTo>
                <a:lnTo>
                  <a:pt x="5358" y="1943"/>
                </a:lnTo>
                <a:lnTo>
                  <a:pt x="5364" y="1943"/>
                </a:lnTo>
                <a:lnTo>
                  <a:pt x="5367" y="1937"/>
                </a:lnTo>
                <a:lnTo>
                  <a:pt x="5370" y="1932"/>
                </a:lnTo>
                <a:lnTo>
                  <a:pt x="5371" y="1930"/>
                </a:lnTo>
                <a:lnTo>
                  <a:pt x="5373" y="1928"/>
                </a:lnTo>
                <a:lnTo>
                  <a:pt x="5375" y="1926"/>
                </a:lnTo>
                <a:lnTo>
                  <a:pt x="5376" y="1923"/>
                </a:lnTo>
                <a:lnTo>
                  <a:pt x="5377" y="1921"/>
                </a:lnTo>
                <a:lnTo>
                  <a:pt x="5377" y="1919"/>
                </a:lnTo>
                <a:lnTo>
                  <a:pt x="5375" y="1918"/>
                </a:lnTo>
                <a:lnTo>
                  <a:pt x="5374" y="1917"/>
                </a:lnTo>
                <a:lnTo>
                  <a:pt x="5373" y="1916"/>
                </a:lnTo>
                <a:lnTo>
                  <a:pt x="5371" y="1913"/>
                </a:lnTo>
                <a:lnTo>
                  <a:pt x="5369" y="1910"/>
                </a:lnTo>
                <a:lnTo>
                  <a:pt x="5368" y="1906"/>
                </a:lnTo>
                <a:lnTo>
                  <a:pt x="5367" y="1898"/>
                </a:lnTo>
                <a:lnTo>
                  <a:pt x="5367" y="1892"/>
                </a:lnTo>
                <a:lnTo>
                  <a:pt x="5361" y="1893"/>
                </a:lnTo>
                <a:lnTo>
                  <a:pt x="5358" y="1893"/>
                </a:lnTo>
                <a:lnTo>
                  <a:pt x="5356" y="1892"/>
                </a:lnTo>
                <a:close/>
                <a:moveTo>
                  <a:pt x="5246" y="1847"/>
                </a:moveTo>
                <a:lnTo>
                  <a:pt x="5245" y="1851"/>
                </a:lnTo>
                <a:lnTo>
                  <a:pt x="5246" y="1854"/>
                </a:lnTo>
                <a:lnTo>
                  <a:pt x="5246" y="1856"/>
                </a:lnTo>
                <a:lnTo>
                  <a:pt x="5246" y="1858"/>
                </a:lnTo>
                <a:lnTo>
                  <a:pt x="5240" y="1858"/>
                </a:lnTo>
                <a:lnTo>
                  <a:pt x="5237" y="1868"/>
                </a:lnTo>
                <a:lnTo>
                  <a:pt x="5233" y="1878"/>
                </a:lnTo>
                <a:lnTo>
                  <a:pt x="5231" y="1883"/>
                </a:lnTo>
                <a:lnTo>
                  <a:pt x="5228" y="1888"/>
                </a:lnTo>
                <a:lnTo>
                  <a:pt x="5226" y="1892"/>
                </a:lnTo>
                <a:lnTo>
                  <a:pt x="5223" y="1895"/>
                </a:lnTo>
                <a:lnTo>
                  <a:pt x="5222" y="1896"/>
                </a:lnTo>
                <a:lnTo>
                  <a:pt x="5219" y="1897"/>
                </a:lnTo>
                <a:lnTo>
                  <a:pt x="5215" y="1899"/>
                </a:lnTo>
                <a:lnTo>
                  <a:pt x="5210" y="1901"/>
                </a:lnTo>
                <a:lnTo>
                  <a:pt x="5208" y="1902"/>
                </a:lnTo>
                <a:lnTo>
                  <a:pt x="5207" y="1903"/>
                </a:lnTo>
                <a:lnTo>
                  <a:pt x="5204" y="1908"/>
                </a:lnTo>
                <a:lnTo>
                  <a:pt x="5203" y="1911"/>
                </a:lnTo>
                <a:lnTo>
                  <a:pt x="5204" y="1912"/>
                </a:lnTo>
                <a:lnTo>
                  <a:pt x="5205" y="1912"/>
                </a:lnTo>
                <a:lnTo>
                  <a:pt x="5207" y="1912"/>
                </a:lnTo>
                <a:lnTo>
                  <a:pt x="5218" y="1907"/>
                </a:lnTo>
                <a:lnTo>
                  <a:pt x="5224" y="1904"/>
                </a:lnTo>
                <a:lnTo>
                  <a:pt x="5227" y="1902"/>
                </a:lnTo>
                <a:lnTo>
                  <a:pt x="5229" y="1901"/>
                </a:lnTo>
                <a:lnTo>
                  <a:pt x="5230" y="1899"/>
                </a:lnTo>
                <a:lnTo>
                  <a:pt x="5231" y="1897"/>
                </a:lnTo>
                <a:lnTo>
                  <a:pt x="5232" y="1893"/>
                </a:lnTo>
                <a:lnTo>
                  <a:pt x="5233" y="1888"/>
                </a:lnTo>
                <a:lnTo>
                  <a:pt x="5234" y="1886"/>
                </a:lnTo>
                <a:lnTo>
                  <a:pt x="5235" y="1884"/>
                </a:lnTo>
                <a:lnTo>
                  <a:pt x="5236" y="1882"/>
                </a:lnTo>
                <a:lnTo>
                  <a:pt x="5238" y="1880"/>
                </a:lnTo>
                <a:lnTo>
                  <a:pt x="5244" y="1876"/>
                </a:lnTo>
                <a:lnTo>
                  <a:pt x="5249" y="1872"/>
                </a:lnTo>
                <a:lnTo>
                  <a:pt x="5251" y="1869"/>
                </a:lnTo>
                <a:lnTo>
                  <a:pt x="5252" y="1867"/>
                </a:lnTo>
                <a:lnTo>
                  <a:pt x="5251" y="1863"/>
                </a:lnTo>
                <a:lnTo>
                  <a:pt x="5249" y="1857"/>
                </a:lnTo>
                <a:lnTo>
                  <a:pt x="5247" y="1851"/>
                </a:lnTo>
                <a:lnTo>
                  <a:pt x="5246" y="1847"/>
                </a:lnTo>
                <a:close/>
                <a:moveTo>
                  <a:pt x="5271" y="1678"/>
                </a:moveTo>
                <a:lnTo>
                  <a:pt x="5269" y="1690"/>
                </a:lnTo>
                <a:lnTo>
                  <a:pt x="5269" y="1695"/>
                </a:lnTo>
                <a:lnTo>
                  <a:pt x="5269" y="1700"/>
                </a:lnTo>
                <a:lnTo>
                  <a:pt x="5269" y="1710"/>
                </a:lnTo>
                <a:lnTo>
                  <a:pt x="5268" y="1721"/>
                </a:lnTo>
                <a:lnTo>
                  <a:pt x="5263" y="1723"/>
                </a:lnTo>
                <a:lnTo>
                  <a:pt x="5262" y="1725"/>
                </a:lnTo>
                <a:lnTo>
                  <a:pt x="5262" y="1728"/>
                </a:lnTo>
                <a:lnTo>
                  <a:pt x="5263" y="1732"/>
                </a:lnTo>
                <a:lnTo>
                  <a:pt x="5264" y="1731"/>
                </a:lnTo>
                <a:lnTo>
                  <a:pt x="5265" y="1731"/>
                </a:lnTo>
                <a:lnTo>
                  <a:pt x="5265" y="1732"/>
                </a:lnTo>
                <a:lnTo>
                  <a:pt x="5266" y="1733"/>
                </a:lnTo>
                <a:lnTo>
                  <a:pt x="5266" y="1738"/>
                </a:lnTo>
                <a:lnTo>
                  <a:pt x="5261" y="1738"/>
                </a:lnTo>
                <a:lnTo>
                  <a:pt x="5259" y="1738"/>
                </a:lnTo>
                <a:lnTo>
                  <a:pt x="5260" y="1738"/>
                </a:lnTo>
                <a:lnTo>
                  <a:pt x="5255" y="1736"/>
                </a:lnTo>
                <a:lnTo>
                  <a:pt x="5253" y="1735"/>
                </a:lnTo>
                <a:lnTo>
                  <a:pt x="5254" y="1735"/>
                </a:lnTo>
                <a:lnTo>
                  <a:pt x="5253" y="1736"/>
                </a:lnTo>
                <a:lnTo>
                  <a:pt x="5252" y="1740"/>
                </a:lnTo>
                <a:lnTo>
                  <a:pt x="5252" y="1742"/>
                </a:lnTo>
                <a:lnTo>
                  <a:pt x="5253" y="1744"/>
                </a:lnTo>
                <a:lnTo>
                  <a:pt x="5254" y="1745"/>
                </a:lnTo>
                <a:lnTo>
                  <a:pt x="5256" y="1746"/>
                </a:lnTo>
                <a:lnTo>
                  <a:pt x="5257" y="1746"/>
                </a:lnTo>
                <a:lnTo>
                  <a:pt x="5261" y="1760"/>
                </a:lnTo>
                <a:lnTo>
                  <a:pt x="5263" y="1765"/>
                </a:lnTo>
                <a:lnTo>
                  <a:pt x="5266" y="1771"/>
                </a:lnTo>
                <a:lnTo>
                  <a:pt x="5267" y="1770"/>
                </a:lnTo>
                <a:lnTo>
                  <a:pt x="5267" y="1769"/>
                </a:lnTo>
                <a:lnTo>
                  <a:pt x="5269" y="1767"/>
                </a:lnTo>
                <a:lnTo>
                  <a:pt x="5270" y="1766"/>
                </a:lnTo>
                <a:lnTo>
                  <a:pt x="5272" y="1766"/>
                </a:lnTo>
                <a:lnTo>
                  <a:pt x="5274" y="1766"/>
                </a:lnTo>
                <a:lnTo>
                  <a:pt x="5272" y="1776"/>
                </a:lnTo>
                <a:lnTo>
                  <a:pt x="5271" y="1779"/>
                </a:lnTo>
                <a:lnTo>
                  <a:pt x="5271" y="1782"/>
                </a:lnTo>
                <a:lnTo>
                  <a:pt x="5272" y="1785"/>
                </a:lnTo>
                <a:lnTo>
                  <a:pt x="5273" y="1788"/>
                </a:lnTo>
                <a:lnTo>
                  <a:pt x="5277" y="1797"/>
                </a:lnTo>
                <a:lnTo>
                  <a:pt x="5288" y="1793"/>
                </a:lnTo>
                <a:lnTo>
                  <a:pt x="5291" y="1792"/>
                </a:lnTo>
                <a:lnTo>
                  <a:pt x="5294" y="1792"/>
                </a:lnTo>
                <a:lnTo>
                  <a:pt x="5296" y="1793"/>
                </a:lnTo>
                <a:lnTo>
                  <a:pt x="5299" y="1795"/>
                </a:lnTo>
                <a:lnTo>
                  <a:pt x="5308" y="1802"/>
                </a:lnTo>
                <a:lnTo>
                  <a:pt x="5307" y="1797"/>
                </a:lnTo>
                <a:lnTo>
                  <a:pt x="5305" y="1792"/>
                </a:lnTo>
                <a:lnTo>
                  <a:pt x="5305" y="1790"/>
                </a:lnTo>
                <a:lnTo>
                  <a:pt x="5306" y="1790"/>
                </a:lnTo>
                <a:lnTo>
                  <a:pt x="5308" y="1791"/>
                </a:lnTo>
                <a:lnTo>
                  <a:pt x="5310" y="1793"/>
                </a:lnTo>
                <a:lnTo>
                  <a:pt x="5313" y="1796"/>
                </a:lnTo>
                <a:lnTo>
                  <a:pt x="5317" y="1802"/>
                </a:lnTo>
                <a:lnTo>
                  <a:pt x="5321" y="1808"/>
                </a:lnTo>
                <a:lnTo>
                  <a:pt x="5325" y="1813"/>
                </a:lnTo>
                <a:lnTo>
                  <a:pt x="5326" y="1813"/>
                </a:lnTo>
                <a:lnTo>
                  <a:pt x="5327" y="1814"/>
                </a:lnTo>
                <a:lnTo>
                  <a:pt x="5330" y="1816"/>
                </a:lnTo>
                <a:lnTo>
                  <a:pt x="5331" y="1813"/>
                </a:lnTo>
                <a:lnTo>
                  <a:pt x="5330" y="1811"/>
                </a:lnTo>
                <a:lnTo>
                  <a:pt x="5331" y="1810"/>
                </a:lnTo>
                <a:lnTo>
                  <a:pt x="5333" y="1808"/>
                </a:lnTo>
                <a:lnTo>
                  <a:pt x="5327" y="1795"/>
                </a:lnTo>
                <a:lnTo>
                  <a:pt x="5326" y="1789"/>
                </a:lnTo>
                <a:lnTo>
                  <a:pt x="5325" y="1783"/>
                </a:lnTo>
                <a:lnTo>
                  <a:pt x="5313" y="1785"/>
                </a:lnTo>
                <a:lnTo>
                  <a:pt x="5313" y="1777"/>
                </a:lnTo>
                <a:lnTo>
                  <a:pt x="5306" y="1779"/>
                </a:lnTo>
                <a:lnTo>
                  <a:pt x="5300" y="1780"/>
                </a:lnTo>
                <a:lnTo>
                  <a:pt x="5295" y="1781"/>
                </a:lnTo>
                <a:lnTo>
                  <a:pt x="5288" y="1783"/>
                </a:lnTo>
                <a:lnTo>
                  <a:pt x="5287" y="1775"/>
                </a:lnTo>
                <a:lnTo>
                  <a:pt x="5286" y="1771"/>
                </a:lnTo>
                <a:lnTo>
                  <a:pt x="5286" y="1769"/>
                </a:lnTo>
                <a:lnTo>
                  <a:pt x="5285" y="1768"/>
                </a:lnTo>
                <a:lnTo>
                  <a:pt x="5285" y="1769"/>
                </a:lnTo>
                <a:lnTo>
                  <a:pt x="5284" y="1766"/>
                </a:lnTo>
                <a:lnTo>
                  <a:pt x="5282" y="1760"/>
                </a:lnTo>
                <a:lnTo>
                  <a:pt x="5285" y="1758"/>
                </a:lnTo>
                <a:lnTo>
                  <a:pt x="5286" y="1757"/>
                </a:lnTo>
                <a:lnTo>
                  <a:pt x="5286" y="1755"/>
                </a:lnTo>
                <a:lnTo>
                  <a:pt x="5285" y="1753"/>
                </a:lnTo>
                <a:lnTo>
                  <a:pt x="5283" y="1749"/>
                </a:lnTo>
                <a:lnTo>
                  <a:pt x="5283" y="1747"/>
                </a:lnTo>
                <a:lnTo>
                  <a:pt x="5282" y="1746"/>
                </a:lnTo>
                <a:lnTo>
                  <a:pt x="5285" y="1746"/>
                </a:lnTo>
                <a:lnTo>
                  <a:pt x="5289" y="1738"/>
                </a:lnTo>
                <a:lnTo>
                  <a:pt x="5294" y="1731"/>
                </a:lnTo>
                <a:lnTo>
                  <a:pt x="5299" y="1724"/>
                </a:lnTo>
                <a:lnTo>
                  <a:pt x="5302" y="1721"/>
                </a:lnTo>
                <a:lnTo>
                  <a:pt x="5305" y="1718"/>
                </a:lnTo>
                <a:lnTo>
                  <a:pt x="5305" y="1717"/>
                </a:lnTo>
                <a:lnTo>
                  <a:pt x="5305" y="1715"/>
                </a:lnTo>
                <a:lnTo>
                  <a:pt x="5302" y="1710"/>
                </a:lnTo>
                <a:lnTo>
                  <a:pt x="5297" y="1704"/>
                </a:lnTo>
                <a:lnTo>
                  <a:pt x="5296" y="1696"/>
                </a:lnTo>
                <a:lnTo>
                  <a:pt x="5297" y="1690"/>
                </a:lnTo>
                <a:lnTo>
                  <a:pt x="5298" y="1684"/>
                </a:lnTo>
                <a:lnTo>
                  <a:pt x="5299" y="1678"/>
                </a:lnTo>
                <a:lnTo>
                  <a:pt x="5297" y="1679"/>
                </a:lnTo>
                <a:lnTo>
                  <a:pt x="5296" y="1681"/>
                </a:lnTo>
                <a:lnTo>
                  <a:pt x="5294" y="1684"/>
                </a:lnTo>
                <a:lnTo>
                  <a:pt x="5290" y="1685"/>
                </a:lnTo>
                <a:lnTo>
                  <a:pt x="5287" y="1685"/>
                </a:lnTo>
                <a:lnTo>
                  <a:pt x="5284" y="1684"/>
                </a:lnTo>
                <a:lnTo>
                  <a:pt x="5282" y="1683"/>
                </a:lnTo>
                <a:lnTo>
                  <a:pt x="5277" y="1681"/>
                </a:lnTo>
                <a:lnTo>
                  <a:pt x="5271" y="1678"/>
                </a:lnTo>
                <a:close/>
                <a:moveTo>
                  <a:pt x="1635" y="1673"/>
                </a:moveTo>
                <a:lnTo>
                  <a:pt x="1630" y="1681"/>
                </a:lnTo>
                <a:lnTo>
                  <a:pt x="1635" y="1684"/>
                </a:lnTo>
                <a:lnTo>
                  <a:pt x="1640" y="1685"/>
                </a:lnTo>
                <a:lnTo>
                  <a:pt x="1644" y="1687"/>
                </a:lnTo>
                <a:lnTo>
                  <a:pt x="1649" y="1690"/>
                </a:lnTo>
                <a:lnTo>
                  <a:pt x="1649" y="1692"/>
                </a:lnTo>
                <a:lnTo>
                  <a:pt x="1652" y="1693"/>
                </a:lnTo>
                <a:lnTo>
                  <a:pt x="1655" y="1693"/>
                </a:lnTo>
                <a:lnTo>
                  <a:pt x="1660" y="1692"/>
                </a:lnTo>
                <a:lnTo>
                  <a:pt x="1665" y="1690"/>
                </a:lnTo>
                <a:lnTo>
                  <a:pt x="1669" y="1687"/>
                </a:lnTo>
                <a:lnTo>
                  <a:pt x="1671" y="1685"/>
                </a:lnTo>
                <a:lnTo>
                  <a:pt x="1671" y="1684"/>
                </a:lnTo>
                <a:lnTo>
                  <a:pt x="1671" y="1683"/>
                </a:lnTo>
                <a:lnTo>
                  <a:pt x="1670" y="1682"/>
                </a:lnTo>
                <a:lnTo>
                  <a:pt x="1669" y="1681"/>
                </a:lnTo>
                <a:lnTo>
                  <a:pt x="1663" y="1681"/>
                </a:lnTo>
                <a:lnTo>
                  <a:pt x="1663" y="1676"/>
                </a:lnTo>
                <a:lnTo>
                  <a:pt x="1660" y="1674"/>
                </a:lnTo>
                <a:lnTo>
                  <a:pt x="1657" y="1674"/>
                </a:lnTo>
                <a:lnTo>
                  <a:pt x="1650" y="1673"/>
                </a:lnTo>
                <a:lnTo>
                  <a:pt x="1643" y="1673"/>
                </a:lnTo>
                <a:lnTo>
                  <a:pt x="1639" y="1673"/>
                </a:lnTo>
                <a:lnTo>
                  <a:pt x="1635" y="1673"/>
                </a:lnTo>
                <a:close/>
                <a:moveTo>
                  <a:pt x="5083" y="1647"/>
                </a:moveTo>
                <a:lnTo>
                  <a:pt x="5080" y="1648"/>
                </a:lnTo>
                <a:lnTo>
                  <a:pt x="5075" y="1650"/>
                </a:lnTo>
                <a:lnTo>
                  <a:pt x="5071" y="1653"/>
                </a:lnTo>
                <a:lnTo>
                  <a:pt x="5066" y="1656"/>
                </a:lnTo>
                <a:lnTo>
                  <a:pt x="5056" y="1662"/>
                </a:lnTo>
                <a:lnTo>
                  <a:pt x="5049" y="1667"/>
                </a:lnTo>
                <a:lnTo>
                  <a:pt x="5052" y="1677"/>
                </a:lnTo>
                <a:lnTo>
                  <a:pt x="5054" y="1682"/>
                </a:lnTo>
                <a:lnTo>
                  <a:pt x="5056" y="1686"/>
                </a:lnTo>
                <a:lnTo>
                  <a:pt x="5058" y="1690"/>
                </a:lnTo>
                <a:lnTo>
                  <a:pt x="5060" y="1691"/>
                </a:lnTo>
                <a:lnTo>
                  <a:pt x="5062" y="1692"/>
                </a:lnTo>
                <a:lnTo>
                  <a:pt x="5065" y="1693"/>
                </a:lnTo>
                <a:lnTo>
                  <a:pt x="5067" y="1693"/>
                </a:lnTo>
                <a:lnTo>
                  <a:pt x="5071" y="1693"/>
                </a:lnTo>
                <a:lnTo>
                  <a:pt x="5074" y="1692"/>
                </a:lnTo>
                <a:lnTo>
                  <a:pt x="5077" y="1692"/>
                </a:lnTo>
                <a:lnTo>
                  <a:pt x="5079" y="1691"/>
                </a:lnTo>
                <a:lnTo>
                  <a:pt x="5083" y="1688"/>
                </a:lnTo>
                <a:lnTo>
                  <a:pt x="5086" y="1685"/>
                </a:lnTo>
                <a:lnTo>
                  <a:pt x="5088" y="1680"/>
                </a:lnTo>
                <a:lnTo>
                  <a:pt x="5090" y="1675"/>
                </a:lnTo>
                <a:lnTo>
                  <a:pt x="5091" y="1670"/>
                </a:lnTo>
                <a:lnTo>
                  <a:pt x="5094" y="1659"/>
                </a:lnTo>
                <a:lnTo>
                  <a:pt x="5095" y="1659"/>
                </a:lnTo>
                <a:lnTo>
                  <a:pt x="5096" y="1659"/>
                </a:lnTo>
                <a:lnTo>
                  <a:pt x="5097" y="1659"/>
                </a:lnTo>
                <a:lnTo>
                  <a:pt x="5098" y="1658"/>
                </a:lnTo>
                <a:lnTo>
                  <a:pt x="5100" y="1656"/>
                </a:lnTo>
                <a:lnTo>
                  <a:pt x="5100" y="1654"/>
                </a:lnTo>
                <a:lnTo>
                  <a:pt x="5099" y="1653"/>
                </a:lnTo>
                <a:lnTo>
                  <a:pt x="5098" y="1651"/>
                </a:lnTo>
                <a:lnTo>
                  <a:pt x="5095" y="1649"/>
                </a:lnTo>
                <a:lnTo>
                  <a:pt x="5093" y="1648"/>
                </a:lnTo>
                <a:lnTo>
                  <a:pt x="5090" y="1648"/>
                </a:lnTo>
                <a:lnTo>
                  <a:pt x="5083" y="1647"/>
                </a:lnTo>
                <a:close/>
                <a:moveTo>
                  <a:pt x="1551" y="1566"/>
                </a:moveTo>
                <a:lnTo>
                  <a:pt x="1545" y="1568"/>
                </a:lnTo>
                <a:lnTo>
                  <a:pt x="1542" y="1569"/>
                </a:lnTo>
                <a:lnTo>
                  <a:pt x="1540" y="1571"/>
                </a:lnTo>
                <a:lnTo>
                  <a:pt x="1538" y="1573"/>
                </a:lnTo>
                <a:lnTo>
                  <a:pt x="1536" y="1575"/>
                </a:lnTo>
                <a:lnTo>
                  <a:pt x="1532" y="1579"/>
                </a:lnTo>
                <a:lnTo>
                  <a:pt x="1529" y="1583"/>
                </a:lnTo>
                <a:lnTo>
                  <a:pt x="1526" y="1588"/>
                </a:lnTo>
                <a:lnTo>
                  <a:pt x="1523" y="1597"/>
                </a:lnTo>
                <a:lnTo>
                  <a:pt x="1525" y="1596"/>
                </a:lnTo>
                <a:lnTo>
                  <a:pt x="1526" y="1596"/>
                </a:lnTo>
                <a:lnTo>
                  <a:pt x="1530" y="1596"/>
                </a:lnTo>
                <a:lnTo>
                  <a:pt x="1533" y="1595"/>
                </a:lnTo>
                <a:lnTo>
                  <a:pt x="1535" y="1595"/>
                </a:lnTo>
                <a:lnTo>
                  <a:pt x="1537" y="1594"/>
                </a:lnTo>
                <a:lnTo>
                  <a:pt x="1537" y="1588"/>
                </a:lnTo>
                <a:lnTo>
                  <a:pt x="1542" y="1585"/>
                </a:lnTo>
                <a:lnTo>
                  <a:pt x="1544" y="1583"/>
                </a:lnTo>
                <a:lnTo>
                  <a:pt x="1546" y="1582"/>
                </a:lnTo>
                <a:lnTo>
                  <a:pt x="1554" y="1574"/>
                </a:lnTo>
                <a:lnTo>
                  <a:pt x="1558" y="1575"/>
                </a:lnTo>
                <a:lnTo>
                  <a:pt x="1562" y="1575"/>
                </a:lnTo>
                <a:lnTo>
                  <a:pt x="1566" y="1576"/>
                </a:lnTo>
                <a:lnTo>
                  <a:pt x="1571" y="1577"/>
                </a:lnTo>
                <a:lnTo>
                  <a:pt x="1572" y="1579"/>
                </a:lnTo>
                <a:lnTo>
                  <a:pt x="1573" y="1581"/>
                </a:lnTo>
                <a:lnTo>
                  <a:pt x="1575" y="1584"/>
                </a:lnTo>
                <a:lnTo>
                  <a:pt x="1576" y="1586"/>
                </a:lnTo>
                <a:lnTo>
                  <a:pt x="1579" y="1586"/>
                </a:lnTo>
                <a:lnTo>
                  <a:pt x="1582" y="1586"/>
                </a:lnTo>
                <a:lnTo>
                  <a:pt x="1585" y="1585"/>
                </a:lnTo>
                <a:lnTo>
                  <a:pt x="1587" y="1586"/>
                </a:lnTo>
                <a:lnTo>
                  <a:pt x="1590" y="1591"/>
                </a:lnTo>
                <a:lnTo>
                  <a:pt x="1592" y="1591"/>
                </a:lnTo>
                <a:lnTo>
                  <a:pt x="1595" y="1591"/>
                </a:lnTo>
                <a:lnTo>
                  <a:pt x="1597" y="1591"/>
                </a:lnTo>
                <a:lnTo>
                  <a:pt x="1599" y="1591"/>
                </a:lnTo>
                <a:lnTo>
                  <a:pt x="1601" y="1594"/>
                </a:lnTo>
                <a:lnTo>
                  <a:pt x="1603" y="1598"/>
                </a:lnTo>
                <a:lnTo>
                  <a:pt x="1605" y="1601"/>
                </a:lnTo>
                <a:lnTo>
                  <a:pt x="1607" y="1603"/>
                </a:lnTo>
                <a:lnTo>
                  <a:pt x="1608" y="1604"/>
                </a:lnTo>
                <a:lnTo>
                  <a:pt x="1610" y="1605"/>
                </a:lnTo>
                <a:lnTo>
                  <a:pt x="1615" y="1605"/>
                </a:lnTo>
                <a:lnTo>
                  <a:pt x="1620" y="1605"/>
                </a:lnTo>
                <a:lnTo>
                  <a:pt x="1625" y="1604"/>
                </a:lnTo>
                <a:lnTo>
                  <a:pt x="1628" y="1605"/>
                </a:lnTo>
                <a:lnTo>
                  <a:pt x="1630" y="1605"/>
                </a:lnTo>
                <a:lnTo>
                  <a:pt x="1630" y="1607"/>
                </a:lnTo>
                <a:lnTo>
                  <a:pt x="1630" y="1609"/>
                </a:lnTo>
                <a:lnTo>
                  <a:pt x="1630" y="1612"/>
                </a:lnTo>
                <a:lnTo>
                  <a:pt x="1630" y="1614"/>
                </a:lnTo>
                <a:lnTo>
                  <a:pt x="1631" y="1617"/>
                </a:lnTo>
                <a:lnTo>
                  <a:pt x="1634" y="1620"/>
                </a:lnTo>
                <a:lnTo>
                  <a:pt x="1637" y="1622"/>
                </a:lnTo>
                <a:lnTo>
                  <a:pt x="1640" y="1624"/>
                </a:lnTo>
                <a:lnTo>
                  <a:pt x="1648" y="1628"/>
                </a:lnTo>
                <a:lnTo>
                  <a:pt x="1655" y="1631"/>
                </a:lnTo>
                <a:lnTo>
                  <a:pt x="1653" y="1635"/>
                </a:lnTo>
                <a:lnTo>
                  <a:pt x="1651" y="1639"/>
                </a:lnTo>
                <a:lnTo>
                  <a:pt x="1647" y="1647"/>
                </a:lnTo>
                <a:lnTo>
                  <a:pt x="1661" y="1646"/>
                </a:lnTo>
                <a:lnTo>
                  <a:pt x="1676" y="1643"/>
                </a:lnTo>
                <a:lnTo>
                  <a:pt x="1691" y="1641"/>
                </a:lnTo>
                <a:lnTo>
                  <a:pt x="1706" y="1639"/>
                </a:lnTo>
                <a:lnTo>
                  <a:pt x="1703" y="1628"/>
                </a:lnTo>
                <a:lnTo>
                  <a:pt x="1693" y="1629"/>
                </a:lnTo>
                <a:lnTo>
                  <a:pt x="1687" y="1629"/>
                </a:lnTo>
                <a:lnTo>
                  <a:pt x="1685" y="1628"/>
                </a:lnTo>
                <a:lnTo>
                  <a:pt x="1683" y="1628"/>
                </a:lnTo>
                <a:lnTo>
                  <a:pt x="1680" y="1614"/>
                </a:lnTo>
                <a:lnTo>
                  <a:pt x="1676" y="1613"/>
                </a:lnTo>
                <a:lnTo>
                  <a:pt x="1672" y="1613"/>
                </a:lnTo>
                <a:lnTo>
                  <a:pt x="1663" y="1614"/>
                </a:lnTo>
                <a:lnTo>
                  <a:pt x="1663" y="1611"/>
                </a:lnTo>
                <a:lnTo>
                  <a:pt x="1662" y="1609"/>
                </a:lnTo>
                <a:lnTo>
                  <a:pt x="1662" y="1607"/>
                </a:lnTo>
                <a:lnTo>
                  <a:pt x="1661" y="1605"/>
                </a:lnTo>
                <a:lnTo>
                  <a:pt x="1657" y="1603"/>
                </a:lnTo>
                <a:lnTo>
                  <a:pt x="1653" y="1600"/>
                </a:lnTo>
                <a:lnTo>
                  <a:pt x="1645" y="1595"/>
                </a:lnTo>
                <a:lnTo>
                  <a:pt x="1636" y="1591"/>
                </a:lnTo>
                <a:lnTo>
                  <a:pt x="1631" y="1590"/>
                </a:lnTo>
                <a:lnTo>
                  <a:pt x="1627" y="1588"/>
                </a:lnTo>
                <a:lnTo>
                  <a:pt x="1625" y="1588"/>
                </a:lnTo>
                <a:lnTo>
                  <a:pt x="1623" y="1589"/>
                </a:lnTo>
                <a:lnTo>
                  <a:pt x="1620" y="1589"/>
                </a:lnTo>
                <a:lnTo>
                  <a:pt x="1619" y="1589"/>
                </a:lnTo>
                <a:lnTo>
                  <a:pt x="1618" y="1588"/>
                </a:lnTo>
                <a:lnTo>
                  <a:pt x="1617" y="1587"/>
                </a:lnTo>
                <a:lnTo>
                  <a:pt x="1616" y="1586"/>
                </a:lnTo>
                <a:lnTo>
                  <a:pt x="1614" y="1581"/>
                </a:lnTo>
                <a:lnTo>
                  <a:pt x="1612" y="1577"/>
                </a:lnTo>
                <a:lnTo>
                  <a:pt x="1610" y="1574"/>
                </a:lnTo>
                <a:lnTo>
                  <a:pt x="1606" y="1573"/>
                </a:lnTo>
                <a:lnTo>
                  <a:pt x="1598" y="1572"/>
                </a:lnTo>
                <a:lnTo>
                  <a:pt x="1579" y="1569"/>
                </a:lnTo>
                <a:lnTo>
                  <a:pt x="1560" y="1567"/>
                </a:lnTo>
                <a:lnTo>
                  <a:pt x="1551" y="1566"/>
                </a:lnTo>
                <a:close/>
                <a:moveTo>
                  <a:pt x="5280" y="1524"/>
                </a:moveTo>
                <a:lnTo>
                  <a:pt x="5277" y="1529"/>
                </a:lnTo>
                <a:lnTo>
                  <a:pt x="5274" y="1533"/>
                </a:lnTo>
                <a:lnTo>
                  <a:pt x="5269" y="1543"/>
                </a:lnTo>
                <a:lnTo>
                  <a:pt x="5264" y="1552"/>
                </a:lnTo>
                <a:lnTo>
                  <a:pt x="5262" y="1558"/>
                </a:lnTo>
                <a:lnTo>
                  <a:pt x="5260" y="1563"/>
                </a:lnTo>
                <a:lnTo>
                  <a:pt x="5259" y="1570"/>
                </a:lnTo>
                <a:lnTo>
                  <a:pt x="5258" y="1575"/>
                </a:lnTo>
                <a:lnTo>
                  <a:pt x="5258" y="1579"/>
                </a:lnTo>
                <a:lnTo>
                  <a:pt x="5259" y="1582"/>
                </a:lnTo>
                <a:lnTo>
                  <a:pt x="5260" y="1585"/>
                </a:lnTo>
                <a:lnTo>
                  <a:pt x="5261" y="1589"/>
                </a:lnTo>
                <a:lnTo>
                  <a:pt x="5266" y="1597"/>
                </a:lnTo>
                <a:lnTo>
                  <a:pt x="5271" y="1597"/>
                </a:lnTo>
                <a:lnTo>
                  <a:pt x="5275" y="1588"/>
                </a:lnTo>
                <a:lnTo>
                  <a:pt x="5278" y="1580"/>
                </a:lnTo>
                <a:lnTo>
                  <a:pt x="5281" y="1570"/>
                </a:lnTo>
                <a:lnTo>
                  <a:pt x="5283" y="1561"/>
                </a:lnTo>
                <a:lnTo>
                  <a:pt x="5285" y="1551"/>
                </a:lnTo>
                <a:lnTo>
                  <a:pt x="5287" y="1542"/>
                </a:lnTo>
                <a:lnTo>
                  <a:pt x="5288" y="1524"/>
                </a:lnTo>
                <a:lnTo>
                  <a:pt x="5284" y="1524"/>
                </a:lnTo>
                <a:lnTo>
                  <a:pt x="5280" y="1524"/>
                </a:lnTo>
                <a:close/>
                <a:moveTo>
                  <a:pt x="5448" y="1313"/>
                </a:moveTo>
                <a:lnTo>
                  <a:pt x="5443" y="1324"/>
                </a:lnTo>
                <a:lnTo>
                  <a:pt x="5441" y="1324"/>
                </a:lnTo>
                <a:lnTo>
                  <a:pt x="5440" y="1325"/>
                </a:lnTo>
                <a:lnTo>
                  <a:pt x="5439" y="1324"/>
                </a:lnTo>
                <a:lnTo>
                  <a:pt x="5438" y="1324"/>
                </a:lnTo>
                <a:lnTo>
                  <a:pt x="5436" y="1322"/>
                </a:lnTo>
                <a:lnTo>
                  <a:pt x="5434" y="1321"/>
                </a:lnTo>
                <a:lnTo>
                  <a:pt x="5435" y="1323"/>
                </a:lnTo>
                <a:lnTo>
                  <a:pt x="5434" y="1324"/>
                </a:lnTo>
                <a:lnTo>
                  <a:pt x="5434" y="1326"/>
                </a:lnTo>
                <a:lnTo>
                  <a:pt x="5433" y="1327"/>
                </a:lnTo>
                <a:lnTo>
                  <a:pt x="5431" y="1328"/>
                </a:lnTo>
                <a:lnTo>
                  <a:pt x="5432" y="1330"/>
                </a:lnTo>
                <a:lnTo>
                  <a:pt x="5434" y="1333"/>
                </a:lnTo>
                <a:lnTo>
                  <a:pt x="5436" y="1336"/>
                </a:lnTo>
                <a:lnTo>
                  <a:pt x="5440" y="1344"/>
                </a:lnTo>
                <a:lnTo>
                  <a:pt x="5437" y="1342"/>
                </a:lnTo>
                <a:lnTo>
                  <a:pt x="5436" y="1341"/>
                </a:lnTo>
                <a:lnTo>
                  <a:pt x="5435" y="1342"/>
                </a:lnTo>
                <a:lnTo>
                  <a:pt x="5435" y="1344"/>
                </a:lnTo>
                <a:lnTo>
                  <a:pt x="5436" y="1346"/>
                </a:lnTo>
                <a:lnTo>
                  <a:pt x="5437" y="1349"/>
                </a:lnTo>
                <a:lnTo>
                  <a:pt x="5438" y="1351"/>
                </a:lnTo>
                <a:lnTo>
                  <a:pt x="5440" y="1352"/>
                </a:lnTo>
                <a:lnTo>
                  <a:pt x="5441" y="1352"/>
                </a:lnTo>
                <a:lnTo>
                  <a:pt x="5442" y="1352"/>
                </a:lnTo>
                <a:lnTo>
                  <a:pt x="5443" y="1352"/>
                </a:lnTo>
                <a:lnTo>
                  <a:pt x="5445" y="1351"/>
                </a:lnTo>
                <a:lnTo>
                  <a:pt x="5448" y="1352"/>
                </a:lnTo>
                <a:lnTo>
                  <a:pt x="5448" y="1341"/>
                </a:lnTo>
                <a:lnTo>
                  <a:pt x="5447" y="1341"/>
                </a:lnTo>
                <a:lnTo>
                  <a:pt x="5446" y="1341"/>
                </a:lnTo>
                <a:lnTo>
                  <a:pt x="5445" y="1340"/>
                </a:lnTo>
                <a:lnTo>
                  <a:pt x="5446" y="1339"/>
                </a:lnTo>
                <a:lnTo>
                  <a:pt x="5447" y="1339"/>
                </a:lnTo>
                <a:lnTo>
                  <a:pt x="5448" y="1338"/>
                </a:lnTo>
                <a:lnTo>
                  <a:pt x="5451" y="1338"/>
                </a:lnTo>
                <a:lnTo>
                  <a:pt x="5451" y="1341"/>
                </a:lnTo>
                <a:lnTo>
                  <a:pt x="5451" y="1343"/>
                </a:lnTo>
                <a:lnTo>
                  <a:pt x="5451" y="1344"/>
                </a:lnTo>
                <a:lnTo>
                  <a:pt x="5452" y="1345"/>
                </a:lnTo>
                <a:lnTo>
                  <a:pt x="5454" y="1346"/>
                </a:lnTo>
                <a:lnTo>
                  <a:pt x="5447" y="1355"/>
                </a:lnTo>
                <a:lnTo>
                  <a:pt x="5445" y="1359"/>
                </a:lnTo>
                <a:lnTo>
                  <a:pt x="5444" y="1362"/>
                </a:lnTo>
                <a:lnTo>
                  <a:pt x="5443" y="1369"/>
                </a:lnTo>
                <a:lnTo>
                  <a:pt x="5443" y="1380"/>
                </a:lnTo>
                <a:lnTo>
                  <a:pt x="5445" y="1379"/>
                </a:lnTo>
                <a:lnTo>
                  <a:pt x="5446" y="1378"/>
                </a:lnTo>
                <a:lnTo>
                  <a:pt x="5448" y="1377"/>
                </a:lnTo>
                <a:lnTo>
                  <a:pt x="5450" y="1377"/>
                </a:lnTo>
                <a:lnTo>
                  <a:pt x="5451" y="1377"/>
                </a:lnTo>
                <a:lnTo>
                  <a:pt x="5450" y="1378"/>
                </a:lnTo>
                <a:lnTo>
                  <a:pt x="5449" y="1379"/>
                </a:lnTo>
                <a:lnTo>
                  <a:pt x="5448" y="1380"/>
                </a:lnTo>
                <a:lnTo>
                  <a:pt x="5448" y="1381"/>
                </a:lnTo>
                <a:lnTo>
                  <a:pt x="5449" y="1382"/>
                </a:lnTo>
                <a:lnTo>
                  <a:pt x="5451" y="1384"/>
                </a:lnTo>
                <a:lnTo>
                  <a:pt x="5454" y="1386"/>
                </a:lnTo>
                <a:lnTo>
                  <a:pt x="5456" y="1382"/>
                </a:lnTo>
                <a:lnTo>
                  <a:pt x="5460" y="1378"/>
                </a:lnTo>
                <a:lnTo>
                  <a:pt x="5463" y="1373"/>
                </a:lnTo>
                <a:lnTo>
                  <a:pt x="5464" y="1371"/>
                </a:lnTo>
                <a:lnTo>
                  <a:pt x="5465" y="1369"/>
                </a:lnTo>
                <a:lnTo>
                  <a:pt x="5466" y="1366"/>
                </a:lnTo>
                <a:lnTo>
                  <a:pt x="5466" y="1363"/>
                </a:lnTo>
                <a:lnTo>
                  <a:pt x="5467" y="1357"/>
                </a:lnTo>
                <a:lnTo>
                  <a:pt x="5467" y="1352"/>
                </a:lnTo>
                <a:lnTo>
                  <a:pt x="5467" y="1349"/>
                </a:lnTo>
                <a:lnTo>
                  <a:pt x="5468" y="1346"/>
                </a:lnTo>
                <a:lnTo>
                  <a:pt x="5474" y="1344"/>
                </a:lnTo>
                <a:lnTo>
                  <a:pt x="5474" y="1340"/>
                </a:lnTo>
                <a:lnTo>
                  <a:pt x="5472" y="1338"/>
                </a:lnTo>
                <a:lnTo>
                  <a:pt x="5471" y="1336"/>
                </a:lnTo>
                <a:lnTo>
                  <a:pt x="5471" y="1334"/>
                </a:lnTo>
                <a:lnTo>
                  <a:pt x="5471" y="1332"/>
                </a:lnTo>
                <a:lnTo>
                  <a:pt x="5465" y="1332"/>
                </a:lnTo>
                <a:lnTo>
                  <a:pt x="5466" y="1330"/>
                </a:lnTo>
                <a:lnTo>
                  <a:pt x="5468" y="1328"/>
                </a:lnTo>
                <a:lnTo>
                  <a:pt x="5468" y="1326"/>
                </a:lnTo>
                <a:lnTo>
                  <a:pt x="5469" y="1325"/>
                </a:lnTo>
                <a:lnTo>
                  <a:pt x="5469" y="1323"/>
                </a:lnTo>
                <a:lnTo>
                  <a:pt x="5468" y="1321"/>
                </a:lnTo>
                <a:lnTo>
                  <a:pt x="5464" y="1321"/>
                </a:lnTo>
                <a:lnTo>
                  <a:pt x="5460" y="1321"/>
                </a:lnTo>
                <a:lnTo>
                  <a:pt x="5458" y="1320"/>
                </a:lnTo>
                <a:lnTo>
                  <a:pt x="5457" y="1318"/>
                </a:lnTo>
                <a:lnTo>
                  <a:pt x="5456" y="1315"/>
                </a:lnTo>
                <a:lnTo>
                  <a:pt x="5455" y="1314"/>
                </a:lnTo>
                <a:lnTo>
                  <a:pt x="5454" y="1313"/>
                </a:lnTo>
                <a:lnTo>
                  <a:pt x="5451" y="1313"/>
                </a:lnTo>
                <a:lnTo>
                  <a:pt x="5448" y="1313"/>
                </a:lnTo>
                <a:close/>
                <a:moveTo>
                  <a:pt x="5628" y="1130"/>
                </a:moveTo>
                <a:lnTo>
                  <a:pt x="5628" y="1131"/>
                </a:lnTo>
                <a:lnTo>
                  <a:pt x="5628" y="1132"/>
                </a:lnTo>
                <a:lnTo>
                  <a:pt x="5628" y="1134"/>
                </a:lnTo>
                <a:lnTo>
                  <a:pt x="5629" y="1136"/>
                </a:lnTo>
                <a:lnTo>
                  <a:pt x="5628" y="1138"/>
                </a:lnTo>
                <a:lnTo>
                  <a:pt x="5627" y="1140"/>
                </a:lnTo>
                <a:lnTo>
                  <a:pt x="5625" y="1141"/>
                </a:lnTo>
                <a:lnTo>
                  <a:pt x="5620" y="1144"/>
                </a:lnTo>
                <a:lnTo>
                  <a:pt x="5622" y="1152"/>
                </a:lnTo>
                <a:lnTo>
                  <a:pt x="5623" y="1161"/>
                </a:lnTo>
                <a:lnTo>
                  <a:pt x="5618" y="1163"/>
                </a:lnTo>
                <a:lnTo>
                  <a:pt x="5616" y="1164"/>
                </a:lnTo>
                <a:lnTo>
                  <a:pt x="5614" y="1166"/>
                </a:lnTo>
                <a:lnTo>
                  <a:pt x="5617" y="1167"/>
                </a:lnTo>
                <a:lnTo>
                  <a:pt x="5620" y="1168"/>
                </a:lnTo>
                <a:lnTo>
                  <a:pt x="5622" y="1171"/>
                </a:lnTo>
                <a:lnTo>
                  <a:pt x="5623" y="1172"/>
                </a:lnTo>
                <a:lnTo>
                  <a:pt x="5623" y="1173"/>
                </a:lnTo>
                <a:lnTo>
                  <a:pt x="5623" y="1175"/>
                </a:lnTo>
                <a:lnTo>
                  <a:pt x="5622" y="1177"/>
                </a:lnTo>
                <a:lnTo>
                  <a:pt x="5620" y="1179"/>
                </a:lnTo>
                <a:lnTo>
                  <a:pt x="5618" y="1180"/>
                </a:lnTo>
                <a:lnTo>
                  <a:pt x="5617" y="1180"/>
                </a:lnTo>
                <a:lnTo>
                  <a:pt x="5618" y="1186"/>
                </a:lnTo>
                <a:lnTo>
                  <a:pt x="5617" y="1192"/>
                </a:lnTo>
                <a:lnTo>
                  <a:pt x="5597" y="1220"/>
                </a:lnTo>
                <a:lnTo>
                  <a:pt x="5592" y="1220"/>
                </a:lnTo>
                <a:lnTo>
                  <a:pt x="5591" y="1222"/>
                </a:lnTo>
                <a:lnTo>
                  <a:pt x="5590" y="1224"/>
                </a:lnTo>
                <a:lnTo>
                  <a:pt x="5590" y="1228"/>
                </a:lnTo>
                <a:lnTo>
                  <a:pt x="5590" y="1230"/>
                </a:lnTo>
                <a:lnTo>
                  <a:pt x="5589" y="1231"/>
                </a:lnTo>
                <a:lnTo>
                  <a:pt x="5588" y="1233"/>
                </a:lnTo>
                <a:lnTo>
                  <a:pt x="5586" y="1234"/>
                </a:lnTo>
                <a:lnTo>
                  <a:pt x="5586" y="1237"/>
                </a:lnTo>
                <a:lnTo>
                  <a:pt x="5584" y="1238"/>
                </a:lnTo>
                <a:lnTo>
                  <a:pt x="5583" y="1238"/>
                </a:lnTo>
                <a:lnTo>
                  <a:pt x="5579" y="1238"/>
                </a:lnTo>
                <a:lnTo>
                  <a:pt x="5576" y="1238"/>
                </a:lnTo>
                <a:lnTo>
                  <a:pt x="5572" y="1240"/>
                </a:lnTo>
                <a:lnTo>
                  <a:pt x="5572" y="1245"/>
                </a:lnTo>
                <a:lnTo>
                  <a:pt x="5567" y="1245"/>
                </a:lnTo>
                <a:lnTo>
                  <a:pt x="5561" y="1245"/>
                </a:lnTo>
                <a:lnTo>
                  <a:pt x="5561" y="1243"/>
                </a:lnTo>
                <a:lnTo>
                  <a:pt x="5561" y="1240"/>
                </a:lnTo>
                <a:lnTo>
                  <a:pt x="5561" y="1237"/>
                </a:lnTo>
                <a:lnTo>
                  <a:pt x="5561" y="1234"/>
                </a:lnTo>
                <a:lnTo>
                  <a:pt x="5562" y="1232"/>
                </a:lnTo>
                <a:lnTo>
                  <a:pt x="5565" y="1230"/>
                </a:lnTo>
                <a:lnTo>
                  <a:pt x="5568" y="1228"/>
                </a:lnTo>
                <a:lnTo>
                  <a:pt x="5569" y="1225"/>
                </a:lnTo>
                <a:lnTo>
                  <a:pt x="5566" y="1227"/>
                </a:lnTo>
                <a:lnTo>
                  <a:pt x="5562" y="1229"/>
                </a:lnTo>
                <a:lnTo>
                  <a:pt x="5558" y="1231"/>
                </a:lnTo>
                <a:lnTo>
                  <a:pt x="5556" y="1232"/>
                </a:lnTo>
                <a:lnTo>
                  <a:pt x="5555" y="1234"/>
                </a:lnTo>
                <a:lnTo>
                  <a:pt x="5555" y="1235"/>
                </a:lnTo>
                <a:lnTo>
                  <a:pt x="5555" y="1237"/>
                </a:lnTo>
                <a:lnTo>
                  <a:pt x="5555" y="1241"/>
                </a:lnTo>
                <a:lnTo>
                  <a:pt x="5555" y="1244"/>
                </a:lnTo>
                <a:lnTo>
                  <a:pt x="5555" y="1248"/>
                </a:lnTo>
                <a:lnTo>
                  <a:pt x="5555" y="1250"/>
                </a:lnTo>
                <a:lnTo>
                  <a:pt x="5553" y="1252"/>
                </a:lnTo>
                <a:lnTo>
                  <a:pt x="5550" y="1255"/>
                </a:lnTo>
                <a:lnTo>
                  <a:pt x="5546" y="1259"/>
                </a:lnTo>
                <a:lnTo>
                  <a:pt x="5544" y="1262"/>
                </a:lnTo>
                <a:lnTo>
                  <a:pt x="5544" y="1264"/>
                </a:lnTo>
                <a:lnTo>
                  <a:pt x="5544" y="1266"/>
                </a:lnTo>
                <a:lnTo>
                  <a:pt x="5545" y="1268"/>
                </a:lnTo>
                <a:lnTo>
                  <a:pt x="5547" y="1270"/>
                </a:lnTo>
                <a:lnTo>
                  <a:pt x="5547" y="1271"/>
                </a:lnTo>
                <a:lnTo>
                  <a:pt x="5547" y="1273"/>
                </a:lnTo>
                <a:lnTo>
                  <a:pt x="5547" y="1274"/>
                </a:lnTo>
                <a:lnTo>
                  <a:pt x="5546" y="1275"/>
                </a:lnTo>
                <a:lnTo>
                  <a:pt x="5544" y="1276"/>
                </a:lnTo>
                <a:lnTo>
                  <a:pt x="5543" y="1278"/>
                </a:lnTo>
                <a:lnTo>
                  <a:pt x="5541" y="1282"/>
                </a:lnTo>
                <a:lnTo>
                  <a:pt x="5531" y="1277"/>
                </a:lnTo>
                <a:lnTo>
                  <a:pt x="5527" y="1276"/>
                </a:lnTo>
                <a:lnTo>
                  <a:pt x="5524" y="1275"/>
                </a:lnTo>
                <a:lnTo>
                  <a:pt x="5520" y="1276"/>
                </a:lnTo>
                <a:lnTo>
                  <a:pt x="5518" y="1276"/>
                </a:lnTo>
                <a:lnTo>
                  <a:pt x="5516" y="1277"/>
                </a:lnTo>
                <a:lnTo>
                  <a:pt x="5505" y="1282"/>
                </a:lnTo>
                <a:lnTo>
                  <a:pt x="5505" y="1279"/>
                </a:lnTo>
                <a:lnTo>
                  <a:pt x="5505" y="1277"/>
                </a:lnTo>
                <a:lnTo>
                  <a:pt x="5504" y="1276"/>
                </a:lnTo>
                <a:lnTo>
                  <a:pt x="5502" y="1276"/>
                </a:lnTo>
                <a:lnTo>
                  <a:pt x="5497" y="1278"/>
                </a:lnTo>
                <a:lnTo>
                  <a:pt x="5495" y="1279"/>
                </a:lnTo>
                <a:lnTo>
                  <a:pt x="5493" y="1281"/>
                </a:lnTo>
                <a:lnTo>
                  <a:pt x="5489" y="1285"/>
                </a:lnTo>
                <a:lnTo>
                  <a:pt x="5485" y="1289"/>
                </a:lnTo>
                <a:lnTo>
                  <a:pt x="5477" y="1298"/>
                </a:lnTo>
                <a:lnTo>
                  <a:pt x="5473" y="1301"/>
                </a:lnTo>
                <a:lnTo>
                  <a:pt x="5468" y="1304"/>
                </a:lnTo>
                <a:lnTo>
                  <a:pt x="5466" y="1305"/>
                </a:lnTo>
                <a:lnTo>
                  <a:pt x="5464" y="1305"/>
                </a:lnTo>
                <a:lnTo>
                  <a:pt x="5463" y="1305"/>
                </a:lnTo>
                <a:lnTo>
                  <a:pt x="5462" y="1304"/>
                </a:lnTo>
                <a:lnTo>
                  <a:pt x="5459" y="1302"/>
                </a:lnTo>
                <a:lnTo>
                  <a:pt x="5457" y="1301"/>
                </a:lnTo>
                <a:lnTo>
                  <a:pt x="5457" y="1307"/>
                </a:lnTo>
                <a:lnTo>
                  <a:pt x="5457" y="1313"/>
                </a:lnTo>
                <a:lnTo>
                  <a:pt x="5467" y="1312"/>
                </a:lnTo>
                <a:lnTo>
                  <a:pt x="5474" y="1312"/>
                </a:lnTo>
                <a:lnTo>
                  <a:pt x="5482" y="1313"/>
                </a:lnTo>
                <a:lnTo>
                  <a:pt x="5483" y="1308"/>
                </a:lnTo>
                <a:lnTo>
                  <a:pt x="5484" y="1305"/>
                </a:lnTo>
                <a:lnTo>
                  <a:pt x="5485" y="1304"/>
                </a:lnTo>
                <a:lnTo>
                  <a:pt x="5498" y="1303"/>
                </a:lnTo>
                <a:lnTo>
                  <a:pt x="5508" y="1303"/>
                </a:lnTo>
                <a:lnTo>
                  <a:pt x="5516" y="1301"/>
                </a:lnTo>
                <a:lnTo>
                  <a:pt x="5533" y="1301"/>
                </a:lnTo>
                <a:lnTo>
                  <a:pt x="5532" y="1304"/>
                </a:lnTo>
                <a:lnTo>
                  <a:pt x="5531" y="1305"/>
                </a:lnTo>
                <a:lnTo>
                  <a:pt x="5527" y="1307"/>
                </a:lnTo>
                <a:lnTo>
                  <a:pt x="5528" y="1309"/>
                </a:lnTo>
                <a:lnTo>
                  <a:pt x="5528" y="1313"/>
                </a:lnTo>
                <a:lnTo>
                  <a:pt x="5527" y="1318"/>
                </a:lnTo>
                <a:lnTo>
                  <a:pt x="5530" y="1320"/>
                </a:lnTo>
                <a:lnTo>
                  <a:pt x="5531" y="1321"/>
                </a:lnTo>
                <a:lnTo>
                  <a:pt x="5531" y="1323"/>
                </a:lnTo>
                <a:lnTo>
                  <a:pt x="5533" y="1327"/>
                </a:lnTo>
                <a:lnTo>
                  <a:pt x="5534" y="1326"/>
                </a:lnTo>
                <a:lnTo>
                  <a:pt x="5535" y="1326"/>
                </a:lnTo>
                <a:lnTo>
                  <a:pt x="5538" y="1327"/>
                </a:lnTo>
                <a:lnTo>
                  <a:pt x="5541" y="1327"/>
                </a:lnTo>
                <a:lnTo>
                  <a:pt x="5544" y="1327"/>
                </a:lnTo>
                <a:lnTo>
                  <a:pt x="5545" y="1326"/>
                </a:lnTo>
                <a:lnTo>
                  <a:pt x="5546" y="1325"/>
                </a:lnTo>
                <a:lnTo>
                  <a:pt x="5547" y="1321"/>
                </a:lnTo>
                <a:lnTo>
                  <a:pt x="5548" y="1318"/>
                </a:lnTo>
                <a:lnTo>
                  <a:pt x="5549" y="1317"/>
                </a:lnTo>
                <a:lnTo>
                  <a:pt x="5550" y="1315"/>
                </a:lnTo>
                <a:lnTo>
                  <a:pt x="5552" y="1314"/>
                </a:lnTo>
                <a:lnTo>
                  <a:pt x="5555" y="1313"/>
                </a:lnTo>
                <a:lnTo>
                  <a:pt x="5558" y="1312"/>
                </a:lnTo>
                <a:lnTo>
                  <a:pt x="5561" y="1310"/>
                </a:lnTo>
                <a:lnTo>
                  <a:pt x="5559" y="1304"/>
                </a:lnTo>
                <a:lnTo>
                  <a:pt x="5558" y="1302"/>
                </a:lnTo>
                <a:lnTo>
                  <a:pt x="5558" y="1299"/>
                </a:lnTo>
                <a:lnTo>
                  <a:pt x="5564" y="1299"/>
                </a:lnTo>
                <a:lnTo>
                  <a:pt x="5567" y="1299"/>
                </a:lnTo>
                <a:lnTo>
                  <a:pt x="5570" y="1300"/>
                </a:lnTo>
                <a:lnTo>
                  <a:pt x="5572" y="1301"/>
                </a:lnTo>
                <a:lnTo>
                  <a:pt x="5570" y="1301"/>
                </a:lnTo>
                <a:lnTo>
                  <a:pt x="5569" y="1302"/>
                </a:lnTo>
                <a:lnTo>
                  <a:pt x="5569" y="1303"/>
                </a:lnTo>
                <a:lnTo>
                  <a:pt x="5569" y="1305"/>
                </a:lnTo>
                <a:lnTo>
                  <a:pt x="5569" y="1307"/>
                </a:lnTo>
                <a:lnTo>
                  <a:pt x="5571" y="1307"/>
                </a:lnTo>
                <a:lnTo>
                  <a:pt x="5572" y="1306"/>
                </a:lnTo>
                <a:lnTo>
                  <a:pt x="5573" y="1304"/>
                </a:lnTo>
                <a:lnTo>
                  <a:pt x="5574" y="1302"/>
                </a:lnTo>
                <a:lnTo>
                  <a:pt x="5575" y="1301"/>
                </a:lnTo>
                <a:lnTo>
                  <a:pt x="5578" y="1301"/>
                </a:lnTo>
                <a:lnTo>
                  <a:pt x="5582" y="1302"/>
                </a:lnTo>
                <a:lnTo>
                  <a:pt x="5585" y="1303"/>
                </a:lnTo>
                <a:lnTo>
                  <a:pt x="5589" y="1304"/>
                </a:lnTo>
                <a:lnTo>
                  <a:pt x="5593" y="1298"/>
                </a:lnTo>
                <a:lnTo>
                  <a:pt x="5595" y="1295"/>
                </a:lnTo>
                <a:lnTo>
                  <a:pt x="5597" y="1293"/>
                </a:lnTo>
                <a:lnTo>
                  <a:pt x="5600" y="1298"/>
                </a:lnTo>
                <a:lnTo>
                  <a:pt x="5601" y="1302"/>
                </a:lnTo>
                <a:lnTo>
                  <a:pt x="5601" y="1304"/>
                </a:lnTo>
                <a:lnTo>
                  <a:pt x="5600" y="1304"/>
                </a:lnTo>
                <a:lnTo>
                  <a:pt x="5606" y="1304"/>
                </a:lnTo>
                <a:lnTo>
                  <a:pt x="5607" y="1297"/>
                </a:lnTo>
                <a:lnTo>
                  <a:pt x="5607" y="1294"/>
                </a:lnTo>
                <a:lnTo>
                  <a:pt x="5609" y="1290"/>
                </a:lnTo>
                <a:lnTo>
                  <a:pt x="5617" y="1290"/>
                </a:lnTo>
                <a:lnTo>
                  <a:pt x="5618" y="1288"/>
                </a:lnTo>
                <a:lnTo>
                  <a:pt x="5618" y="1285"/>
                </a:lnTo>
                <a:lnTo>
                  <a:pt x="5618" y="1281"/>
                </a:lnTo>
                <a:lnTo>
                  <a:pt x="5618" y="1277"/>
                </a:lnTo>
                <a:lnTo>
                  <a:pt x="5618" y="1276"/>
                </a:lnTo>
                <a:lnTo>
                  <a:pt x="5619" y="1275"/>
                </a:lnTo>
                <a:lnTo>
                  <a:pt x="5620" y="1273"/>
                </a:lnTo>
                <a:lnTo>
                  <a:pt x="5621" y="1272"/>
                </a:lnTo>
                <a:lnTo>
                  <a:pt x="5622" y="1272"/>
                </a:lnTo>
                <a:lnTo>
                  <a:pt x="5623" y="1273"/>
                </a:lnTo>
                <a:lnTo>
                  <a:pt x="5624" y="1273"/>
                </a:lnTo>
                <a:lnTo>
                  <a:pt x="5625" y="1275"/>
                </a:lnTo>
                <a:lnTo>
                  <a:pt x="5626" y="1276"/>
                </a:lnTo>
                <a:lnTo>
                  <a:pt x="5624" y="1279"/>
                </a:lnTo>
                <a:lnTo>
                  <a:pt x="5620" y="1286"/>
                </a:lnTo>
                <a:lnTo>
                  <a:pt x="5619" y="1290"/>
                </a:lnTo>
                <a:lnTo>
                  <a:pt x="5619" y="1291"/>
                </a:lnTo>
                <a:lnTo>
                  <a:pt x="5619" y="1293"/>
                </a:lnTo>
                <a:lnTo>
                  <a:pt x="5619" y="1294"/>
                </a:lnTo>
                <a:lnTo>
                  <a:pt x="5620" y="1295"/>
                </a:lnTo>
                <a:lnTo>
                  <a:pt x="5621" y="1296"/>
                </a:lnTo>
                <a:lnTo>
                  <a:pt x="5623" y="1296"/>
                </a:lnTo>
                <a:lnTo>
                  <a:pt x="5631" y="1287"/>
                </a:lnTo>
                <a:lnTo>
                  <a:pt x="5635" y="1281"/>
                </a:lnTo>
                <a:lnTo>
                  <a:pt x="5635" y="1278"/>
                </a:lnTo>
                <a:lnTo>
                  <a:pt x="5636" y="1275"/>
                </a:lnTo>
                <a:lnTo>
                  <a:pt x="5635" y="1273"/>
                </a:lnTo>
                <a:lnTo>
                  <a:pt x="5634" y="1271"/>
                </a:lnTo>
                <a:lnTo>
                  <a:pt x="5632" y="1269"/>
                </a:lnTo>
                <a:lnTo>
                  <a:pt x="5628" y="1268"/>
                </a:lnTo>
                <a:lnTo>
                  <a:pt x="5631" y="1266"/>
                </a:lnTo>
                <a:lnTo>
                  <a:pt x="5632" y="1264"/>
                </a:lnTo>
                <a:lnTo>
                  <a:pt x="5632" y="1263"/>
                </a:lnTo>
                <a:lnTo>
                  <a:pt x="5632" y="1261"/>
                </a:lnTo>
                <a:lnTo>
                  <a:pt x="5631" y="1255"/>
                </a:lnTo>
                <a:lnTo>
                  <a:pt x="5631" y="1252"/>
                </a:lnTo>
                <a:lnTo>
                  <a:pt x="5631" y="1250"/>
                </a:lnTo>
                <a:lnTo>
                  <a:pt x="5631" y="1248"/>
                </a:lnTo>
                <a:lnTo>
                  <a:pt x="5637" y="1240"/>
                </a:lnTo>
                <a:lnTo>
                  <a:pt x="5637" y="1235"/>
                </a:lnTo>
                <a:lnTo>
                  <a:pt x="5637" y="1231"/>
                </a:lnTo>
                <a:lnTo>
                  <a:pt x="5637" y="1223"/>
                </a:lnTo>
                <a:lnTo>
                  <a:pt x="5636" y="1214"/>
                </a:lnTo>
                <a:lnTo>
                  <a:pt x="5636" y="1210"/>
                </a:lnTo>
                <a:lnTo>
                  <a:pt x="5637" y="1206"/>
                </a:lnTo>
                <a:lnTo>
                  <a:pt x="5638" y="1204"/>
                </a:lnTo>
                <a:lnTo>
                  <a:pt x="5639" y="1203"/>
                </a:lnTo>
                <a:lnTo>
                  <a:pt x="5642" y="1202"/>
                </a:lnTo>
                <a:lnTo>
                  <a:pt x="5645" y="1202"/>
                </a:lnTo>
                <a:lnTo>
                  <a:pt x="5647" y="1201"/>
                </a:lnTo>
                <a:lnTo>
                  <a:pt x="5648" y="1200"/>
                </a:lnTo>
                <a:lnTo>
                  <a:pt x="5649" y="1199"/>
                </a:lnTo>
                <a:lnTo>
                  <a:pt x="5649" y="1198"/>
                </a:lnTo>
                <a:lnTo>
                  <a:pt x="5647" y="1195"/>
                </a:lnTo>
                <a:lnTo>
                  <a:pt x="5645" y="1193"/>
                </a:lnTo>
                <a:lnTo>
                  <a:pt x="5645" y="1192"/>
                </a:lnTo>
                <a:lnTo>
                  <a:pt x="5651" y="1192"/>
                </a:lnTo>
                <a:lnTo>
                  <a:pt x="5653" y="1185"/>
                </a:lnTo>
                <a:lnTo>
                  <a:pt x="5654" y="1179"/>
                </a:lnTo>
                <a:lnTo>
                  <a:pt x="5655" y="1173"/>
                </a:lnTo>
                <a:lnTo>
                  <a:pt x="5655" y="1168"/>
                </a:lnTo>
                <a:lnTo>
                  <a:pt x="5654" y="1163"/>
                </a:lnTo>
                <a:lnTo>
                  <a:pt x="5653" y="1158"/>
                </a:lnTo>
                <a:lnTo>
                  <a:pt x="5648" y="1147"/>
                </a:lnTo>
                <a:lnTo>
                  <a:pt x="5647" y="1144"/>
                </a:lnTo>
                <a:lnTo>
                  <a:pt x="5647" y="1141"/>
                </a:lnTo>
                <a:lnTo>
                  <a:pt x="5646" y="1137"/>
                </a:lnTo>
                <a:lnTo>
                  <a:pt x="5645" y="1135"/>
                </a:lnTo>
                <a:lnTo>
                  <a:pt x="5628" y="1130"/>
                </a:lnTo>
                <a:close/>
                <a:moveTo>
                  <a:pt x="5651" y="1012"/>
                </a:moveTo>
                <a:lnTo>
                  <a:pt x="5650" y="1012"/>
                </a:lnTo>
                <a:lnTo>
                  <a:pt x="5649" y="1013"/>
                </a:lnTo>
                <a:lnTo>
                  <a:pt x="5648" y="1014"/>
                </a:lnTo>
                <a:lnTo>
                  <a:pt x="5647" y="1015"/>
                </a:lnTo>
                <a:lnTo>
                  <a:pt x="5646" y="1018"/>
                </a:lnTo>
                <a:lnTo>
                  <a:pt x="5645" y="1021"/>
                </a:lnTo>
                <a:lnTo>
                  <a:pt x="5646" y="1024"/>
                </a:lnTo>
                <a:lnTo>
                  <a:pt x="5646" y="1027"/>
                </a:lnTo>
                <a:lnTo>
                  <a:pt x="5647" y="1028"/>
                </a:lnTo>
                <a:lnTo>
                  <a:pt x="5648" y="1028"/>
                </a:lnTo>
                <a:lnTo>
                  <a:pt x="5651" y="1029"/>
                </a:lnTo>
                <a:lnTo>
                  <a:pt x="5651" y="1032"/>
                </a:lnTo>
                <a:lnTo>
                  <a:pt x="5652" y="1037"/>
                </a:lnTo>
                <a:lnTo>
                  <a:pt x="5652" y="1042"/>
                </a:lnTo>
                <a:lnTo>
                  <a:pt x="5652" y="1045"/>
                </a:lnTo>
                <a:lnTo>
                  <a:pt x="5651" y="1048"/>
                </a:lnTo>
                <a:lnTo>
                  <a:pt x="5647" y="1055"/>
                </a:lnTo>
                <a:lnTo>
                  <a:pt x="5644" y="1060"/>
                </a:lnTo>
                <a:lnTo>
                  <a:pt x="5642" y="1062"/>
                </a:lnTo>
                <a:lnTo>
                  <a:pt x="5643" y="1066"/>
                </a:lnTo>
                <a:lnTo>
                  <a:pt x="5644" y="1068"/>
                </a:lnTo>
                <a:lnTo>
                  <a:pt x="5645" y="1070"/>
                </a:lnTo>
                <a:lnTo>
                  <a:pt x="5645" y="1071"/>
                </a:lnTo>
                <a:lnTo>
                  <a:pt x="5645" y="1074"/>
                </a:lnTo>
                <a:lnTo>
                  <a:pt x="5643" y="1074"/>
                </a:lnTo>
                <a:lnTo>
                  <a:pt x="5642" y="1076"/>
                </a:lnTo>
                <a:lnTo>
                  <a:pt x="5641" y="1077"/>
                </a:lnTo>
                <a:lnTo>
                  <a:pt x="5640" y="1079"/>
                </a:lnTo>
                <a:lnTo>
                  <a:pt x="5636" y="1077"/>
                </a:lnTo>
                <a:lnTo>
                  <a:pt x="5634" y="1075"/>
                </a:lnTo>
                <a:lnTo>
                  <a:pt x="5633" y="1074"/>
                </a:lnTo>
                <a:lnTo>
                  <a:pt x="5634" y="1074"/>
                </a:lnTo>
                <a:lnTo>
                  <a:pt x="5627" y="1073"/>
                </a:lnTo>
                <a:lnTo>
                  <a:pt x="5623" y="1074"/>
                </a:lnTo>
                <a:lnTo>
                  <a:pt x="5624" y="1076"/>
                </a:lnTo>
                <a:lnTo>
                  <a:pt x="5624" y="1078"/>
                </a:lnTo>
                <a:lnTo>
                  <a:pt x="5626" y="1082"/>
                </a:lnTo>
                <a:lnTo>
                  <a:pt x="5623" y="1084"/>
                </a:lnTo>
                <a:lnTo>
                  <a:pt x="5620" y="1085"/>
                </a:lnTo>
                <a:lnTo>
                  <a:pt x="5614" y="1088"/>
                </a:lnTo>
                <a:lnTo>
                  <a:pt x="5619" y="1095"/>
                </a:lnTo>
                <a:lnTo>
                  <a:pt x="5622" y="1099"/>
                </a:lnTo>
                <a:lnTo>
                  <a:pt x="5623" y="1102"/>
                </a:lnTo>
                <a:lnTo>
                  <a:pt x="5623" y="1104"/>
                </a:lnTo>
                <a:lnTo>
                  <a:pt x="5623" y="1105"/>
                </a:lnTo>
                <a:lnTo>
                  <a:pt x="5623" y="1107"/>
                </a:lnTo>
                <a:lnTo>
                  <a:pt x="5622" y="1109"/>
                </a:lnTo>
                <a:lnTo>
                  <a:pt x="5621" y="1111"/>
                </a:lnTo>
                <a:lnTo>
                  <a:pt x="5620" y="1113"/>
                </a:lnTo>
                <a:lnTo>
                  <a:pt x="5620" y="1114"/>
                </a:lnTo>
                <a:lnTo>
                  <a:pt x="5621" y="1115"/>
                </a:lnTo>
                <a:lnTo>
                  <a:pt x="5625" y="1114"/>
                </a:lnTo>
                <a:lnTo>
                  <a:pt x="5631" y="1113"/>
                </a:lnTo>
                <a:lnTo>
                  <a:pt x="5640" y="1110"/>
                </a:lnTo>
                <a:lnTo>
                  <a:pt x="5641" y="1110"/>
                </a:lnTo>
                <a:lnTo>
                  <a:pt x="5642" y="1109"/>
                </a:lnTo>
                <a:lnTo>
                  <a:pt x="5642" y="1108"/>
                </a:lnTo>
                <a:lnTo>
                  <a:pt x="5641" y="1106"/>
                </a:lnTo>
                <a:lnTo>
                  <a:pt x="5639" y="1105"/>
                </a:lnTo>
                <a:lnTo>
                  <a:pt x="5633" y="1103"/>
                </a:lnTo>
                <a:lnTo>
                  <a:pt x="5628" y="1102"/>
                </a:lnTo>
                <a:lnTo>
                  <a:pt x="5628" y="1101"/>
                </a:lnTo>
                <a:lnTo>
                  <a:pt x="5628" y="1100"/>
                </a:lnTo>
                <a:lnTo>
                  <a:pt x="5628" y="1097"/>
                </a:lnTo>
                <a:lnTo>
                  <a:pt x="5629" y="1095"/>
                </a:lnTo>
                <a:lnTo>
                  <a:pt x="5628" y="1093"/>
                </a:lnTo>
                <a:lnTo>
                  <a:pt x="5634" y="1092"/>
                </a:lnTo>
                <a:lnTo>
                  <a:pt x="5640" y="1090"/>
                </a:lnTo>
                <a:lnTo>
                  <a:pt x="5643" y="1090"/>
                </a:lnTo>
                <a:lnTo>
                  <a:pt x="5647" y="1089"/>
                </a:lnTo>
                <a:lnTo>
                  <a:pt x="5650" y="1089"/>
                </a:lnTo>
                <a:lnTo>
                  <a:pt x="5654" y="1090"/>
                </a:lnTo>
                <a:lnTo>
                  <a:pt x="5659" y="1102"/>
                </a:lnTo>
                <a:lnTo>
                  <a:pt x="5669" y="1101"/>
                </a:lnTo>
                <a:lnTo>
                  <a:pt x="5674" y="1101"/>
                </a:lnTo>
                <a:lnTo>
                  <a:pt x="5679" y="1102"/>
                </a:lnTo>
                <a:lnTo>
                  <a:pt x="5681" y="1096"/>
                </a:lnTo>
                <a:lnTo>
                  <a:pt x="5682" y="1092"/>
                </a:lnTo>
                <a:lnTo>
                  <a:pt x="5684" y="1088"/>
                </a:lnTo>
                <a:lnTo>
                  <a:pt x="5685" y="1087"/>
                </a:lnTo>
                <a:lnTo>
                  <a:pt x="5687" y="1085"/>
                </a:lnTo>
                <a:lnTo>
                  <a:pt x="5691" y="1083"/>
                </a:lnTo>
                <a:lnTo>
                  <a:pt x="5695" y="1081"/>
                </a:lnTo>
                <a:lnTo>
                  <a:pt x="5702" y="1080"/>
                </a:lnTo>
                <a:lnTo>
                  <a:pt x="5711" y="1078"/>
                </a:lnTo>
                <a:lnTo>
                  <a:pt x="5717" y="1078"/>
                </a:lnTo>
                <a:lnTo>
                  <a:pt x="5722" y="1076"/>
                </a:lnTo>
                <a:lnTo>
                  <a:pt x="5720" y="1073"/>
                </a:lnTo>
                <a:lnTo>
                  <a:pt x="5719" y="1071"/>
                </a:lnTo>
                <a:lnTo>
                  <a:pt x="5713" y="1068"/>
                </a:lnTo>
                <a:lnTo>
                  <a:pt x="5714" y="1065"/>
                </a:lnTo>
                <a:lnTo>
                  <a:pt x="5716" y="1062"/>
                </a:lnTo>
                <a:lnTo>
                  <a:pt x="5717" y="1060"/>
                </a:lnTo>
                <a:lnTo>
                  <a:pt x="5717" y="1057"/>
                </a:lnTo>
                <a:lnTo>
                  <a:pt x="5714" y="1057"/>
                </a:lnTo>
                <a:lnTo>
                  <a:pt x="5713" y="1057"/>
                </a:lnTo>
                <a:lnTo>
                  <a:pt x="5710" y="1059"/>
                </a:lnTo>
                <a:lnTo>
                  <a:pt x="5706" y="1060"/>
                </a:lnTo>
                <a:lnTo>
                  <a:pt x="5704" y="1060"/>
                </a:lnTo>
                <a:lnTo>
                  <a:pt x="5702" y="1059"/>
                </a:lnTo>
                <a:lnTo>
                  <a:pt x="5700" y="1058"/>
                </a:lnTo>
                <a:lnTo>
                  <a:pt x="5700" y="1056"/>
                </a:lnTo>
                <a:lnTo>
                  <a:pt x="5699" y="1054"/>
                </a:lnTo>
                <a:lnTo>
                  <a:pt x="5699" y="1051"/>
                </a:lnTo>
                <a:lnTo>
                  <a:pt x="5692" y="1051"/>
                </a:lnTo>
                <a:lnTo>
                  <a:pt x="5686" y="1051"/>
                </a:lnTo>
                <a:lnTo>
                  <a:pt x="5681" y="1050"/>
                </a:lnTo>
                <a:lnTo>
                  <a:pt x="5679" y="1049"/>
                </a:lnTo>
                <a:lnTo>
                  <a:pt x="5676" y="1048"/>
                </a:lnTo>
                <a:lnTo>
                  <a:pt x="5675" y="1047"/>
                </a:lnTo>
                <a:lnTo>
                  <a:pt x="5673" y="1045"/>
                </a:lnTo>
                <a:lnTo>
                  <a:pt x="5671" y="1039"/>
                </a:lnTo>
                <a:lnTo>
                  <a:pt x="5670" y="1033"/>
                </a:lnTo>
                <a:lnTo>
                  <a:pt x="5668" y="1029"/>
                </a:lnTo>
                <a:lnTo>
                  <a:pt x="5664" y="1024"/>
                </a:lnTo>
                <a:lnTo>
                  <a:pt x="5660" y="1020"/>
                </a:lnTo>
                <a:lnTo>
                  <a:pt x="5655" y="1016"/>
                </a:lnTo>
                <a:lnTo>
                  <a:pt x="5651" y="1012"/>
                </a:lnTo>
                <a:close/>
                <a:moveTo>
                  <a:pt x="5673" y="777"/>
                </a:moveTo>
                <a:lnTo>
                  <a:pt x="5671" y="781"/>
                </a:lnTo>
                <a:lnTo>
                  <a:pt x="5670" y="783"/>
                </a:lnTo>
                <a:lnTo>
                  <a:pt x="5668" y="783"/>
                </a:lnTo>
                <a:lnTo>
                  <a:pt x="5665" y="786"/>
                </a:lnTo>
                <a:lnTo>
                  <a:pt x="5667" y="790"/>
                </a:lnTo>
                <a:lnTo>
                  <a:pt x="5669" y="796"/>
                </a:lnTo>
                <a:lnTo>
                  <a:pt x="5670" y="798"/>
                </a:lnTo>
                <a:lnTo>
                  <a:pt x="5671" y="801"/>
                </a:lnTo>
                <a:lnTo>
                  <a:pt x="5671" y="805"/>
                </a:lnTo>
                <a:lnTo>
                  <a:pt x="5671" y="808"/>
                </a:lnTo>
                <a:lnTo>
                  <a:pt x="5669" y="809"/>
                </a:lnTo>
                <a:lnTo>
                  <a:pt x="5664" y="813"/>
                </a:lnTo>
                <a:lnTo>
                  <a:pt x="5662" y="815"/>
                </a:lnTo>
                <a:lnTo>
                  <a:pt x="5660" y="817"/>
                </a:lnTo>
                <a:lnTo>
                  <a:pt x="5658" y="820"/>
                </a:lnTo>
                <a:lnTo>
                  <a:pt x="5657" y="822"/>
                </a:lnTo>
                <a:lnTo>
                  <a:pt x="5655" y="828"/>
                </a:lnTo>
                <a:lnTo>
                  <a:pt x="5655" y="834"/>
                </a:lnTo>
                <a:lnTo>
                  <a:pt x="5655" y="839"/>
                </a:lnTo>
                <a:lnTo>
                  <a:pt x="5655" y="844"/>
                </a:lnTo>
                <a:lnTo>
                  <a:pt x="5656" y="849"/>
                </a:lnTo>
                <a:lnTo>
                  <a:pt x="5658" y="853"/>
                </a:lnTo>
                <a:lnTo>
                  <a:pt x="5659" y="857"/>
                </a:lnTo>
                <a:lnTo>
                  <a:pt x="5659" y="862"/>
                </a:lnTo>
                <a:lnTo>
                  <a:pt x="5660" y="870"/>
                </a:lnTo>
                <a:lnTo>
                  <a:pt x="5660" y="878"/>
                </a:lnTo>
                <a:lnTo>
                  <a:pt x="5659" y="894"/>
                </a:lnTo>
                <a:lnTo>
                  <a:pt x="5658" y="909"/>
                </a:lnTo>
                <a:lnTo>
                  <a:pt x="5657" y="922"/>
                </a:lnTo>
                <a:lnTo>
                  <a:pt x="5658" y="921"/>
                </a:lnTo>
                <a:lnTo>
                  <a:pt x="5659" y="922"/>
                </a:lnTo>
                <a:lnTo>
                  <a:pt x="5659" y="924"/>
                </a:lnTo>
                <a:lnTo>
                  <a:pt x="5660" y="925"/>
                </a:lnTo>
                <a:lnTo>
                  <a:pt x="5659" y="930"/>
                </a:lnTo>
                <a:lnTo>
                  <a:pt x="5659" y="933"/>
                </a:lnTo>
                <a:lnTo>
                  <a:pt x="5658" y="934"/>
                </a:lnTo>
                <a:lnTo>
                  <a:pt x="5657" y="936"/>
                </a:lnTo>
                <a:lnTo>
                  <a:pt x="5657" y="939"/>
                </a:lnTo>
                <a:lnTo>
                  <a:pt x="5662" y="950"/>
                </a:lnTo>
                <a:lnTo>
                  <a:pt x="5662" y="955"/>
                </a:lnTo>
                <a:lnTo>
                  <a:pt x="5661" y="962"/>
                </a:lnTo>
                <a:lnTo>
                  <a:pt x="5659" y="975"/>
                </a:lnTo>
                <a:lnTo>
                  <a:pt x="5656" y="990"/>
                </a:lnTo>
                <a:lnTo>
                  <a:pt x="5654" y="1003"/>
                </a:lnTo>
                <a:lnTo>
                  <a:pt x="5657" y="997"/>
                </a:lnTo>
                <a:lnTo>
                  <a:pt x="5660" y="992"/>
                </a:lnTo>
                <a:lnTo>
                  <a:pt x="5662" y="989"/>
                </a:lnTo>
                <a:lnTo>
                  <a:pt x="5663" y="989"/>
                </a:lnTo>
                <a:lnTo>
                  <a:pt x="5663" y="988"/>
                </a:lnTo>
                <a:lnTo>
                  <a:pt x="5664" y="988"/>
                </a:lnTo>
                <a:lnTo>
                  <a:pt x="5666" y="989"/>
                </a:lnTo>
                <a:lnTo>
                  <a:pt x="5668" y="991"/>
                </a:lnTo>
                <a:lnTo>
                  <a:pt x="5676" y="998"/>
                </a:lnTo>
                <a:lnTo>
                  <a:pt x="5677" y="999"/>
                </a:lnTo>
                <a:lnTo>
                  <a:pt x="5679" y="1002"/>
                </a:lnTo>
                <a:lnTo>
                  <a:pt x="5682" y="1006"/>
                </a:lnTo>
                <a:lnTo>
                  <a:pt x="5681" y="1002"/>
                </a:lnTo>
                <a:lnTo>
                  <a:pt x="5682" y="999"/>
                </a:lnTo>
                <a:lnTo>
                  <a:pt x="5682" y="996"/>
                </a:lnTo>
                <a:lnTo>
                  <a:pt x="5682" y="992"/>
                </a:lnTo>
                <a:lnTo>
                  <a:pt x="5679" y="987"/>
                </a:lnTo>
                <a:lnTo>
                  <a:pt x="5675" y="980"/>
                </a:lnTo>
                <a:lnTo>
                  <a:pt x="5670" y="973"/>
                </a:lnTo>
                <a:lnTo>
                  <a:pt x="5669" y="970"/>
                </a:lnTo>
                <a:lnTo>
                  <a:pt x="5668" y="967"/>
                </a:lnTo>
                <a:lnTo>
                  <a:pt x="5667" y="960"/>
                </a:lnTo>
                <a:lnTo>
                  <a:pt x="5668" y="954"/>
                </a:lnTo>
                <a:lnTo>
                  <a:pt x="5669" y="947"/>
                </a:lnTo>
                <a:lnTo>
                  <a:pt x="5670" y="941"/>
                </a:lnTo>
                <a:lnTo>
                  <a:pt x="5673" y="929"/>
                </a:lnTo>
                <a:lnTo>
                  <a:pt x="5675" y="923"/>
                </a:lnTo>
                <a:lnTo>
                  <a:pt x="5676" y="916"/>
                </a:lnTo>
                <a:lnTo>
                  <a:pt x="5679" y="915"/>
                </a:lnTo>
                <a:lnTo>
                  <a:pt x="5679" y="913"/>
                </a:lnTo>
                <a:lnTo>
                  <a:pt x="5679" y="910"/>
                </a:lnTo>
                <a:lnTo>
                  <a:pt x="5682" y="911"/>
                </a:lnTo>
                <a:lnTo>
                  <a:pt x="5686" y="910"/>
                </a:lnTo>
                <a:lnTo>
                  <a:pt x="5690" y="910"/>
                </a:lnTo>
                <a:lnTo>
                  <a:pt x="5692" y="910"/>
                </a:lnTo>
                <a:lnTo>
                  <a:pt x="5693" y="910"/>
                </a:lnTo>
                <a:lnTo>
                  <a:pt x="5695" y="912"/>
                </a:lnTo>
                <a:lnTo>
                  <a:pt x="5699" y="915"/>
                </a:lnTo>
                <a:lnTo>
                  <a:pt x="5704" y="922"/>
                </a:lnTo>
                <a:lnTo>
                  <a:pt x="5701" y="915"/>
                </a:lnTo>
                <a:lnTo>
                  <a:pt x="5697" y="906"/>
                </a:lnTo>
                <a:lnTo>
                  <a:pt x="5695" y="902"/>
                </a:lnTo>
                <a:lnTo>
                  <a:pt x="5693" y="898"/>
                </a:lnTo>
                <a:lnTo>
                  <a:pt x="5690" y="895"/>
                </a:lnTo>
                <a:lnTo>
                  <a:pt x="5687" y="893"/>
                </a:lnTo>
                <a:lnTo>
                  <a:pt x="5685" y="893"/>
                </a:lnTo>
                <a:lnTo>
                  <a:pt x="5684" y="889"/>
                </a:lnTo>
                <a:lnTo>
                  <a:pt x="5684" y="882"/>
                </a:lnTo>
                <a:lnTo>
                  <a:pt x="5685" y="864"/>
                </a:lnTo>
                <a:lnTo>
                  <a:pt x="5685" y="848"/>
                </a:lnTo>
                <a:lnTo>
                  <a:pt x="5684" y="843"/>
                </a:lnTo>
                <a:lnTo>
                  <a:pt x="5683" y="840"/>
                </a:lnTo>
                <a:lnTo>
                  <a:pt x="5682" y="839"/>
                </a:lnTo>
                <a:lnTo>
                  <a:pt x="5683" y="836"/>
                </a:lnTo>
                <a:lnTo>
                  <a:pt x="5685" y="833"/>
                </a:lnTo>
                <a:lnTo>
                  <a:pt x="5687" y="829"/>
                </a:lnTo>
                <a:lnTo>
                  <a:pt x="5687" y="827"/>
                </a:lnTo>
                <a:lnTo>
                  <a:pt x="5687" y="825"/>
                </a:lnTo>
                <a:lnTo>
                  <a:pt x="5687" y="823"/>
                </a:lnTo>
                <a:lnTo>
                  <a:pt x="5686" y="821"/>
                </a:lnTo>
                <a:lnTo>
                  <a:pt x="5682" y="815"/>
                </a:lnTo>
                <a:lnTo>
                  <a:pt x="5678" y="810"/>
                </a:lnTo>
                <a:lnTo>
                  <a:pt x="5677" y="807"/>
                </a:lnTo>
                <a:lnTo>
                  <a:pt x="5676" y="805"/>
                </a:lnTo>
                <a:lnTo>
                  <a:pt x="5676" y="803"/>
                </a:lnTo>
                <a:lnTo>
                  <a:pt x="5677" y="801"/>
                </a:lnTo>
                <a:lnTo>
                  <a:pt x="5679" y="797"/>
                </a:lnTo>
                <a:lnTo>
                  <a:pt x="5681" y="793"/>
                </a:lnTo>
                <a:lnTo>
                  <a:pt x="5682" y="788"/>
                </a:lnTo>
                <a:lnTo>
                  <a:pt x="5681" y="787"/>
                </a:lnTo>
                <a:lnTo>
                  <a:pt x="5681" y="786"/>
                </a:lnTo>
                <a:lnTo>
                  <a:pt x="5678" y="783"/>
                </a:lnTo>
                <a:lnTo>
                  <a:pt x="5675" y="780"/>
                </a:lnTo>
                <a:lnTo>
                  <a:pt x="5673" y="777"/>
                </a:lnTo>
                <a:close/>
                <a:moveTo>
                  <a:pt x="2998" y="634"/>
                </a:moveTo>
                <a:lnTo>
                  <a:pt x="2994" y="638"/>
                </a:lnTo>
                <a:lnTo>
                  <a:pt x="2991" y="641"/>
                </a:lnTo>
                <a:lnTo>
                  <a:pt x="2989" y="642"/>
                </a:lnTo>
                <a:lnTo>
                  <a:pt x="2981" y="636"/>
                </a:lnTo>
                <a:lnTo>
                  <a:pt x="2980" y="639"/>
                </a:lnTo>
                <a:lnTo>
                  <a:pt x="2981" y="642"/>
                </a:lnTo>
                <a:lnTo>
                  <a:pt x="2981" y="645"/>
                </a:lnTo>
                <a:lnTo>
                  <a:pt x="2981" y="648"/>
                </a:lnTo>
                <a:lnTo>
                  <a:pt x="2975" y="651"/>
                </a:lnTo>
                <a:lnTo>
                  <a:pt x="2974" y="653"/>
                </a:lnTo>
                <a:lnTo>
                  <a:pt x="2973" y="655"/>
                </a:lnTo>
                <a:lnTo>
                  <a:pt x="2974" y="657"/>
                </a:lnTo>
                <a:lnTo>
                  <a:pt x="2974" y="658"/>
                </a:lnTo>
                <a:lnTo>
                  <a:pt x="2976" y="661"/>
                </a:lnTo>
                <a:lnTo>
                  <a:pt x="2976" y="662"/>
                </a:lnTo>
                <a:lnTo>
                  <a:pt x="2975" y="665"/>
                </a:lnTo>
                <a:lnTo>
                  <a:pt x="2967" y="665"/>
                </a:lnTo>
                <a:lnTo>
                  <a:pt x="2967" y="669"/>
                </a:lnTo>
                <a:lnTo>
                  <a:pt x="2967" y="673"/>
                </a:lnTo>
                <a:lnTo>
                  <a:pt x="2964" y="673"/>
                </a:lnTo>
                <a:lnTo>
                  <a:pt x="2965" y="674"/>
                </a:lnTo>
                <a:lnTo>
                  <a:pt x="2966" y="676"/>
                </a:lnTo>
                <a:lnTo>
                  <a:pt x="2967" y="681"/>
                </a:lnTo>
                <a:lnTo>
                  <a:pt x="2971" y="681"/>
                </a:lnTo>
                <a:lnTo>
                  <a:pt x="2968" y="681"/>
                </a:lnTo>
                <a:lnTo>
                  <a:pt x="2967" y="682"/>
                </a:lnTo>
                <a:lnTo>
                  <a:pt x="2969" y="684"/>
                </a:lnTo>
                <a:lnTo>
                  <a:pt x="2966" y="685"/>
                </a:lnTo>
                <a:lnTo>
                  <a:pt x="2964" y="685"/>
                </a:lnTo>
                <a:lnTo>
                  <a:pt x="2964" y="686"/>
                </a:lnTo>
                <a:lnTo>
                  <a:pt x="2964" y="687"/>
                </a:lnTo>
                <a:lnTo>
                  <a:pt x="2964" y="688"/>
                </a:lnTo>
                <a:lnTo>
                  <a:pt x="2965" y="690"/>
                </a:lnTo>
                <a:lnTo>
                  <a:pt x="2967" y="691"/>
                </a:lnTo>
                <a:lnTo>
                  <a:pt x="2969" y="693"/>
                </a:lnTo>
                <a:lnTo>
                  <a:pt x="2964" y="696"/>
                </a:lnTo>
                <a:lnTo>
                  <a:pt x="2964" y="700"/>
                </a:lnTo>
                <a:lnTo>
                  <a:pt x="2964" y="707"/>
                </a:lnTo>
                <a:lnTo>
                  <a:pt x="2969" y="707"/>
                </a:lnTo>
                <a:lnTo>
                  <a:pt x="2974" y="706"/>
                </a:lnTo>
                <a:lnTo>
                  <a:pt x="2975" y="706"/>
                </a:lnTo>
                <a:lnTo>
                  <a:pt x="2974" y="707"/>
                </a:lnTo>
                <a:lnTo>
                  <a:pt x="2972" y="710"/>
                </a:lnTo>
                <a:lnTo>
                  <a:pt x="2969" y="711"/>
                </a:lnTo>
                <a:lnTo>
                  <a:pt x="2967" y="712"/>
                </a:lnTo>
                <a:lnTo>
                  <a:pt x="2967" y="715"/>
                </a:lnTo>
                <a:lnTo>
                  <a:pt x="2967" y="718"/>
                </a:lnTo>
                <a:lnTo>
                  <a:pt x="2968" y="721"/>
                </a:lnTo>
                <a:lnTo>
                  <a:pt x="2967" y="724"/>
                </a:lnTo>
                <a:lnTo>
                  <a:pt x="2967" y="726"/>
                </a:lnTo>
                <a:lnTo>
                  <a:pt x="2969" y="725"/>
                </a:lnTo>
                <a:lnTo>
                  <a:pt x="2970" y="723"/>
                </a:lnTo>
                <a:lnTo>
                  <a:pt x="2972" y="718"/>
                </a:lnTo>
                <a:lnTo>
                  <a:pt x="2975" y="719"/>
                </a:lnTo>
                <a:lnTo>
                  <a:pt x="2977" y="718"/>
                </a:lnTo>
                <a:lnTo>
                  <a:pt x="2979" y="718"/>
                </a:lnTo>
                <a:lnTo>
                  <a:pt x="2981" y="718"/>
                </a:lnTo>
                <a:lnTo>
                  <a:pt x="2981" y="724"/>
                </a:lnTo>
                <a:lnTo>
                  <a:pt x="2980" y="727"/>
                </a:lnTo>
                <a:lnTo>
                  <a:pt x="2979" y="735"/>
                </a:lnTo>
                <a:lnTo>
                  <a:pt x="2977" y="746"/>
                </a:lnTo>
                <a:lnTo>
                  <a:pt x="2975" y="755"/>
                </a:lnTo>
                <a:lnTo>
                  <a:pt x="2991" y="753"/>
                </a:lnTo>
                <a:lnTo>
                  <a:pt x="3012" y="752"/>
                </a:lnTo>
                <a:lnTo>
                  <a:pt x="3008" y="759"/>
                </a:lnTo>
                <a:lnTo>
                  <a:pt x="3003" y="766"/>
                </a:lnTo>
                <a:lnTo>
                  <a:pt x="3007" y="767"/>
                </a:lnTo>
                <a:lnTo>
                  <a:pt x="3011" y="767"/>
                </a:lnTo>
                <a:lnTo>
                  <a:pt x="3020" y="769"/>
                </a:lnTo>
                <a:lnTo>
                  <a:pt x="3017" y="783"/>
                </a:lnTo>
                <a:lnTo>
                  <a:pt x="3015" y="788"/>
                </a:lnTo>
                <a:lnTo>
                  <a:pt x="3014" y="789"/>
                </a:lnTo>
                <a:lnTo>
                  <a:pt x="3012" y="791"/>
                </a:lnTo>
                <a:lnTo>
                  <a:pt x="3011" y="792"/>
                </a:lnTo>
                <a:lnTo>
                  <a:pt x="3009" y="792"/>
                </a:lnTo>
                <a:lnTo>
                  <a:pt x="3003" y="792"/>
                </a:lnTo>
                <a:lnTo>
                  <a:pt x="2996" y="791"/>
                </a:lnTo>
                <a:lnTo>
                  <a:pt x="2986" y="788"/>
                </a:lnTo>
                <a:lnTo>
                  <a:pt x="2987" y="792"/>
                </a:lnTo>
                <a:lnTo>
                  <a:pt x="2986" y="797"/>
                </a:lnTo>
                <a:lnTo>
                  <a:pt x="2988" y="796"/>
                </a:lnTo>
                <a:lnTo>
                  <a:pt x="2989" y="796"/>
                </a:lnTo>
                <a:lnTo>
                  <a:pt x="2990" y="796"/>
                </a:lnTo>
                <a:lnTo>
                  <a:pt x="2991" y="797"/>
                </a:lnTo>
                <a:lnTo>
                  <a:pt x="2992" y="800"/>
                </a:lnTo>
                <a:lnTo>
                  <a:pt x="2989" y="803"/>
                </a:lnTo>
                <a:lnTo>
                  <a:pt x="2986" y="806"/>
                </a:lnTo>
                <a:lnTo>
                  <a:pt x="2981" y="814"/>
                </a:lnTo>
                <a:lnTo>
                  <a:pt x="2986" y="812"/>
                </a:lnTo>
                <a:lnTo>
                  <a:pt x="2988" y="811"/>
                </a:lnTo>
                <a:lnTo>
                  <a:pt x="2992" y="811"/>
                </a:lnTo>
                <a:lnTo>
                  <a:pt x="2992" y="817"/>
                </a:lnTo>
                <a:lnTo>
                  <a:pt x="2992" y="822"/>
                </a:lnTo>
                <a:lnTo>
                  <a:pt x="2987" y="825"/>
                </a:lnTo>
                <a:lnTo>
                  <a:pt x="2982" y="828"/>
                </a:lnTo>
                <a:lnTo>
                  <a:pt x="2978" y="830"/>
                </a:lnTo>
                <a:lnTo>
                  <a:pt x="2972" y="833"/>
                </a:lnTo>
                <a:lnTo>
                  <a:pt x="2974" y="842"/>
                </a:lnTo>
                <a:lnTo>
                  <a:pt x="2975" y="844"/>
                </a:lnTo>
                <a:lnTo>
                  <a:pt x="2977" y="845"/>
                </a:lnTo>
                <a:lnTo>
                  <a:pt x="2978" y="845"/>
                </a:lnTo>
                <a:lnTo>
                  <a:pt x="2981" y="844"/>
                </a:lnTo>
                <a:lnTo>
                  <a:pt x="2989" y="839"/>
                </a:lnTo>
                <a:lnTo>
                  <a:pt x="2989" y="847"/>
                </a:lnTo>
                <a:lnTo>
                  <a:pt x="2995" y="846"/>
                </a:lnTo>
                <a:lnTo>
                  <a:pt x="2999" y="845"/>
                </a:lnTo>
                <a:lnTo>
                  <a:pt x="3006" y="845"/>
                </a:lnTo>
                <a:lnTo>
                  <a:pt x="3009" y="844"/>
                </a:lnTo>
                <a:lnTo>
                  <a:pt x="3012" y="843"/>
                </a:lnTo>
                <a:lnTo>
                  <a:pt x="3023" y="843"/>
                </a:lnTo>
                <a:lnTo>
                  <a:pt x="3021" y="843"/>
                </a:lnTo>
                <a:lnTo>
                  <a:pt x="3020" y="844"/>
                </a:lnTo>
                <a:lnTo>
                  <a:pt x="3019" y="847"/>
                </a:lnTo>
                <a:lnTo>
                  <a:pt x="3017" y="853"/>
                </a:lnTo>
                <a:lnTo>
                  <a:pt x="2986" y="853"/>
                </a:lnTo>
                <a:lnTo>
                  <a:pt x="2981" y="863"/>
                </a:lnTo>
                <a:lnTo>
                  <a:pt x="2978" y="869"/>
                </a:lnTo>
                <a:lnTo>
                  <a:pt x="2974" y="873"/>
                </a:lnTo>
                <a:lnTo>
                  <a:pt x="2971" y="877"/>
                </a:lnTo>
                <a:lnTo>
                  <a:pt x="2967" y="881"/>
                </a:lnTo>
                <a:lnTo>
                  <a:pt x="2963" y="885"/>
                </a:lnTo>
                <a:lnTo>
                  <a:pt x="2958" y="888"/>
                </a:lnTo>
                <a:lnTo>
                  <a:pt x="2961" y="888"/>
                </a:lnTo>
                <a:lnTo>
                  <a:pt x="2963" y="888"/>
                </a:lnTo>
                <a:lnTo>
                  <a:pt x="2967" y="890"/>
                </a:lnTo>
                <a:lnTo>
                  <a:pt x="2970" y="891"/>
                </a:lnTo>
                <a:lnTo>
                  <a:pt x="2973" y="891"/>
                </a:lnTo>
                <a:lnTo>
                  <a:pt x="2975" y="891"/>
                </a:lnTo>
                <a:lnTo>
                  <a:pt x="2975" y="882"/>
                </a:lnTo>
                <a:lnTo>
                  <a:pt x="2981" y="879"/>
                </a:lnTo>
                <a:lnTo>
                  <a:pt x="2986" y="877"/>
                </a:lnTo>
                <a:lnTo>
                  <a:pt x="2989" y="876"/>
                </a:lnTo>
                <a:lnTo>
                  <a:pt x="2992" y="877"/>
                </a:lnTo>
                <a:lnTo>
                  <a:pt x="2994" y="877"/>
                </a:lnTo>
                <a:lnTo>
                  <a:pt x="2996" y="878"/>
                </a:lnTo>
                <a:lnTo>
                  <a:pt x="2999" y="879"/>
                </a:lnTo>
                <a:lnTo>
                  <a:pt x="3001" y="880"/>
                </a:lnTo>
                <a:lnTo>
                  <a:pt x="3003" y="879"/>
                </a:lnTo>
                <a:lnTo>
                  <a:pt x="3006" y="875"/>
                </a:lnTo>
                <a:lnTo>
                  <a:pt x="3009" y="871"/>
                </a:lnTo>
                <a:lnTo>
                  <a:pt x="3012" y="871"/>
                </a:lnTo>
                <a:lnTo>
                  <a:pt x="3015" y="871"/>
                </a:lnTo>
                <a:lnTo>
                  <a:pt x="3021" y="872"/>
                </a:lnTo>
                <a:lnTo>
                  <a:pt x="3027" y="874"/>
                </a:lnTo>
                <a:lnTo>
                  <a:pt x="3029" y="874"/>
                </a:lnTo>
                <a:lnTo>
                  <a:pt x="3031" y="874"/>
                </a:lnTo>
                <a:lnTo>
                  <a:pt x="3033" y="872"/>
                </a:lnTo>
                <a:lnTo>
                  <a:pt x="3034" y="870"/>
                </a:lnTo>
                <a:lnTo>
                  <a:pt x="3036" y="867"/>
                </a:lnTo>
                <a:lnTo>
                  <a:pt x="3037" y="864"/>
                </a:lnTo>
                <a:lnTo>
                  <a:pt x="3041" y="864"/>
                </a:lnTo>
                <a:lnTo>
                  <a:pt x="3046" y="864"/>
                </a:lnTo>
                <a:lnTo>
                  <a:pt x="3057" y="865"/>
                </a:lnTo>
                <a:lnTo>
                  <a:pt x="3067" y="868"/>
                </a:lnTo>
                <a:lnTo>
                  <a:pt x="3072" y="868"/>
                </a:lnTo>
                <a:lnTo>
                  <a:pt x="3076" y="868"/>
                </a:lnTo>
                <a:lnTo>
                  <a:pt x="3080" y="867"/>
                </a:lnTo>
                <a:lnTo>
                  <a:pt x="3084" y="864"/>
                </a:lnTo>
                <a:lnTo>
                  <a:pt x="3089" y="861"/>
                </a:lnTo>
                <a:lnTo>
                  <a:pt x="3093" y="859"/>
                </a:lnTo>
                <a:lnTo>
                  <a:pt x="3093" y="853"/>
                </a:lnTo>
                <a:lnTo>
                  <a:pt x="3090" y="853"/>
                </a:lnTo>
                <a:lnTo>
                  <a:pt x="3086" y="853"/>
                </a:lnTo>
                <a:lnTo>
                  <a:pt x="3079" y="853"/>
                </a:lnTo>
                <a:lnTo>
                  <a:pt x="3081" y="850"/>
                </a:lnTo>
                <a:lnTo>
                  <a:pt x="3082" y="846"/>
                </a:lnTo>
                <a:lnTo>
                  <a:pt x="3083" y="842"/>
                </a:lnTo>
                <a:lnTo>
                  <a:pt x="3084" y="840"/>
                </a:lnTo>
                <a:lnTo>
                  <a:pt x="3085" y="839"/>
                </a:lnTo>
                <a:lnTo>
                  <a:pt x="3087" y="838"/>
                </a:lnTo>
                <a:lnTo>
                  <a:pt x="3089" y="838"/>
                </a:lnTo>
                <a:lnTo>
                  <a:pt x="3093" y="838"/>
                </a:lnTo>
                <a:lnTo>
                  <a:pt x="3096" y="838"/>
                </a:lnTo>
                <a:lnTo>
                  <a:pt x="3098" y="837"/>
                </a:lnTo>
                <a:lnTo>
                  <a:pt x="3099" y="836"/>
                </a:lnTo>
                <a:lnTo>
                  <a:pt x="3100" y="834"/>
                </a:lnTo>
                <a:lnTo>
                  <a:pt x="3101" y="832"/>
                </a:lnTo>
                <a:lnTo>
                  <a:pt x="3102" y="827"/>
                </a:lnTo>
                <a:lnTo>
                  <a:pt x="3103" y="821"/>
                </a:lnTo>
                <a:lnTo>
                  <a:pt x="3104" y="817"/>
                </a:lnTo>
                <a:lnTo>
                  <a:pt x="3103" y="816"/>
                </a:lnTo>
                <a:lnTo>
                  <a:pt x="3102" y="814"/>
                </a:lnTo>
                <a:lnTo>
                  <a:pt x="3101" y="812"/>
                </a:lnTo>
                <a:lnTo>
                  <a:pt x="3101" y="810"/>
                </a:lnTo>
                <a:lnTo>
                  <a:pt x="3099" y="808"/>
                </a:lnTo>
                <a:lnTo>
                  <a:pt x="3095" y="807"/>
                </a:lnTo>
                <a:lnTo>
                  <a:pt x="3092" y="806"/>
                </a:lnTo>
                <a:lnTo>
                  <a:pt x="3088" y="806"/>
                </a:lnTo>
                <a:lnTo>
                  <a:pt x="3087" y="806"/>
                </a:lnTo>
                <a:lnTo>
                  <a:pt x="3085" y="805"/>
                </a:lnTo>
                <a:lnTo>
                  <a:pt x="3082" y="814"/>
                </a:lnTo>
                <a:lnTo>
                  <a:pt x="3081" y="814"/>
                </a:lnTo>
                <a:lnTo>
                  <a:pt x="3080" y="814"/>
                </a:lnTo>
                <a:lnTo>
                  <a:pt x="3078" y="812"/>
                </a:lnTo>
                <a:lnTo>
                  <a:pt x="3078" y="811"/>
                </a:lnTo>
                <a:lnTo>
                  <a:pt x="3077" y="810"/>
                </a:lnTo>
                <a:lnTo>
                  <a:pt x="3076" y="810"/>
                </a:lnTo>
                <a:lnTo>
                  <a:pt x="3074" y="811"/>
                </a:lnTo>
                <a:lnTo>
                  <a:pt x="3075" y="804"/>
                </a:lnTo>
                <a:lnTo>
                  <a:pt x="3076" y="794"/>
                </a:lnTo>
                <a:lnTo>
                  <a:pt x="3073" y="793"/>
                </a:lnTo>
                <a:lnTo>
                  <a:pt x="3072" y="793"/>
                </a:lnTo>
                <a:lnTo>
                  <a:pt x="3072" y="792"/>
                </a:lnTo>
                <a:lnTo>
                  <a:pt x="3071" y="788"/>
                </a:lnTo>
                <a:lnTo>
                  <a:pt x="3073" y="788"/>
                </a:lnTo>
                <a:lnTo>
                  <a:pt x="3076" y="788"/>
                </a:lnTo>
                <a:lnTo>
                  <a:pt x="3077" y="787"/>
                </a:lnTo>
                <a:lnTo>
                  <a:pt x="3077" y="786"/>
                </a:lnTo>
                <a:lnTo>
                  <a:pt x="3077" y="785"/>
                </a:lnTo>
                <a:lnTo>
                  <a:pt x="3076" y="783"/>
                </a:lnTo>
                <a:lnTo>
                  <a:pt x="3071" y="783"/>
                </a:lnTo>
                <a:lnTo>
                  <a:pt x="3068" y="779"/>
                </a:lnTo>
                <a:lnTo>
                  <a:pt x="3062" y="772"/>
                </a:lnTo>
                <a:lnTo>
                  <a:pt x="3057" y="764"/>
                </a:lnTo>
                <a:lnTo>
                  <a:pt x="3054" y="760"/>
                </a:lnTo>
                <a:lnTo>
                  <a:pt x="3051" y="759"/>
                </a:lnTo>
                <a:lnTo>
                  <a:pt x="3049" y="759"/>
                </a:lnTo>
                <a:lnTo>
                  <a:pt x="3047" y="759"/>
                </a:lnTo>
                <a:lnTo>
                  <a:pt x="3045" y="757"/>
                </a:lnTo>
                <a:lnTo>
                  <a:pt x="3044" y="754"/>
                </a:lnTo>
                <a:lnTo>
                  <a:pt x="3042" y="751"/>
                </a:lnTo>
                <a:lnTo>
                  <a:pt x="3040" y="743"/>
                </a:lnTo>
                <a:lnTo>
                  <a:pt x="3039" y="739"/>
                </a:lnTo>
                <a:lnTo>
                  <a:pt x="3038" y="735"/>
                </a:lnTo>
                <a:lnTo>
                  <a:pt x="3036" y="732"/>
                </a:lnTo>
                <a:lnTo>
                  <a:pt x="3034" y="729"/>
                </a:lnTo>
                <a:lnTo>
                  <a:pt x="3032" y="728"/>
                </a:lnTo>
                <a:lnTo>
                  <a:pt x="3030" y="728"/>
                </a:lnTo>
                <a:lnTo>
                  <a:pt x="3027" y="728"/>
                </a:lnTo>
                <a:lnTo>
                  <a:pt x="3026" y="726"/>
                </a:lnTo>
                <a:lnTo>
                  <a:pt x="3026" y="721"/>
                </a:lnTo>
                <a:lnTo>
                  <a:pt x="3024" y="720"/>
                </a:lnTo>
                <a:lnTo>
                  <a:pt x="3022" y="720"/>
                </a:lnTo>
                <a:lnTo>
                  <a:pt x="3020" y="721"/>
                </a:lnTo>
                <a:lnTo>
                  <a:pt x="3019" y="721"/>
                </a:lnTo>
                <a:lnTo>
                  <a:pt x="3018" y="721"/>
                </a:lnTo>
                <a:lnTo>
                  <a:pt x="3016" y="721"/>
                </a:lnTo>
                <a:lnTo>
                  <a:pt x="3014" y="721"/>
                </a:lnTo>
                <a:lnTo>
                  <a:pt x="3017" y="717"/>
                </a:lnTo>
                <a:lnTo>
                  <a:pt x="3020" y="714"/>
                </a:lnTo>
                <a:lnTo>
                  <a:pt x="3021" y="711"/>
                </a:lnTo>
                <a:lnTo>
                  <a:pt x="3023" y="708"/>
                </a:lnTo>
                <a:lnTo>
                  <a:pt x="3023" y="705"/>
                </a:lnTo>
                <a:lnTo>
                  <a:pt x="3022" y="704"/>
                </a:lnTo>
                <a:lnTo>
                  <a:pt x="3021" y="703"/>
                </a:lnTo>
                <a:lnTo>
                  <a:pt x="3017" y="701"/>
                </a:lnTo>
                <a:lnTo>
                  <a:pt x="3024" y="696"/>
                </a:lnTo>
                <a:lnTo>
                  <a:pt x="3029" y="692"/>
                </a:lnTo>
                <a:lnTo>
                  <a:pt x="3031" y="690"/>
                </a:lnTo>
                <a:lnTo>
                  <a:pt x="3033" y="684"/>
                </a:lnTo>
                <a:lnTo>
                  <a:pt x="3035" y="679"/>
                </a:lnTo>
                <a:lnTo>
                  <a:pt x="3035" y="675"/>
                </a:lnTo>
                <a:lnTo>
                  <a:pt x="3034" y="673"/>
                </a:lnTo>
                <a:lnTo>
                  <a:pt x="3034" y="672"/>
                </a:lnTo>
                <a:lnTo>
                  <a:pt x="3032" y="670"/>
                </a:lnTo>
                <a:lnTo>
                  <a:pt x="3030" y="668"/>
                </a:lnTo>
                <a:lnTo>
                  <a:pt x="3028" y="668"/>
                </a:lnTo>
                <a:lnTo>
                  <a:pt x="3025" y="667"/>
                </a:lnTo>
                <a:lnTo>
                  <a:pt x="3021" y="668"/>
                </a:lnTo>
                <a:lnTo>
                  <a:pt x="3018" y="668"/>
                </a:lnTo>
                <a:lnTo>
                  <a:pt x="3010" y="670"/>
                </a:lnTo>
                <a:lnTo>
                  <a:pt x="3003" y="672"/>
                </a:lnTo>
                <a:lnTo>
                  <a:pt x="3000" y="673"/>
                </a:lnTo>
                <a:lnTo>
                  <a:pt x="2998" y="673"/>
                </a:lnTo>
                <a:lnTo>
                  <a:pt x="2996" y="673"/>
                </a:lnTo>
                <a:lnTo>
                  <a:pt x="2995" y="673"/>
                </a:lnTo>
                <a:lnTo>
                  <a:pt x="2995" y="671"/>
                </a:lnTo>
                <a:lnTo>
                  <a:pt x="2995" y="670"/>
                </a:lnTo>
                <a:lnTo>
                  <a:pt x="2992" y="670"/>
                </a:lnTo>
                <a:lnTo>
                  <a:pt x="2993" y="668"/>
                </a:lnTo>
                <a:lnTo>
                  <a:pt x="2993" y="665"/>
                </a:lnTo>
                <a:lnTo>
                  <a:pt x="2994" y="661"/>
                </a:lnTo>
                <a:lnTo>
                  <a:pt x="2995" y="659"/>
                </a:lnTo>
                <a:lnTo>
                  <a:pt x="2997" y="657"/>
                </a:lnTo>
                <a:lnTo>
                  <a:pt x="2999" y="656"/>
                </a:lnTo>
                <a:lnTo>
                  <a:pt x="3000" y="657"/>
                </a:lnTo>
                <a:lnTo>
                  <a:pt x="3001" y="657"/>
                </a:lnTo>
                <a:lnTo>
                  <a:pt x="3002" y="656"/>
                </a:lnTo>
                <a:lnTo>
                  <a:pt x="3006" y="648"/>
                </a:lnTo>
                <a:lnTo>
                  <a:pt x="3012" y="648"/>
                </a:lnTo>
                <a:lnTo>
                  <a:pt x="3011" y="640"/>
                </a:lnTo>
                <a:lnTo>
                  <a:pt x="3010" y="636"/>
                </a:lnTo>
                <a:lnTo>
                  <a:pt x="3009" y="636"/>
                </a:lnTo>
                <a:lnTo>
                  <a:pt x="3007" y="636"/>
                </a:lnTo>
                <a:lnTo>
                  <a:pt x="3004" y="635"/>
                </a:lnTo>
                <a:lnTo>
                  <a:pt x="3000" y="634"/>
                </a:lnTo>
                <a:lnTo>
                  <a:pt x="2998" y="634"/>
                </a:lnTo>
                <a:close/>
                <a:moveTo>
                  <a:pt x="2773" y="392"/>
                </a:moveTo>
                <a:lnTo>
                  <a:pt x="2773" y="403"/>
                </a:lnTo>
                <a:lnTo>
                  <a:pt x="2767" y="402"/>
                </a:lnTo>
                <a:lnTo>
                  <a:pt x="2763" y="401"/>
                </a:lnTo>
                <a:lnTo>
                  <a:pt x="2760" y="400"/>
                </a:lnTo>
                <a:lnTo>
                  <a:pt x="2756" y="400"/>
                </a:lnTo>
                <a:lnTo>
                  <a:pt x="2756" y="406"/>
                </a:lnTo>
                <a:lnTo>
                  <a:pt x="2749" y="408"/>
                </a:lnTo>
                <a:lnTo>
                  <a:pt x="2744" y="409"/>
                </a:lnTo>
                <a:lnTo>
                  <a:pt x="2744" y="408"/>
                </a:lnTo>
                <a:lnTo>
                  <a:pt x="2743" y="408"/>
                </a:lnTo>
                <a:lnTo>
                  <a:pt x="2742" y="406"/>
                </a:lnTo>
                <a:lnTo>
                  <a:pt x="2739" y="404"/>
                </a:lnTo>
                <a:lnTo>
                  <a:pt x="2736" y="403"/>
                </a:lnTo>
                <a:lnTo>
                  <a:pt x="2738" y="409"/>
                </a:lnTo>
                <a:lnTo>
                  <a:pt x="2739" y="413"/>
                </a:lnTo>
                <a:lnTo>
                  <a:pt x="2739" y="414"/>
                </a:lnTo>
                <a:lnTo>
                  <a:pt x="2735" y="413"/>
                </a:lnTo>
                <a:lnTo>
                  <a:pt x="2732" y="412"/>
                </a:lnTo>
                <a:lnTo>
                  <a:pt x="2731" y="412"/>
                </a:lnTo>
                <a:lnTo>
                  <a:pt x="2730" y="411"/>
                </a:lnTo>
                <a:lnTo>
                  <a:pt x="2729" y="404"/>
                </a:lnTo>
                <a:lnTo>
                  <a:pt x="2728" y="397"/>
                </a:lnTo>
                <a:lnTo>
                  <a:pt x="2726" y="400"/>
                </a:lnTo>
                <a:lnTo>
                  <a:pt x="2725" y="402"/>
                </a:lnTo>
                <a:lnTo>
                  <a:pt x="2724" y="402"/>
                </a:lnTo>
                <a:lnTo>
                  <a:pt x="2725" y="403"/>
                </a:lnTo>
                <a:lnTo>
                  <a:pt x="2723" y="403"/>
                </a:lnTo>
                <a:lnTo>
                  <a:pt x="2721" y="403"/>
                </a:lnTo>
                <a:lnTo>
                  <a:pt x="2718" y="403"/>
                </a:lnTo>
                <a:lnTo>
                  <a:pt x="2716" y="403"/>
                </a:lnTo>
                <a:lnTo>
                  <a:pt x="2716" y="406"/>
                </a:lnTo>
                <a:lnTo>
                  <a:pt x="2714" y="407"/>
                </a:lnTo>
                <a:lnTo>
                  <a:pt x="2714" y="408"/>
                </a:lnTo>
                <a:lnTo>
                  <a:pt x="2714" y="409"/>
                </a:lnTo>
                <a:lnTo>
                  <a:pt x="2714" y="414"/>
                </a:lnTo>
                <a:lnTo>
                  <a:pt x="2708" y="414"/>
                </a:lnTo>
                <a:lnTo>
                  <a:pt x="2707" y="411"/>
                </a:lnTo>
                <a:lnTo>
                  <a:pt x="2706" y="409"/>
                </a:lnTo>
                <a:lnTo>
                  <a:pt x="2706" y="406"/>
                </a:lnTo>
                <a:lnTo>
                  <a:pt x="2705" y="403"/>
                </a:lnTo>
                <a:lnTo>
                  <a:pt x="2699" y="403"/>
                </a:lnTo>
                <a:lnTo>
                  <a:pt x="2700" y="413"/>
                </a:lnTo>
                <a:lnTo>
                  <a:pt x="2700" y="419"/>
                </a:lnTo>
                <a:lnTo>
                  <a:pt x="2700" y="421"/>
                </a:lnTo>
                <a:lnTo>
                  <a:pt x="2699" y="423"/>
                </a:lnTo>
                <a:lnTo>
                  <a:pt x="2688" y="423"/>
                </a:lnTo>
                <a:lnTo>
                  <a:pt x="2689" y="423"/>
                </a:lnTo>
                <a:lnTo>
                  <a:pt x="2689" y="425"/>
                </a:lnTo>
                <a:lnTo>
                  <a:pt x="2689" y="426"/>
                </a:lnTo>
                <a:lnTo>
                  <a:pt x="2687" y="427"/>
                </a:lnTo>
                <a:lnTo>
                  <a:pt x="2684" y="430"/>
                </a:lnTo>
                <a:lnTo>
                  <a:pt x="2683" y="431"/>
                </a:lnTo>
                <a:lnTo>
                  <a:pt x="2681" y="424"/>
                </a:lnTo>
                <a:lnTo>
                  <a:pt x="2680" y="422"/>
                </a:lnTo>
                <a:lnTo>
                  <a:pt x="2680" y="420"/>
                </a:lnTo>
                <a:lnTo>
                  <a:pt x="2681" y="420"/>
                </a:lnTo>
                <a:lnTo>
                  <a:pt x="2681" y="419"/>
                </a:lnTo>
                <a:lnTo>
                  <a:pt x="2683" y="420"/>
                </a:lnTo>
                <a:lnTo>
                  <a:pt x="2682" y="417"/>
                </a:lnTo>
                <a:lnTo>
                  <a:pt x="2682" y="413"/>
                </a:lnTo>
                <a:lnTo>
                  <a:pt x="2683" y="409"/>
                </a:lnTo>
                <a:lnTo>
                  <a:pt x="2677" y="409"/>
                </a:lnTo>
                <a:lnTo>
                  <a:pt x="2674" y="404"/>
                </a:lnTo>
                <a:lnTo>
                  <a:pt x="2671" y="400"/>
                </a:lnTo>
                <a:lnTo>
                  <a:pt x="2668" y="400"/>
                </a:lnTo>
                <a:lnTo>
                  <a:pt x="2660" y="400"/>
                </a:lnTo>
                <a:lnTo>
                  <a:pt x="2662" y="403"/>
                </a:lnTo>
                <a:lnTo>
                  <a:pt x="2667" y="407"/>
                </a:lnTo>
                <a:lnTo>
                  <a:pt x="2668" y="410"/>
                </a:lnTo>
                <a:lnTo>
                  <a:pt x="2669" y="412"/>
                </a:lnTo>
                <a:lnTo>
                  <a:pt x="2669" y="413"/>
                </a:lnTo>
                <a:lnTo>
                  <a:pt x="2668" y="414"/>
                </a:lnTo>
                <a:lnTo>
                  <a:pt x="2667" y="414"/>
                </a:lnTo>
                <a:lnTo>
                  <a:pt x="2666" y="414"/>
                </a:lnTo>
                <a:lnTo>
                  <a:pt x="2657" y="409"/>
                </a:lnTo>
                <a:lnTo>
                  <a:pt x="2655" y="409"/>
                </a:lnTo>
                <a:lnTo>
                  <a:pt x="2651" y="410"/>
                </a:lnTo>
                <a:lnTo>
                  <a:pt x="2649" y="411"/>
                </a:lnTo>
                <a:lnTo>
                  <a:pt x="2648" y="411"/>
                </a:lnTo>
                <a:lnTo>
                  <a:pt x="2649" y="411"/>
                </a:lnTo>
                <a:lnTo>
                  <a:pt x="2647" y="411"/>
                </a:lnTo>
                <a:lnTo>
                  <a:pt x="2646" y="411"/>
                </a:lnTo>
                <a:lnTo>
                  <a:pt x="2646" y="412"/>
                </a:lnTo>
                <a:lnTo>
                  <a:pt x="2647" y="413"/>
                </a:lnTo>
                <a:lnTo>
                  <a:pt x="2649" y="417"/>
                </a:lnTo>
                <a:lnTo>
                  <a:pt x="2648" y="418"/>
                </a:lnTo>
                <a:lnTo>
                  <a:pt x="2647" y="419"/>
                </a:lnTo>
                <a:lnTo>
                  <a:pt x="2644" y="420"/>
                </a:lnTo>
                <a:lnTo>
                  <a:pt x="2640" y="421"/>
                </a:lnTo>
                <a:lnTo>
                  <a:pt x="2639" y="422"/>
                </a:lnTo>
                <a:lnTo>
                  <a:pt x="2638" y="423"/>
                </a:lnTo>
                <a:lnTo>
                  <a:pt x="2637" y="424"/>
                </a:lnTo>
                <a:lnTo>
                  <a:pt x="2634" y="426"/>
                </a:lnTo>
                <a:lnTo>
                  <a:pt x="2629" y="428"/>
                </a:lnTo>
                <a:lnTo>
                  <a:pt x="2636" y="431"/>
                </a:lnTo>
                <a:lnTo>
                  <a:pt x="2640" y="431"/>
                </a:lnTo>
                <a:lnTo>
                  <a:pt x="2643" y="431"/>
                </a:lnTo>
                <a:lnTo>
                  <a:pt x="2646" y="429"/>
                </a:lnTo>
                <a:lnTo>
                  <a:pt x="2651" y="425"/>
                </a:lnTo>
                <a:lnTo>
                  <a:pt x="2656" y="422"/>
                </a:lnTo>
                <a:lnTo>
                  <a:pt x="2658" y="420"/>
                </a:lnTo>
                <a:lnTo>
                  <a:pt x="2660" y="420"/>
                </a:lnTo>
                <a:lnTo>
                  <a:pt x="2665" y="420"/>
                </a:lnTo>
                <a:lnTo>
                  <a:pt x="2666" y="420"/>
                </a:lnTo>
                <a:lnTo>
                  <a:pt x="2666" y="421"/>
                </a:lnTo>
                <a:lnTo>
                  <a:pt x="2665" y="423"/>
                </a:lnTo>
                <a:lnTo>
                  <a:pt x="2663" y="425"/>
                </a:lnTo>
                <a:lnTo>
                  <a:pt x="2661" y="428"/>
                </a:lnTo>
                <a:lnTo>
                  <a:pt x="2661" y="431"/>
                </a:lnTo>
                <a:lnTo>
                  <a:pt x="2661" y="433"/>
                </a:lnTo>
                <a:lnTo>
                  <a:pt x="2663" y="434"/>
                </a:lnTo>
                <a:lnTo>
                  <a:pt x="2665" y="436"/>
                </a:lnTo>
                <a:lnTo>
                  <a:pt x="2669" y="437"/>
                </a:lnTo>
                <a:lnTo>
                  <a:pt x="2664" y="437"/>
                </a:lnTo>
                <a:lnTo>
                  <a:pt x="2660" y="437"/>
                </a:lnTo>
                <a:lnTo>
                  <a:pt x="2652" y="437"/>
                </a:lnTo>
                <a:lnTo>
                  <a:pt x="2649" y="442"/>
                </a:lnTo>
                <a:lnTo>
                  <a:pt x="2645" y="443"/>
                </a:lnTo>
                <a:lnTo>
                  <a:pt x="2641" y="444"/>
                </a:lnTo>
                <a:lnTo>
                  <a:pt x="2635" y="445"/>
                </a:lnTo>
                <a:lnTo>
                  <a:pt x="2638" y="451"/>
                </a:lnTo>
                <a:lnTo>
                  <a:pt x="2642" y="450"/>
                </a:lnTo>
                <a:lnTo>
                  <a:pt x="2649" y="448"/>
                </a:lnTo>
                <a:lnTo>
                  <a:pt x="2652" y="448"/>
                </a:lnTo>
                <a:lnTo>
                  <a:pt x="2656" y="447"/>
                </a:lnTo>
                <a:lnTo>
                  <a:pt x="2659" y="447"/>
                </a:lnTo>
                <a:lnTo>
                  <a:pt x="2663" y="448"/>
                </a:lnTo>
                <a:lnTo>
                  <a:pt x="2665" y="449"/>
                </a:lnTo>
                <a:lnTo>
                  <a:pt x="2666" y="450"/>
                </a:lnTo>
                <a:lnTo>
                  <a:pt x="2670" y="454"/>
                </a:lnTo>
                <a:lnTo>
                  <a:pt x="2674" y="459"/>
                </a:lnTo>
                <a:lnTo>
                  <a:pt x="2677" y="462"/>
                </a:lnTo>
                <a:lnTo>
                  <a:pt x="2667" y="465"/>
                </a:lnTo>
                <a:lnTo>
                  <a:pt x="2657" y="468"/>
                </a:lnTo>
                <a:lnTo>
                  <a:pt x="2660" y="472"/>
                </a:lnTo>
                <a:lnTo>
                  <a:pt x="2663" y="476"/>
                </a:lnTo>
                <a:lnTo>
                  <a:pt x="2668" y="474"/>
                </a:lnTo>
                <a:lnTo>
                  <a:pt x="2671" y="473"/>
                </a:lnTo>
                <a:lnTo>
                  <a:pt x="2674" y="473"/>
                </a:lnTo>
                <a:lnTo>
                  <a:pt x="2677" y="471"/>
                </a:lnTo>
                <a:lnTo>
                  <a:pt x="2681" y="470"/>
                </a:lnTo>
                <a:lnTo>
                  <a:pt x="2685" y="470"/>
                </a:lnTo>
                <a:lnTo>
                  <a:pt x="2689" y="471"/>
                </a:lnTo>
                <a:lnTo>
                  <a:pt x="2694" y="473"/>
                </a:lnTo>
                <a:lnTo>
                  <a:pt x="2705" y="476"/>
                </a:lnTo>
                <a:lnTo>
                  <a:pt x="2705" y="478"/>
                </a:lnTo>
                <a:lnTo>
                  <a:pt x="2705" y="480"/>
                </a:lnTo>
                <a:lnTo>
                  <a:pt x="2705" y="481"/>
                </a:lnTo>
                <a:lnTo>
                  <a:pt x="2705" y="482"/>
                </a:lnTo>
                <a:lnTo>
                  <a:pt x="2704" y="482"/>
                </a:lnTo>
                <a:lnTo>
                  <a:pt x="2702" y="482"/>
                </a:lnTo>
                <a:lnTo>
                  <a:pt x="2700" y="485"/>
                </a:lnTo>
                <a:lnTo>
                  <a:pt x="2700" y="486"/>
                </a:lnTo>
                <a:lnTo>
                  <a:pt x="2699" y="487"/>
                </a:lnTo>
                <a:lnTo>
                  <a:pt x="2739" y="487"/>
                </a:lnTo>
                <a:lnTo>
                  <a:pt x="2743" y="482"/>
                </a:lnTo>
                <a:lnTo>
                  <a:pt x="2744" y="479"/>
                </a:lnTo>
                <a:lnTo>
                  <a:pt x="2744" y="478"/>
                </a:lnTo>
                <a:lnTo>
                  <a:pt x="2742" y="479"/>
                </a:lnTo>
                <a:lnTo>
                  <a:pt x="2739" y="470"/>
                </a:lnTo>
                <a:lnTo>
                  <a:pt x="2743" y="472"/>
                </a:lnTo>
                <a:lnTo>
                  <a:pt x="2747" y="474"/>
                </a:lnTo>
                <a:lnTo>
                  <a:pt x="2751" y="476"/>
                </a:lnTo>
                <a:lnTo>
                  <a:pt x="2753" y="476"/>
                </a:lnTo>
                <a:lnTo>
                  <a:pt x="2756" y="476"/>
                </a:lnTo>
                <a:lnTo>
                  <a:pt x="2757" y="475"/>
                </a:lnTo>
                <a:lnTo>
                  <a:pt x="2759" y="473"/>
                </a:lnTo>
                <a:lnTo>
                  <a:pt x="2762" y="471"/>
                </a:lnTo>
                <a:lnTo>
                  <a:pt x="2764" y="470"/>
                </a:lnTo>
                <a:lnTo>
                  <a:pt x="2765" y="472"/>
                </a:lnTo>
                <a:lnTo>
                  <a:pt x="2767" y="473"/>
                </a:lnTo>
                <a:lnTo>
                  <a:pt x="2768" y="474"/>
                </a:lnTo>
                <a:lnTo>
                  <a:pt x="2770" y="473"/>
                </a:lnTo>
                <a:lnTo>
                  <a:pt x="2771" y="472"/>
                </a:lnTo>
                <a:lnTo>
                  <a:pt x="2773" y="471"/>
                </a:lnTo>
                <a:lnTo>
                  <a:pt x="2776" y="468"/>
                </a:lnTo>
                <a:lnTo>
                  <a:pt x="2780" y="464"/>
                </a:lnTo>
                <a:lnTo>
                  <a:pt x="2782" y="463"/>
                </a:lnTo>
                <a:lnTo>
                  <a:pt x="2784" y="462"/>
                </a:lnTo>
                <a:lnTo>
                  <a:pt x="2786" y="462"/>
                </a:lnTo>
                <a:lnTo>
                  <a:pt x="2788" y="462"/>
                </a:lnTo>
                <a:lnTo>
                  <a:pt x="2790" y="462"/>
                </a:lnTo>
                <a:lnTo>
                  <a:pt x="2791" y="462"/>
                </a:lnTo>
                <a:lnTo>
                  <a:pt x="2792" y="462"/>
                </a:lnTo>
                <a:lnTo>
                  <a:pt x="2795" y="460"/>
                </a:lnTo>
                <a:lnTo>
                  <a:pt x="2798" y="458"/>
                </a:lnTo>
                <a:lnTo>
                  <a:pt x="2803" y="452"/>
                </a:lnTo>
                <a:lnTo>
                  <a:pt x="2808" y="446"/>
                </a:lnTo>
                <a:lnTo>
                  <a:pt x="2812" y="440"/>
                </a:lnTo>
                <a:lnTo>
                  <a:pt x="2810" y="440"/>
                </a:lnTo>
                <a:lnTo>
                  <a:pt x="2810" y="441"/>
                </a:lnTo>
                <a:lnTo>
                  <a:pt x="2810" y="442"/>
                </a:lnTo>
                <a:lnTo>
                  <a:pt x="2811" y="442"/>
                </a:lnTo>
                <a:lnTo>
                  <a:pt x="2815" y="442"/>
                </a:lnTo>
                <a:lnTo>
                  <a:pt x="2815" y="445"/>
                </a:lnTo>
                <a:lnTo>
                  <a:pt x="2816" y="445"/>
                </a:lnTo>
                <a:lnTo>
                  <a:pt x="2817" y="445"/>
                </a:lnTo>
                <a:lnTo>
                  <a:pt x="2819" y="443"/>
                </a:lnTo>
                <a:lnTo>
                  <a:pt x="2820" y="442"/>
                </a:lnTo>
                <a:lnTo>
                  <a:pt x="2818" y="423"/>
                </a:lnTo>
                <a:lnTo>
                  <a:pt x="2814" y="421"/>
                </a:lnTo>
                <a:lnTo>
                  <a:pt x="2810" y="419"/>
                </a:lnTo>
                <a:lnTo>
                  <a:pt x="2806" y="417"/>
                </a:lnTo>
                <a:lnTo>
                  <a:pt x="2805" y="417"/>
                </a:lnTo>
                <a:lnTo>
                  <a:pt x="2804" y="418"/>
                </a:lnTo>
                <a:lnTo>
                  <a:pt x="2802" y="420"/>
                </a:lnTo>
                <a:lnTo>
                  <a:pt x="2800" y="422"/>
                </a:lnTo>
                <a:lnTo>
                  <a:pt x="2799" y="423"/>
                </a:lnTo>
                <a:lnTo>
                  <a:pt x="2798" y="423"/>
                </a:lnTo>
                <a:lnTo>
                  <a:pt x="2797" y="422"/>
                </a:lnTo>
                <a:lnTo>
                  <a:pt x="2797" y="420"/>
                </a:lnTo>
                <a:lnTo>
                  <a:pt x="2797" y="419"/>
                </a:lnTo>
                <a:lnTo>
                  <a:pt x="2798" y="418"/>
                </a:lnTo>
                <a:lnTo>
                  <a:pt x="2801" y="414"/>
                </a:lnTo>
                <a:lnTo>
                  <a:pt x="2802" y="413"/>
                </a:lnTo>
                <a:lnTo>
                  <a:pt x="2802" y="412"/>
                </a:lnTo>
                <a:lnTo>
                  <a:pt x="2799" y="409"/>
                </a:lnTo>
                <a:lnTo>
                  <a:pt x="2795" y="406"/>
                </a:lnTo>
                <a:lnTo>
                  <a:pt x="2799" y="401"/>
                </a:lnTo>
                <a:lnTo>
                  <a:pt x="2802" y="399"/>
                </a:lnTo>
                <a:lnTo>
                  <a:pt x="2804" y="397"/>
                </a:lnTo>
                <a:lnTo>
                  <a:pt x="2805" y="396"/>
                </a:lnTo>
                <a:lnTo>
                  <a:pt x="2802" y="396"/>
                </a:lnTo>
                <a:lnTo>
                  <a:pt x="2792" y="400"/>
                </a:lnTo>
                <a:lnTo>
                  <a:pt x="2794" y="401"/>
                </a:lnTo>
                <a:lnTo>
                  <a:pt x="2794" y="402"/>
                </a:lnTo>
                <a:lnTo>
                  <a:pt x="2793" y="403"/>
                </a:lnTo>
                <a:lnTo>
                  <a:pt x="2789" y="403"/>
                </a:lnTo>
                <a:lnTo>
                  <a:pt x="2787" y="401"/>
                </a:lnTo>
                <a:lnTo>
                  <a:pt x="2786" y="399"/>
                </a:lnTo>
                <a:lnTo>
                  <a:pt x="2784" y="395"/>
                </a:lnTo>
                <a:lnTo>
                  <a:pt x="2782" y="393"/>
                </a:lnTo>
                <a:lnTo>
                  <a:pt x="2780" y="392"/>
                </a:lnTo>
                <a:lnTo>
                  <a:pt x="2777" y="391"/>
                </a:lnTo>
                <a:lnTo>
                  <a:pt x="2773" y="392"/>
                </a:lnTo>
                <a:close/>
                <a:moveTo>
                  <a:pt x="2093" y="2881"/>
                </a:moveTo>
                <a:lnTo>
                  <a:pt x="2099" y="2871"/>
                </a:lnTo>
                <a:lnTo>
                  <a:pt x="2101" y="2867"/>
                </a:lnTo>
                <a:lnTo>
                  <a:pt x="2102" y="2864"/>
                </a:lnTo>
                <a:lnTo>
                  <a:pt x="2103" y="2861"/>
                </a:lnTo>
                <a:lnTo>
                  <a:pt x="2102" y="2859"/>
                </a:lnTo>
                <a:lnTo>
                  <a:pt x="2102" y="2858"/>
                </a:lnTo>
                <a:lnTo>
                  <a:pt x="2101" y="2856"/>
                </a:lnTo>
                <a:lnTo>
                  <a:pt x="2100" y="2855"/>
                </a:lnTo>
                <a:lnTo>
                  <a:pt x="2099" y="2854"/>
                </a:lnTo>
                <a:lnTo>
                  <a:pt x="2099" y="2852"/>
                </a:lnTo>
                <a:lnTo>
                  <a:pt x="2099" y="2850"/>
                </a:lnTo>
                <a:lnTo>
                  <a:pt x="2103" y="2845"/>
                </a:lnTo>
                <a:lnTo>
                  <a:pt x="2112" y="2835"/>
                </a:lnTo>
                <a:lnTo>
                  <a:pt x="2121" y="2824"/>
                </a:lnTo>
                <a:lnTo>
                  <a:pt x="2125" y="2819"/>
                </a:lnTo>
                <a:lnTo>
                  <a:pt x="2125" y="2815"/>
                </a:lnTo>
                <a:lnTo>
                  <a:pt x="2125" y="2812"/>
                </a:lnTo>
                <a:lnTo>
                  <a:pt x="2124" y="2808"/>
                </a:lnTo>
                <a:lnTo>
                  <a:pt x="2124" y="2807"/>
                </a:lnTo>
                <a:lnTo>
                  <a:pt x="2125" y="2805"/>
                </a:lnTo>
                <a:lnTo>
                  <a:pt x="2127" y="2806"/>
                </a:lnTo>
                <a:lnTo>
                  <a:pt x="2130" y="2808"/>
                </a:lnTo>
                <a:lnTo>
                  <a:pt x="2132" y="2810"/>
                </a:lnTo>
                <a:lnTo>
                  <a:pt x="2133" y="2810"/>
                </a:lnTo>
                <a:lnTo>
                  <a:pt x="2135" y="2811"/>
                </a:lnTo>
                <a:lnTo>
                  <a:pt x="2137" y="2810"/>
                </a:lnTo>
                <a:lnTo>
                  <a:pt x="2138" y="2810"/>
                </a:lnTo>
                <a:lnTo>
                  <a:pt x="2138" y="2809"/>
                </a:lnTo>
                <a:lnTo>
                  <a:pt x="2139" y="2808"/>
                </a:lnTo>
                <a:lnTo>
                  <a:pt x="2140" y="2807"/>
                </a:lnTo>
                <a:lnTo>
                  <a:pt x="2142" y="2808"/>
                </a:lnTo>
                <a:lnTo>
                  <a:pt x="2139" y="2816"/>
                </a:lnTo>
                <a:lnTo>
                  <a:pt x="2136" y="2823"/>
                </a:lnTo>
                <a:lnTo>
                  <a:pt x="2130" y="2836"/>
                </a:lnTo>
                <a:lnTo>
                  <a:pt x="2133" y="2833"/>
                </a:lnTo>
                <a:lnTo>
                  <a:pt x="2136" y="2830"/>
                </a:lnTo>
                <a:lnTo>
                  <a:pt x="2139" y="2827"/>
                </a:lnTo>
                <a:lnTo>
                  <a:pt x="2142" y="2824"/>
                </a:lnTo>
                <a:lnTo>
                  <a:pt x="2144" y="2819"/>
                </a:lnTo>
                <a:lnTo>
                  <a:pt x="2145" y="2814"/>
                </a:lnTo>
                <a:lnTo>
                  <a:pt x="2147" y="2804"/>
                </a:lnTo>
                <a:lnTo>
                  <a:pt x="2148" y="2799"/>
                </a:lnTo>
                <a:lnTo>
                  <a:pt x="2149" y="2795"/>
                </a:lnTo>
                <a:lnTo>
                  <a:pt x="2151" y="2790"/>
                </a:lnTo>
                <a:lnTo>
                  <a:pt x="2153" y="2785"/>
                </a:lnTo>
                <a:lnTo>
                  <a:pt x="2155" y="2782"/>
                </a:lnTo>
                <a:lnTo>
                  <a:pt x="2158" y="2779"/>
                </a:lnTo>
                <a:lnTo>
                  <a:pt x="2165" y="2773"/>
                </a:lnTo>
                <a:lnTo>
                  <a:pt x="2171" y="2767"/>
                </a:lnTo>
                <a:lnTo>
                  <a:pt x="2174" y="2763"/>
                </a:lnTo>
                <a:lnTo>
                  <a:pt x="2175" y="2760"/>
                </a:lnTo>
                <a:lnTo>
                  <a:pt x="2176" y="2756"/>
                </a:lnTo>
                <a:lnTo>
                  <a:pt x="2176" y="2753"/>
                </a:lnTo>
                <a:lnTo>
                  <a:pt x="2175" y="2743"/>
                </a:lnTo>
                <a:lnTo>
                  <a:pt x="2172" y="2723"/>
                </a:lnTo>
                <a:lnTo>
                  <a:pt x="2170" y="2713"/>
                </a:lnTo>
                <a:lnTo>
                  <a:pt x="2170" y="2704"/>
                </a:lnTo>
                <a:lnTo>
                  <a:pt x="2170" y="2700"/>
                </a:lnTo>
                <a:lnTo>
                  <a:pt x="2171" y="2697"/>
                </a:lnTo>
                <a:lnTo>
                  <a:pt x="2173" y="2694"/>
                </a:lnTo>
                <a:lnTo>
                  <a:pt x="2175" y="2692"/>
                </a:lnTo>
                <a:lnTo>
                  <a:pt x="2176" y="2692"/>
                </a:lnTo>
                <a:lnTo>
                  <a:pt x="2176" y="2691"/>
                </a:lnTo>
                <a:lnTo>
                  <a:pt x="2174" y="2690"/>
                </a:lnTo>
                <a:lnTo>
                  <a:pt x="2172" y="2689"/>
                </a:lnTo>
                <a:lnTo>
                  <a:pt x="2172" y="2688"/>
                </a:lnTo>
                <a:lnTo>
                  <a:pt x="2172" y="2687"/>
                </a:lnTo>
                <a:lnTo>
                  <a:pt x="2174" y="2685"/>
                </a:lnTo>
                <a:lnTo>
                  <a:pt x="2175" y="2685"/>
                </a:lnTo>
                <a:lnTo>
                  <a:pt x="2177" y="2685"/>
                </a:lnTo>
                <a:lnTo>
                  <a:pt x="2181" y="2685"/>
                </a:lnTo>
                <a:lnTo>
                  <a:pt x="2182" y="2684"/>
                </a:lnTo>
                <a:lnTo>
                  <a:pt x="2184" y="2684"/>
                </a:lnTo>
                <a:lnTo>
                  <a:pt x="2184" y="2678"/>
                </a:lnTo>
                <a:lnTo>
                  <a:pt x="2192" y="2674"/>
                </a:lnTo>
                <a:lnTo>
                  <a:pt x="2202" y="2670"/>
                </a:lnTo>
                <a:lnTo>
                  <a:pt x="2207" y="2667"/>
                </a:lnTo>
                <a:lnTo>
                  <a:pt x="2211" y="2664"/>
                </a:lnTo>
                <a:lnTo>
                  <a:pt x="2215" y="2661"/>
                </a:lnTo>
                <a:lnTo>
                  <a:pt x="2217" y="2658"/>
                </a:lnTo>
                <a:lnTo>
                  <a:pt x="2218" y="2657"/>
                </a:lnTo>
                <a:lnTo>
                  <a:pt x="2218" y="2656"/>
                </a:lnTo>
                <a:lnTo>
                  <a:pt x="2218" y="2654"/>
                </a:lnTo>
                <a:lnTo>
                  <a:pt x="2219" y="2652"/>
                </a:lnTo>
                <a:lnTo>
                  <a:pt x="2219" y="2651"/>
                </a:lnTo>
                <a:lnTo>
                  <a:pt x="2220" y="2650"/>
                </a:lnTo>
                <a:lnTo>
                  <a:pt x="2223" y="2649"/>
                </a:lnTo>
                <a:lnTo>
                  <a:pt x="2226" y="2648"/>
                </a:lnTo>
                <a:lnTo>
                  <a:pt x="2235" y="2647"/>
                </a:lnTo>
                <a:lnTo>
                  <a:pt x="2243" y="2646"/>
                </a:lnTo>
                <a:lnTo>
                  <a:pt x="2246" y="2646"/>
                </a:lnTo>
                <a:lnTo>
                  <a:pt x="2248" y="2644"/>
                </a:lnTo>
                <a:lnTo>
                  <a:pt x="2246" y="2633"/>
                </a:lnTo>
                <a:lnTo>
                  <a:pt x="2248" y="2633"/>
                </a:lnTo>
                <a:lnTo>
                  <a:pt x="2250" y="2633"/>
                </a:lnTo>
                <a:lnTo>
                  <a:pt x="2251" y="2630"/>
                </a:lnTo>
                <a:lnTo>
                  <a:pt x="2265" y="2629"/>
                </a:lnTo>
                <a:lnTo>
                  <a:pt x="2279" y="2628"/>
                </a:lnTo>
                <a:lnTo>
                  <a:pt x="2279" y="2623"/>
                </a:lnTo>
                <a:lnTo>
                  <a:pt x="2279" y="2619"/>
                </a:lnTo>
                <a:lnTo>
                  <a:pt x="2282" y="2620"/>
                </a:lnTo>
                <a:lnTo>
                  <a:pt x="2283" y="2621"/>
                </a:lnTo>
                <a:lnTo>
                  <a:pt x="2285" y="2623"/>
                </a:lnTo>
                <a:lnTo>
                  <a:pt x="2288" y="2624"/>
                </a:lnTo>
                <a:lnTo>
                  <a:pt x="2291" y="2624"/>
                </a:lnTo>
                <a:lnTo>
                  <a:pt x="2295" y="2624"/>
                </a:lnTo>
                <a:lnTo>
                  <a:pt x="2297" y="2623"/>
                </a:lnTo>
                <a:lnTo>
                  <a:pt x="2299" y="2622"/>
                </a:lnTo>
                <a:lnTo>
                  <a:pt x="2299" y="2620"/>
                </a:lnTo>
                <a:lnTo>
                  <a:pt x="2299" y="2618"/>
                </a:lnTo>
                <a:lnTo>
                  <a:pt x="2299" y="2615"/>
                </a:lnTo>
                <a:lnTo>
                  <a:pt x="2299" y="2613"/>
                </a:lnTo>
                <a:lnTo>
                  <a:pt x="2310" y="2608"/>
                </a:lnTo>
                <a:lnTo>
                  <a:pt x="2308" y="2597"/>
                </a:lnTo>
                <a:lnTo>
                  <a:pt x="2307" y="2594"/>
                </a:lnTo>
                <a:lnTo>
                  <a:pt x="2307" y="2591"/>
                </a:lnTo>
                <a:lnTo>
                  <a:pt x="2307" y="2588"/>
                </a:lnTo>
                <a:lnTo>
                  <a:pt x="2308" y="2584"/>
                </a:lnTo>
                <a:lnTo>
                  <a:pt x="2308" y="2582"/>
                </a:lnTo>
                <a:lnTo>
                  <a:pt x="2309" y="2579"/>
                </a:lnTo>
                <a:lnTo>
                  <a:pt x="2313" y="2573"/>
                </a:lnTo>
                <a:lnTo>
                  <a:pt x="2318" y="2567"/>
                </a:lnTo>
                <a:lnTo>
                  <a:pt x="2323" y="2560"/>
                </a:lnTo>
                <a:lnTo>
                  <a:pt x="2333" y="2548"/>
                </a:lnTo>
                <a:lnTo>
                  <a:pt x="2336" y="2543"/>
                </a:lnTo>
                <a:lnTo>
                  <a:pt x="2338" y="2539"/>
                </a:lnTo>
                <a:lnTo>
                  <a:pt x="2339" y="2537"/>
                </a:lnTo>
                <a:lnTo>
                  <a:pt x="2339" y="2534"/>
                </a:lnTo>
                <a:lnTo>
                  <a:pt x="2338" y="2528"/>
                </a:lnTo>
                <a:lnTo>
                  <a:pt x="2338" y="2522"/>
                </a:lnTo>
                <a:lnTo>
                  <a:pt x="2338" y="2519"/>
                </a:lnTo>
                <a:lnTo>
                  <a:pt x="2338" y="2517"/>
                </a:lnTo>
                <a:lnTo>
                  <a:pt x="2339" y="2516"/>
                </a:lnTo>
                <a:lnTo>
                  <a:pt x="2340" y="2515"/>
                </a:lnTo>
                <a:lnTo>
                  <a:pt x="2344" y="2513"/>
                </a:lnTo>
                <a:lnTo>
                  <a:pt x="2348" y="2510"/>
                </a:lnTo>
                <a:lnTo>
                  <a:pt x="2349" y="2509"/>
                </a:lnTo>
                <a:lnTo>
                  <a:pt x="2350" y="2508"/>
                </a:lnTo>
                <a:lnTo>
                  <a:pt x="2349" y="2505"/>
                </a:lnTo>
                <a:lnTo>
                  <a:pt x="2347" y="2500"/>
                </a:lnTo>
                <a:lnTo>
                  <a:pt x="2345" y="2493"/>
                </a:lnTo>
                <a:lnTo>
                  <a:pt x="2344" y="2489"/>
                </a:lnTo>
                <a:lnTo>
                  <a:pt x="2344" y="2486"/>
                </a:lnTo>
                <a:lnTo>
                  <a:pt x="2350" y="2483"/>
                </a:lnTo>
                <a:lnTo>
                  <a:pt x="2349" y="2473"/>
                </a:lnTo>
                <a:lnTo>
                  <a:pt x="2349" y="2468"/>
                </a:lnTo>
                <a:lnTo>
                  <a:pt x="2350" y="2463"/>
                </a:lnTo>
                <a:lnTo>
                  <a:pt x="2353" y="2463"/>
                </a:lnTo>
                <a:lnTo>
                  <a:pt x="2352" y="2452"/>
                </a:lnTo>
                <a:lnTo>
                  <a:pt x="2351" y="2440"/>
                </a:lnTo>
                <a:lnTo>
                  <a:pt x="2350" y="2430"/>
                </a:lnTo>
                <a:lnTo>
                  <a:pt x="2350" y="2421"/>
                </a:lnTo>
                <a:lnTo>
                  <a:pt x="2347" y="2420"/>
                </a:lnTo>
                <a:lnTo>
                  <a:pt x="2345" y="2420"/>
                </a:lnTo>
                <a:lnTo>
                  <a:pt x="2344" y="2420"/>
                </a:lnTo>
                <a:lnTo>
                  <a:pt x="2344" y="2419"/>
                </a:lnTo>
                <a:lnTo>
                  <a:pt x="2344" y="2416"/>
                </a:lnTo>
                <a:lnTo>
                  <a:pt x="2350" y="2416"/>
                </a:lnTo>
                <a:lnTo>
                  <a:pt x="2350" y="2412"/>
                </a:lnTo>
                <a:lnTo>
                  <a:pt x="2350" y="2409"/>
                </a:lnTo>
                <a:lnTo>
                  <a:pt x="2350" y="2405"/>
                </a:lnTo>
                <a:lnTo>
                  <a:pt x="2351" y="2403"/>
                </a:lnTo>
                <a:lnTo>
                  <a:pt x="2352" y="2400"/>
                </a:lnTo>
                <a:lnTo>
                  <a:pt x="2354" y="2397"/>
                </a:lnTo>
                <a:lnTo>
                  <a:pt x="2358" y="2393"/>
                </a:lnTo>
                <a:lnTo>
                  <a:pt x="2358" y="2392"/>
                </a:lnTo>
                <a:lnTo>
                  <a:pt x="2357" y="2390"/>
                </a:lnTo>
                <a:lnTo>
                  <a:pt x="2355" y="2388"/>
                </a:lnTo>
                <a:lnTo>
                  <a:pt x="2355" y="2386"/>
                </a:lnTo>
                <a:lnTo>
                  <a:pt x="2355" y="2385"/>
                </a:lnTo>
                <a:lnTo>
                  <a:pt x="2363" y="2388"/>
                </a:lnTo>
                <a:lnTo>
                  <a:pt x="2369" y="2393"/>
                </a:lnTo>
                <a:lnTo>
                  <a:pt x="2372" y="2387"/>
                </a:lnTo>
                <a:lnTo>
                  <a:pt x="2374" y="2381"/>
                </a:lnTo>
                <a:lnTo>
                  <a:pt x="2378" y="2368"/>
                </a:lnTo>
                <a:lnTo>
                  <a:pt x="2380" y="2362"/>
                </a:lnTo>
                <a:lnTo>
                  <a:pt x="2383" y="2356"/>
                </a:lnTo>
                <a:lnTo>
                  <a:pt x="2386" y="2350"/>
                </a:lnTo>
                <a:lnTo>
                  <a:pt x="2389" y="2345"/>
                </a:lnTo>
                <a:lnTo>
                  <a:pt x="2390" y="2344"/>
                </a:lnTo>
                <a:lnTo>
                  <a:pt x="2392" y="2342"/>
                </a:lnTo>
                <a:lnTo>
                  <a:pt x="2395" y="2339"/>
                </a:lnTo>
                <a:lnTo>
                  <a:pt x="2403" y="2334"/>
                </a:lnTo>
                <a:lnTo>
                  <a:pt x="2411" y="2329"/>
                </a:lnTo>
                <a:lnTo>
                  <a:pt x="2414" y="2326"/>
                </a:lnTo>
                <a:lnTo>
                  <a:pt x="2417" y="2323"/>
                </a:lnTo>
                <a:lnTo>
                  <a:pt x="2421" y="2316"/>
                </a:lnTo>
                <a:lnTo>
                  <a:pt x="2425" y="2308"/>
                </a:lnTo>
                <a:lnTo>
                  <a:pt x="2426" y="2303"/>
                </a:lnTo>
                <a:lnTo>
                  <a:pt x="2428" y="2298"/>
                </a:lnTo>
                <a:lnTo>
                  <a:pt x="2429" y="2293"/>
                </a:lnTo>
                <a:lnTo>
                  <a:pt x="2430" y="2287"/>
                </a:lnTo>
                <a:lnTo>
                  <a:pt x="2432" y="2276"/>
                </a:lnTo>
                <a:lnTo>
                  <a:pt x="2432" y="2271"/>
                </a:lnTo>
                <a:lnTo>
                  <a:pt x="2432" y="2265"/>
                </a:lnTo>
                <a:lnTo>
                  <a:pt x="2432" y="2259"/>
                </a:lnTo>
                <a:lnTo>
                  <a:pt x="2431" y="2254"/>
                </a:lnTo>
                <a:lnTo>
                  <a:pt x="2430" y="2249"/>
                </a:lnTo>
                <a:lnTo>
                  <a:pt x="2428" y="2244"/>
                </a:lnTo>
                <a:lnTo>
                  <a:pt x="2427" y="2242"/>
                </a:lnTo>
                <a:lnTo>
                  <a:pt x="2424" y="2241"/>
                </a:lnTo>
                <a:lnTo>
                  <a:pt x="2422" y="2240"/>
                </a:lnTo>
                <a:lnTo>
                  <a:pt x="2420" y="2238"/>
                </a:lnTo>
                <a:lnTo>
                  <a:pt x="2417" y="2233"/>
                </a:lnTo>
                <a:lnTo>
                  <a:pt x="2415" y="2227"/>
                </a:lnTo>
                <a:lnTo>
                  <a:pt x="2412" y="2216"/>
                </a:lnTo>
                <a:lnTo>
                  <a:pt x="2403" y="2218"/>
                </a:lnTo>
                <a:lnTo>
                  <a:pt x="2399" y="2218"/>
                </a:lnTo>
                <a:lnTo>
                  <a:pt x="2398" y="2219"/>
                </a:lnTo>
                <a:lnTo>
                  <a:pt x="2398" y="2210"/>
                </a:lnTo>
                <a:lnTo>
                  <a:pt x="2395" y="2210"/>
                </a:lnTo>
                <a:lnTo>
                  <a:pt x="2393" y="2210"/>
                </a:lnTo>
                <a:lnTo>
                  <a:pt x="2390" y="2212"/>
                </a:lnTo>
                <a:lnTo>
                  <a:pt x="2387" y="2214"/>
                </a:lnTo>
                <a:lnTo>
                  <a:pt x="2385" y="2214"/>
                </a:lnTo>
                <a:lnTo>
                  <a:pt x="2383" y="2213"/>
                </a:lnTo>
                <a:lnTo>
                  <a:pt x="2376" y="2201"/>
                </a:lnTo>
                <a:lnTo>
                  <a:pt x="2371" y="2193"/>
                </a:lnTo>
                <a:lnTo>
                  <a:pt x="2367" y="2188"/>
                </a:lnTo>
                <a:lnTo>
                  <a:pt x="2360" y="2183"/>
                </a:lnTo>
                <a:lnTo>
                  <a:pt x="2350" y="2177"/>
                </a:lnTo>
                <a:lnTo>
                  <a:pt x="2340" y="2171"/>
                </a:lnTo>
                <a:lnTo>
                  <a:pt x="2333" y="2168"/>
                </a:lnTo>
                <a:lnTo>
                  <a:pt x="2330" y="2168"/>
                </a:lnTo>
                <a:lnTo>
                  <a:pt x="2327" y="2168"/>
                </a:lnTo>
                <a:lnTo>
                  <a:pt x="2320" y="2169"/>
                </a:lnTo>
                <a:lnTo>
                  <a:pt x="2313" y="2170"/>
                </a:lnTo>
                <a:lnTo>
                  <a:pt x="2309" y="2169"/>
                </a:lnTo>
                <a:lnTo>
                  <a:pt x="2305" y="2168"/>
                </a:lnTo>
                <a:lnTo>
                  <a:pt x="2302" y="2162"/>
                </a:lnTo>
                <a:lnTo>
                  <a:pt x="2298" y="2162"/>
                </a:lnTo>
                <a:lnTo>
                  <a:pt x="2295" y="2164"/>
                </a:lnTo>
                <a:lnTo>
                  <a:pt x="2293" y="2165"/>
                </a:lnTo>
                <a:lnTo>
                  <a:pt x="2292" y="2165"/>
                </a:lnTo>
                <a:lnTo>
                  <a:pt x="2291" y="2165"/>
                </a:lnTo>
                <a:lnTo>
                  <a:pt x="2289" y="2164"/>
                </a:lnTo>
                <a:lnTo>
                  <a:pt x="2287" y="2162"/>
                </a:lnTo>
                <a:lnTo>
                  <a:pt x="2285" y="2160"/>
                </a:lnTo>
                <a:lnTo>
                  <a:pt x="2283" y="2158"/>
                </a:lnTo>
                <a:lnTo>
                  <a:pt x="2280" y="2157"/>
                </a:lnTo>
                <a:lnTo>
                  <a:pt x="2277" y="2156"/>
                </a:lnTo>
                <a:lnTo>
                  <a:pt x="2273" y="2156"/>
                </a:lnTo>
                <a:lnTo>
                  <a:pt x="2268" y="2157"/>
                </a:lnTo>
                <a:lnTo>
                  <a:pt x="2267" y="2158"/>
                </a:lnTo>
                <a:lnTo>
                  <a:pt x="2267" y="2162"/>
                </a:lnTo>
                <a:lnTo>
                  <a:pt x="2265" y="2168"/>
                </a:lnTo>
                <a:lnTo>
                  <a:pt x="2261" y="2168"/>
                </a:lnTo>
                <a:lnTo>
                  <a:pt x="2257" y="2168"/>
                </a:lnTo>
                <a:lnTo>
                  <a:pt x="2256" y="2165"/>
                </a:lnTo>
                <a:lnTo>
                  <a:pt x="2256" y="2163"/>
                </a:lnTo>
                <a:lnTo>
                  <a:pt x="2256" y="2161"/>
                </a:lnTo>
                <a:lnTo>
                  <a:pt x="2256" y="2160"/>
                </a:lnTo>
                <a:lnTo>
                  <a:pt x="2255" y="2160"/>
                </a:lnTo>
                <a:lnTo>
                  <a:pt x="2251" y="2157"/>
                </a:lnTo>
                <a:lnTo>
                  <a:pt x="2252" y="2154"/>
                </a:lnTo>
                <a:lnTo>
                  <a:pt x="2254" y="2152"/>
                </a:lnTo>
                <a:lnTo>
                  <a:pt x="2255" y="2149"/>
                </a:lnTo>
                <a:lnTo>
                  <a:pt x="2255" y="2147"/>
                </a:lnTo>
                <a:lnTo>
                  <a:pt x="2254" y="2145"/>
                </a:lnTo>
                <a:lnTo>
                  <a:pt x="2248" y="2145"/>
                </a:lnTo>
                <a:lnTo>
                  <a:pt x="2246" y="2134"/>
                </a:lnTo>
                <a:lnTo>
                  <a:pt x="2241" y="2136"/>
                </a:lnTo>
                <a:lnTo>
                  <a:pt x="2237" y="2137"/>
                </a:lnTo>
                <a:lnTo>
                  <a:pt x="2237" y="2131"/>
                </a:lnTo>
                <a:lnTo>
                  <a:pt x="2229" y="2127"/>
                </a:lnTo>
                <a:lnTo>
                  <a:pt x="2223" y="2124"/>
                </a:lnTo>
                <a:lnTo>
                  <a:pt x="2216" y="2121"/>
                </a:lnTo>
                <a:lnTo>
                  <a:pt x="2209" y="2118"/>
                </a:lnTo>
                <a:lnTo>
                  <a:pt x="2202" y="2117"/>
                </a:lnTo>
                <a:lnTo>
                  <a:pt x="2199" y="2116"/>
                </a:lnTo>
                <a:lnTo>
                  <a:pt x="2195" y="2116"/>
                </a:lnTo>
                <a:lnTo>
                  <a:pt x="2192" y="2116"/>
                </a:lnTo>
                <a:lnTo>
                  <a:pt x="2189" y="2117"/>
                </a:lnTo>
                <a:lnTo>
                  <a:pt x="2187" y="2126"/>
                </a:lnTo>
                <a:lnTo>
                  <a:pt x="2181" y="2126"/>
                </a:lnTo>
                <a:lnTo>
                  <a:pt x="2180" y="2125"/>
                </a:lnTo>
                <a:lnTo>
                  <a:pt x="2179" y="2124"/>
                </a:lnTo>
                <a:lnTo>
                  <a:pt x="2179" y="2122"/>
                </a:lnTo>
                <a:lnTo>
                  <a:pt x="2178" y="2121"/>
                </a:lnTo>
                <a:lnTo>
                  <a:pt x="2179" y="2118"/>
                </a:lnTo>
                <a:lnTo>
                  <a:pt x="2179" y="2115"/>
                </a:lnTo>
                <a:lnTo>
                  <a:pt x="2181" y="2109"/>
                </a:lnTo>
                <a:lnTo>
                  <a:pt x="2181" y="2107"/>
                </a:lnTo>
                <a:lnTo>
                  <a:pt x="2181" y="2106"/>
                </a:lnTo>
                <a:lnTo>
                  <a:pt x="2179" y="2105"/>
                </a:lnTo>
                <a:lnTo>
                  <a:pt x="2177" y="2105"/>
                </a:lnTo>
                <a:lnTo>
                  <a:pt x="2173" y="2106"/>
                </a:lnTo>
                <a:lnTo>
                  <a:pt x="2168" y="2106"/>
                </a:lnTo>
                <a:lnTo>
                  <a:pt x="2166" y="2106"/>
                </a:lnTo>
                <a:lnTo>
                  <a:pt x="2164" y="2106"/>
                </a:lnTo>
                <a:lnTo>
                  <a:pt x="2167" y="2098"/>
                </a:lnTo>
                <a:lnTo>
                  <a:pt x="2164" y="2098"/>
                </a:lnTo>
                <a:lnTo>
                  <a:pt x="2162" y="2098"/>
                </a:lnTo>
                <a:lnTo>
                  <a:pt x="2161" y="2099"/>
                </a:lnTo>
                <a:lnTo>
                  <a:pt x="2159" y="2099"/>
                </a:lnTo>
                <a:lnTo>
                  <a:pt x="2157" y="2101"/>
                </a:lnTo>
                <a:lnTo>
                  <a:pt x="2155" y="2101"/>
                </a:lnTo>
                <a:lnTo>
                  <a:pt x="2153" y="2100"/>
                </a:lnTo>
                <a:lnTo>
                  <a:pt x="2152" y="2100"/>
                </a:lnTo>
                <a:lnTo>
                  <a:pt x="2152" y="2099"/>
                </a:lnTo>
                <a:lnTo>
                  <a:pt x="2151" y="2098"/>
                </a:lnTo>
                <a:lnTo>
                  <a:pt x="2150" y="2097"/>
                </a:lnTo>
                <a:lnTo>
                  <a:pt x="2149" y="2096"/>
                </a:lnTo>
                <a:lnTo>
                  <a:pt x="2148" y="2095"/>
                </a:lnTo>
                <a:lnTo>
                  <a:pt x="2147" y="2095"/>
                </a:lnTo>
                <a:lnTo>
                  <a:pt x="2153" y="2084"/>
                </a:lnTo>
                <a:lnTo>
                  <a:pt x="2154" y="2081"/>
                </a:lnTo>
                <a:lnTo>
                  <a:pt x="2154" y="2079"/>
                </a:lnTo>
                <a:lnTo>
                  <a:pt x="2153" y="2078"/>
                </a:lnTo>
                <a:lnTo>
                  <a:pt x="2150" y="2077"/>
                </a:lnTo>
                <a:lnTo>
                  <a:pt x="2145" y="2075"/>
                </a:lnTo>
                <a:lnTo>
                  <a:pt x="2139" y="2072"/>
                </a:lnTo>
                <a:lnTo>
                  <a:pt x="2145" y="2068"/>
                </a:lnTo>
                <a:lnTo>
                  <a:pt x="2149" y="2066"/>
                </a:lnTo>
                <a:lnTo>
                  <a:pt x="2153" y="2064"/>
                </a:lnTo>
                <a:lnTo>
                  <a:pt x="2152" y="2062"/>
                </a:lnTo>
                <a:lnTo>
                  <a:pt x="2153" y="2060"/>
                </a:lnTo>
                <a:lnTo>
                  <a:pt x="2153" y="2057"/>
                </a:lnTo>
                <a:lnTo>
                  <a:pt x="2153" y="2056"/>
                </a:lnTo>
                <a:lnTo>
                  <a:pt x="2153" y="2055"/>
                </a:lnTo>
                <a:lnTo>
                  <a:pt x="2151" y="2055"/>
                </a:lnTo>
                <a:lnTo>
                  <a:pt x="2147" y="2055"/>
                </a:lnTo>
                <a:lnTo>
                  <a:pt x="2142" y="2055"/>
                </a:lnTo>
                <a:lnTo>
                  <a:pt x="2139" y="2045"/>
                </a:lnTo>
                <a:lnTo>
                  <a:pt x="2138" y="2036"/>
                </a:lnTo>
                <a:lnTo>
                  <a:pt x="2136" y="2026"/>
                </a:lnTo>
                <a:lnTo>
                  <a:pt x="2133" y="2016"/>
                </a:lnTo>
                <a:lnTo>
                  <a:pt x="2131" y="2012"/>
                </a:lnTo>
                <a:lnTo>
                  <a:pt x="2127" y="2005"/>
                </a:lnTo>
                <a:lnTo>
                  <a:pt x="2122" y="2005"/>
                </a:lnTo>
                <a:lnTo>
                  <a:pt x="2122" y="2003"/>
                </a:lnTo>
                <a:lnTo>
                  <a:pt x="2122" y="2000"/>
                </a:lnTo>
                <a:lnTo>
                  <a:pt x="2122" y="1998"/>
                </a:lnTo>
                <a:lnTo>
                  <a:pt x="2122" y="1997"/>
                </a:lnTo>
                <a:lnTo>
                  <a:pt x="2122" y="1996"/>
                </a:lnTo>
                <a:lnTo>
                  <a:pt x="2121" y="1995"/>
                </a:lnTo>
                <a:lnTo>
                  <a:pt x="2119" y="1995"/>
                </a:lnTo>
                <a:lnTo>
                  <a:pt x="2116" y="1993"/>
                </a:lnTo>
                <a:lnTo>
                  <a:pt x="2113" y="1992"/>
                </a:lnTo>
                <a:lnTo>
                  <a:pt x="2111" y="1991"/>
                </a:lnTo>
                <a:lnTo>
                  <a:pt x="2109" y="1989"/>
                </a:lnTo>
                <a:lnTo>
                  <a:pt x="2108" y="1987"/>
                </a:lnTo>
                <a:lnTo>
                  <a:pt x="2107" y="1982"/>
                </a:lnTo>
                <a:lnTo>
                  <a:pt x="2105" y="1977"/>
                </a:lnTo>
                <a:lnTo>
                  <a:pt x="2104" y="1975"/>
                </a:lnTo>
                <a:lnTo>
                  <a:pt x="2102" y="1974"/>
                </a:lnTo>
                <a:lnTo>
                  <a:pt x="2096" y="1971"/>
                </a:lnTo>
                <a:lnTo>
                  <a:pt x="2091" y="1968"/>
                </a:lnTo>
                <a:lnTo>
                  <a:pt x="2088" y="1968"/>
                </a:lnTo>
                <a:lnTo>
                  <a:pt x="2086" y="1967"/>
                </a:lnTo>
                <a:lnTo>
                  <a:pt x="2082" y="1968"/>
                </a:lnTo>
                <a:lnTo>
                  <a:pt x="2078" y="1969"/>
                </a:lnTo>
                <a:lnTo>
                  <a:pt x="2076" y="1969"/>
                </a:lnTo>
                <a:lnTo>
                  <a:pt x="2074" y="1968"/>
                </a:lnTo>
                <a:lnTo>
                  <a:pt x="2074" y="1960"/>
                </a:lnTo>
                <a:lnTo>
                  <a:pt x="2062" y="1959"/>
                </a:lnTo>
                <a:lnTo>
                  <a:pt x="2052" y="1958"/>
                </a:lnTo>
                <a:lnTo>
                  <a:pt x="2041" y="1958"/>
                </a:lnTo>
                <a:lnTo>
                  <a:pt x="2026" y="1957"/>
                </a:lnTo>
                <a:lnTo>
                  <a:pt x="2026" y="1960"/>
                </a:lnTo>
                <a:lnTo>
                  <a:pt x="2026" y="1962"/>
                </a:lnTo>
                <a:lnTo>
                  <a:pt x="2026" y="1963"/>
                </a:lnTo>
                <a:lnTo>
                  <a:pt x="2026" y="1964"/>
                </a:lnTo>
                <a:lnTo>
                  <a:pt x="2025" y="1965"/>
                </a:lnTo>
                <a:lnTo>
                  <a:pt x="2023" y="1965"/>
                </a:lnTo>
                <a:lnTo>
                  <a:pt x="2023" y="1963"/>
                </a:lnTo>
                <a:lnTo>
                  <a:pt x="2022" y="1961"/>
                </a:lnTo>
                <a:lnTo>
                  <a:pt x="2023" y="1956"/>
                </a:lnTo>
                <a:lnTo>
                  <a:pt x="2022" y="1952"/>
                </a:lnTo>
                <a:lnTo>
                  <a:pt x="2022" y="1950"/>
                </a:lnTo>
                <a:lnTo>
                  <a:pt x="2021" y="1949"/>
                </a:lnTo>
                <a:lnTo>
                  <a:pt x="2019" y="1948"/>
                </a:lnTo>
                <a:lnTo>
                  <a:pt x="2017" y="1948"/>
                </a:lnTo>
                <a:lnTo>
                  <a:pt x="2014" y="1949"/>
                </a:lnTo>
                <a:lnTo>
                  <a:pt x="2012" y="1949"/>
                </a:lnTo>
                <a:lnTo>
                  <a:pt x="2009" y="1944"/>
                </a:lnTo>
                <a:lnTo>
                  <a:pt x="2007" y="1940"/>
                </a:lnTo>
                <a:lnTo>
                  <a:pt x="2003" y="1941"/>
                </a:lnTo>
                <a:lnTo>
                  <a:pt x="2001" y="1942"/>
                </a:lnTo>
                <a:lnTo>
                  <a:pt x="1999" y="1943"/>
                </a:lnTo>
                <a:lnTo>
                  <a:pt x="1995" y="1943"/>
                </a:lnTo>
                <a:lnTo>
                  <a:pt x="1996" y="1949"/>
                </a:lnTo>
                <a:lnTo>
                  <a:pt x="1995" y="1954"/>
                </a:lnTo>
                <a:lnTo>
                  <a:pt x="1994" y="1954"/>
                </a:lnTo>
                <a:lnTo>
                  <a:pt x="1992" y="1953"/>
                </a:lnTo>
                <a:lnTo>
                  <a:pt x="1990" y="1953"/>
                </a:lnTo>
                <a:lnTo>
                  <a:pt x="1988" y="1953"/>
                </a:lnTo>
                <a:lnTo>
                  <a:pt x="1987" y="1954"/>
                </a:lnTo>
                <a:lnTo>
                  <a:pt x="1990" y="1946"/>
                </a:lnTo>
                <a:lnTo>
                  <a:pt x="1992" y="1940"/>
                </a:lnTo>
                <a:lnTo>
                  <a:pt x="1993" y="1933"/>
                </a:lnTo>
                <a:lnTo>
                  <a:pt x="1995" y="1923"/>
                </a:lnTo>
                <a:lnTo>
                  <a:pt x="1994" y="1923"/>
                </a:lnTo>
                <a:lnTo>
                  <a:pt x="1993" y="1923"/>
                </a:lnTo>
                <a:lnTo>
                  <a:pt x="1991" y="1923"/>
                </a:lnTo>
                <a:lnTo>
                  <a:pt x="1989" y="1924"/>
                </a:lnTo>
                <a:lnTo>
                  <a:pt x="1987" y="1923"/>
                </a:lnTo>
                <a:lnTo>
                  <a:pt x="1987" y="1918"/>
                </a:lnTo>
                <a:lnTo>
                  <a:pt x="1983" y="1916"/>
                </a:lnTo>
                <a:lnTo>
                  <a:pt x="1980" y="1916"/>
                </a:lnTo>
                <a:lnTo>
                  <a:pt x="1979" y="1915"/>
                </a:lnTo>
                <a:lnTo>
                  <a:pt x="1978" y="1915"/>
                </a:lnTo>
                <a:lnTo>
                  <a:pt x="1977" y="1913"/>
                </a:lnTo>
                <a:lnTo>
                  <a:pt x="1976" y="1910"/>
                </a:lnTo>
                <a:lnTo>
                  <a:pt x="1974" y="1908"/>
                </a:lnTo>
                <a:lnTo>
                  <a:pt x="1973" y="1906"/>
                </a:lnTo>
                <a:lnTo>
                  <a:pt x="1972" y="1906"/>
                </a:lnTo>
                <a:lnTo>
                  <a:pt x="1970" y="1906"/>
                </a:lnTo>
                <a:lnTo>
                  <a:pt x="1965" y="1904"/>
                </a:lnTo>
                <a:lnTo>
                  <a:pt x="1960" y="1904"/>
                </a:lnTo>
                <a:lnTo>
                  <a:pt x="1956" y="1904"/>
                </a:lnTo>
                <a:lnTo>
                  <a:pt x="1951" y="1904"/>
                </a:lnTo>
                <a:lnTo>
                  <a:pt x="1942" y="1905"/>
                </a:lnTo>
                <a:lnTo>
                  <a:pt x="1933" y="1906"/>
                </a:lnTo>
                <a:lnTo>
                  <a:pt x="1925" y="1909"/>
                </a:lnTo>
                <a:lnTo>
                  <a:pt x="1926" y="1908"/>
                </a:lnTo>
                <a:lnTo>
                  <a:pt x="1927" y="1906"/>
                </a:lnTo>
                <a:lnTo>
                  <a:pt x="1928" y="1901"/>
                </a:lnTo>
                <a:lnTo>
                  <a:pt x="1938" y="1901"/>
                </a:lnTo>
                <a:lnTo>
                  <a:pt x="1943" y="1901"/>
                </a:lnTo>
                <a:lnTo>
                  <a:pt x="1947" y="1901"/>
                </a:lnTo>
                <a:lnTo>
                  <a:pt x="1948" y="1896"/>
                </a:lnTo>
                <a:lnTo>
                  <a:pt x="1948" y="1892"/>
                </a:lnTo>
                <a:lnTo>
                  <a:pt x="1949" y="1888"/>
                </a:lnTo>
                <a:lnTo>
                  <a:pt x="1950" y="1884"/>
                </a:lnTo>
                <a:lnTo>
                  <a:pt x="1953" y="1884"/>
                </a:lnTo>
                <a:lnTo>
                  <a:pt x="1954" y="1883"/>
                </a:lnTo>
                <a:lnTo>
                  <a:pt x="1953" y="1883"/>
                </a:lnTo>
                <a:lnTo>
                  <a:pt x="1952" y="1881"/>
                </a:lnTo>
                <a:lnTo>
                  <a:pt x="1947" y="1878"/>
                </a:lnTo>
                <a:lnTo>
                  <a:pt x="1945" y="1878"/>
                </a:lnTo>
                <a:lnTo>
                  <a:pt x="1944" y="1878"/>
                </a:lnTo>
                <a:lnTo>
                  <a:pt x="1942" y="1880"/>
                </a:lnTo>
                <a:lnTo>
                  <a:pt x="1940" y="1881"/>
                </a:lnTo>
                <a:lnTo>
                  <a:pt x="1939" y="1881"/>
                </a:lnTo>
                <a:lnTo>
                  <a:pt x="1936" y="1881"/>
                </a:lnTo>
                <a:lnTo>
                  <a:pt x="1936" y="1875"/>
                </a:lnTo>
                <a:lnTo>
                  <a:pt x="1934" y="1875"/>
                </a:lnTo>
                <a:lnTo>
                  <a:pt x="1932" y="1875"/>
                </a:lnTo>
                <a:lnTo>
                  <a:pt x="1931" y="1876"/>
                </a:lnTo>
                <a:lnTo>
                  <a:pt x="1931" y="1877"/>
                </a:lnTo>
                <a:lnTo>
                  <a:pt x="1929" y="1878"/>
                </a:lnTo>
                <a:lnTo>
                  <a:pt x="1927" y="1879"/>
                </a:lnTo>
                <a:lnTo>
                  <a:pt x="1925" y="1878"/>
                </a:lnTo>
                <a:lnTo>
                  <a:pt x="1925" y="1873"/>
                </a:lnTo>
                <a:lnTo>
                  <a:pt x="1923" y="1873"/>
                </a:lnTo>
                <a:lnTo>
                  <a:pt x="1922" y="1873"/>
                </a:lnTo>
                <a:lnTo>
                  <a:pt x="1921" y="1872"/>
                </a:lnTo>
                <a:lnTo>
                  <a:pt x="1921" y="1870"/>
                </a:lnTo>
                <a:lnTo>
                  <a:pt x="1919" y="1864"/>
                </a:lnTo>
                <a:lnTo>
                  <a:pt x="1926" y="1861"/>
                </a:lnTo>
                <a:lnTo>
                  <a:pt x="1931" y="1858"/>
                </a:lnTo>
                <a:lnTo>
                  <a:pt x="1900" y="1858"/>
                </a:lnTo>
                <a:lnTo>
                  <a:pt x="1903" y="1861"/>
                </a:lnTo>
                <a:lnTo>
                  <a:pt x="1905" y="1863"/>
                </a:lnTo>
                <a:lnTo>
                  <a:pt x="1905" y="1864"/>
                </a:lnTo>
                <a:lnTo>
                  <a:pt x="1902" y="1864"/>
                </a:lnTo>
                <a:lnTo>
                  <a:pt x="1898" y="1862"/>
                </a:lnTo>
                <a:lnTo>
                  <a:pt x="1896" y="1861"/>
                </a:lnTo>
                <a:lnTo>
                  <a:pt x="1894" y="1861"/>
                </a:lnTo>
                <a:lnTo>
                  <a:pt x="1891" y="1866"/>
                </a:lnTo>
                <a:lnTo>
                  <a:pt x="1888" y="1870"/>
                </a:lnTo>
                <a:lnTo>
                  <a:pt x="1884" y="1870"/>
                </a:lnTo>
                <a:lnTo>
                  <a:pt x="1880" y="1870"/>
                </a:lnTo>
                <a:lnTo>
                  <a:pt x="1872" y="1869"/>
                </a:lnTo>
                <a:lnTo>
                  <a:pt x="1857" y="1867"/>
                </a:lnTo>
                <a:lnTo>
                  <a:pt x="1857" y="1861"/>
                </a:lnTo>
                <a:lnTo>
                  <a:pt x="1852" y="1861"/>
                </a:lnTo>
                <a:lnTo>
                  <a:pt x="1847" y="1861"/>
                </a:lnTo>
                <a:lnTo>
                  <a:pt x="1842" y="1862"/>
                </a:lnTo>
                <a:lnTo>
                  <a:pt x="1837" y="1864"/>
                </a:lnTo>
                <a:lnTo>
                  <a:pt x="1827" y="1867"/>
                </a:lnTo>
                <a:lnTo>
                  <a:pt x="1818" y="1870"/>
                </a:lnTo>
                <a:lnTo>
                  <a:pt x="1816" y="1862"/>
                </a:lnTo>
                <a:lnTo>
                  <a:pt x="1815" y="1858"/>
                </a:lnTo>
                <a:lnTo>
                  <a:pt x="1813" y="1854"/>
                </a:lnTo>
                <a:lnTo>
                  <a:pt x="1811" y="1851"/>
                </a:lnTo>
                <a:lnTo>
                  <a:pt x="1808" y="1848"/>
                </a:lnTo>
                <a:lnTo>
                  <a:pt x="1804" y="1846"/>
                </a:lnTo>
                <a:lnTo>
                  <a:pt x="1798" y="1844"/>
                </a:lnTo>
                <a:lnTo>
                  <a:pt x="1796" y="1844"/>
                </a:lnTo>
                <a:lnTo>
                  <a:pt x="1793" y="1845"/>
                </a:lnTo>
                <a:lnTo>
                  <a:pt x="1789" y="1845"/>
                </a:lnTo>
                <a:lnTo>
                  <a:pt x="1787" y="1844"/>
                </a:lnTo>
                <a:lnTo>
                  <a:pt x="1787" y="1840"/>
                </a:lnTo>
                <a:lnTo>
                  <a:pt x="1787" y="1836"/>
                </a:lnTo>
                <a:lnTo>
                  <a:pt x="1783" y="1835"/>
                </a:lnTo>
                <a:lnTo>
                  <a:pt x="1780" y="1834"/>
                </a:lnTo>
                <a:lnTo>
                  <a:pt x="1779" y="1833"/>
                </a:lnTo>
                <a:lnTo>
                  <a:pt x="1779" y="1835"/>
                </a:lnTo>
                <a:lnTo>
                  <a:pt x="1779" y="1837"/>
                </a:lnTo>
                <a:lnTo>
                  <a:pt x="1779" y="1842"/>
                </a:lnTo>
                <a:lnTo>
                  <a:pt x="1781" y="1842"/>
                </a:lnTo>
                <a:lnTo>
                  <a:pt x="1782" y="1843"/>
                </a:lnTo>
                <a:lnTo>
                  <a:pt x="1783" y="1844"/>
                </a:lnTo>
                <a:lnTo>
                  <a:pt x="1784" y="1845"/>
                </a:lnTo>
                <a:lnTo>
                  <a:pt x="1785" y="1848"/>
                </a:lnTo>
                <a:lnTo>
                  <a:pt x="1786" y="1849"/>
                </a:lnTo>
                <a:lnTo>
                  <a:pt x="1787" y="1850"/>
                </a:lnTo>
                <a:lnTo>
                  <a:pt x="1779" y="1852"/>
                </a:lnTo>
                <a:lnTo>
                  <a:pt x="1773" y="1853"/>
                </a:lnTo>
                <a:lnTo>
                  <a:pt x="1766" y="1854"/>
                </a:lnTo>
                <a:lnTo>
                  <a:pt x="1759" y="1856"/>
                </a:lnTo>
                <a:lnTo>
                  <a:pt x="1759" y="1860"/>
                </a:lnTo>
                <a:lnTo>
                  <a:pt x="1759" y="1864"/>
                </a:lnTo>
                <a:lnTo>
                  <a:pt x="1758" y="1868"/>
                </a:lnTo>
                <a:lnTo>
                  <a:pt x="1759" y="1873"/>
                </a:lnTo>
                <a:lnTo>
                  <a:pt x="1762" y="1876"/>
                </a:lnTo>
                <a:lnTo>
                  <a:pt x="1768" y="1885"/>
                </a:lnTo>
                <a:lnTo>
                  <a:pt x="1770" y="1889"/>
                </a:lnTo>
                <a:lnTo>
                  <a:pt x="1771" y="1891"/>
                </a:lnTo>
                <a:lnTo>
                  <a:pt x="1771" y="1893"/>
                </a:lnTo>
                <a:lnTo>
                  <a:pt x="1770" y="1895"/>
                </a:lnTo>
                <a:lnTo>
                  <a:pt x="1769" y="1896"/>
                </a:lnTo>
                <a:lnTo>
                  <a:pt x="1767" y="1897"/>
                </a:lnTo>
                <a:lnTo>
                  <a:pt x="1765" y="1898"/>
                </a:lnTo>
                <a:lnTo>
                  <a:pt x="1761" y="1898"/>
                </a:lnTo>
                <a:lnTo>
                  <a:pt x="1759" y="1898"/>
                </a:lnTo>
                <a:lnTo>
                  <a:pt x="1756" y="1898"/>
                </a:lnTo>
                <a:lnTo>
                  <a:pt x="1755" y="1897"/>
                </a:lnTo>
                <a:lnTo>
                  <a:pt x="1752" y="1895"/>
                </a:lnTo>
                <a:lnTo>
                  <a:pt x="1751" y="1893"/>
                </a:lnTo>
                <a:lnTo>
                  <a:pt x="1750" y="1891"/>
                </a:lnTo>
                <a:lnTo>
                  <a:pt x="1750" y="1889"/>
                </a:lnTo>
                <a:lnTo>
                  <a:pt x="1749" y="1887"/>
                </a:lnTo>
                <a:lnTo>
                  <a:pt x="1749" y="1883"/>
                </a:lnTo>
                <a:lnTo>
                  <a:pt x="1749" y="1878"/>
                </a:lnTo>
                <a:lnTo>
                  <a:pt x="1748" y="1873"/>
                </a:lnTo>
                <a:lnTo>
                  <a:pt x="1753" y="1872"/>
                </a:lnTo>
                <a:lnTo>
                  <a:pt x="1755" y="1871"/>
                </a:lnTo>
                <a:lnTo>
                  <a:pt x="1756" y="1871"/>
                </a:lnTo>
                <a:lnTo>
                  <a:pt x="1756" y="1870"/>
                </a:lnTo>
                <a:lnTo>
                  <a:pt x="1756" y="1867"/>
                </a:lnTo>
                <a:lnTo>
                  <a:pt x="1756" y="1865"/>
                </a:lnTo>
                <a:lnTo>
                  <a:pt x="1756" y="1863"/>
                </a:lnTo>
                <a:lnTo>
                  <a:pt x="1756" y="1861"/>
                </a:lnTo>
                <a:lnTo>
                  <a:pt x="1751" y="1861"/>
                </a:lnTo>
                <a:lnTo>
                  <a:pt x="1753" y="1856"/>
                </a:lnTo>
                <a:lnTo>
                  <a:pt x="1749" y="1854"/>
                </a:lnTo>
                <a:lnTo>
                  <a:pt x="1745" y="1853"/>
                </a:lnTo>
                <a:lnTo>
                  <a:pt x="1745" y="1850"/>
                </a:lnTo>
                <a:lnTo>
                  <a:pt x="1753" y="1844"/>
                </a:lnTo>
                <a:lnTo>
                  <a:pt x="1757" y="1842"/>
                </a:lnTo>
                <a:lnTo>
                  <a:pt x="1762" y="1839"/>
                </a:lnTo>
                <a:lnTo>
                  <a:pt x="1759" y="1834"/>
                </a:lnTo>
                <a:lnTo>
                  <a:pt x="1756" y="1828"/>
                </a:lnTo>
                <a:lnTo>
                  <a:pt x="1750" y="1829"/>
                </a:lnTo>
                <a:lnTo>
                  <a:pt x="1748" y="1829"/>
                </a:lnTo>
                <a:lnTo>
                  <a:pt x="1745" y="1830"/>
                </a:lnTo>
                <a:lnTo>
                  <a:pt x="1745" y="1836"/>
                </a:lnTo>
                <a:lnTo>
                  <a:pt x="1741" y="1839"/>
                </a:lnTo>
                <a:lnTo>
                  <a:pt x="1734" y="1845"/>
                </a:lnTo>
                <a:lnTo>
                  <a:pt x="1722" y="1853"/>
                </a:lnTo>
                <a:lnTo>
                  <a:pt x="1721" y="1853"/>
                </a:lnTo>
                <a:lnTo>
                  <a:pt x="1720" y="1852"/>
                </a:lnTo>
                <a:lnTo>
                  <a:pt x="1717" y="1851"/>
                </a:lnTo>
                <a:lnTo>
                  <a:pt x="1713" y="1850"/>
                </a:lnTo>
                <a:lnTo>
                  <a:pt x="1711" y="1849"/>
                </a:lnTo>
                <a:lnTo>
                  <a:pt x="1708" y="1850"/>
                </a:lnTo>
                <a:lnTo>
                  <a:pt x="1707" y="1851"/>
                </a:lnTo>
                <a:lnTo>
                  <a:pt x="1707" y="1852"/>
                </a:lnTo>
                <a:lnTo>
                  <a:pt x="1706" y="1854"/>
                </a:lnTo>
                <a:lnTo>
                  <a:pt x="1706" y="1858"/>
                </a:lnTo>
                <a:lnTo>
                  <a:pt x="1706" y="1861"/>
                </a:lnTo>
                <a:lnTo>
                  <a:pt x="1704" y="1861"/>
                </a:lnTo>
                <a:lnTo>
                  <a:pt x="1703" y="1860"/>
                </a:lnTo>
                <a:lnTo>
                  <a:pt x="1703" y="1858"/>
                </a:lnTo>
                <a:lnTo>
                  <a:pt x="1698" y="1858"/>
                </a:lnTo>
                <a:lnTo>
                  <a:pt x="1692" y="1858"/>
                </a:lnTo>
                <a:lnTo>
                  <a:pt x="1690" y="1869"/>
                </a:lnTo>
                <a:lnTo>
                  <a:pt x="1689" y="1881"/>
                </a:lnTo>
                <a:lnTo>
                  <a:pt x="1683" y="1881"/>
                </a:lnTo>
                <a:lnTo>
                  <a:pt x="1683" y="1884"/>
                </a:lnTo>
                <a:lnTo>
                  <a:pt x="1683" y="1887"/>
                </a:lnTo>
                <a:lnTo>
                  <a:pt x="1684" y="1890"/>
                </a:lnTo>
                <a:lnTo>
                  <a:pt x="1683" y="1892"/>
                </a:lnTo>
                <a:lnTo>
                  <a:pt x="1679" y="1892"/>
                </a:lnTo>
                <a:lnTo>
                  <a:pt x="1675" y="1892"/>
                </a:lnTo>
                <a:lnTo>
                  <a:pt x="1670" y="1900"/>
                </a:lnTo>
                <a:lnTo>
                  <a:pt x="1666" y="1906"/>
                </a:lnTo>
                <a:lnTo>
                  <a:pt x="1666" y="1909"/>
                </a:lnTo>
                <a:lnTo>
                  <a:pt x="1666" y="1912"/>
                </a:lnTo>
                <a:lnTo>
                  <a:pt x="1667" y="1915"/>
                </a:lnTo>
                <a:lnTo>
                  <a:pt x="1666" y="1918"/>
                </a:lnTo>
                <a:lnTo>
                  <a:pt x="1655" y="1910"/>
                </a:lnTo>
                <a:lnTo>
                  <a:pt x="1648" y="1903"/>
                </a:lnTo>
                <a:lnTo>
                  <a:pt x="1641" y="1897"/>
                </a:lnTo>
                <a:lnTo>
                  <a:pt x="1638" y="1893"/>
                </a:lnTo>
                <a:lnTo>
                  <a:pt x="1635" y="1889"/>
                </a:lnTo>
                <a:lnTo>
                  <a:pt x="1630" y="1881"/>
                </a:lnTo>
                <a:lnTo>
                  <a:pt x="1625" y="1881"/>
                </a:lnTo>
                <a:lnTo>
                  <a:pt x="1620" y="1880"/>
                </a:lnTo>
                <a:lnTo>
                  <a:pt x="1615" y="1878"/>
                </a:lnTo>
                <a:lnTo>
                  <a:pt x="1614" y="1878"/>
                </a:lnTo>
                <a:lnTo>
                  <a:pt x="1613" y="1878"/>
                </a:lnTo>
                <a:lnTo>
                  <a:pt x="1612" y="1882"/>
                </a:lnTo>
                <a:lnTo>
                  <a:pt x="1611" y="1885"/>
                </a:lnTo>
                <a:lnTo>
                  <a:pt x="1610" y="1887"/>
                </a:lnTo>
                <a:lnTo>
                  <a:pt x="1605" y="1888"/>
                </a:lnTo>
                <a:lnTo>
                  <a:pt x="1601" y="1889"/>
                </a:lnTo>
                <a:lnTo>
                  <a:pt x="1594" y="1891"/>
                </a:lnTo>
                <a:lnTo>
                  <a:pt x="1587" y="1892"/>
                </a:lnTo>
                <a:lnTo>
                  <a:pt x="1583" y="1893"/>
                </a:lnTo>
                <a:lnTo>
                  <a:pt x="1579" y="1895"/>
                </a:lnTo>
                <a:lnTo>
                  <a:pt x="1578" y="1893"/>
                </a:lnTo>
                <a:lnTo>
                  <a:pt x="1577" y="1891"/>
                </a:lnTo>
                <a:lnTo>
                  <a:pt x="1576" y="1890"/>
                </a:lnTo>
                <a:lnTo>
                  <a:pt x="1573" y="1889"/>
                </a:lnTo>
                <a:lnTo>
                  <a:pt x="1571" y="1892"/>
                </a:lnTo>
                <a:lnTo>
                  <a:pt x="1569" y="1892"/>
                </a:lnTo>
                <a:lnTo>
                  <a:pt x="1568" y="1893"/>
                </a:lnTo>
                <a:lnTo>
                  <a:pt x="1566" y="1893"/>
                </a:lnTo>
                <a:lnTo>
                  <a:pt x="1565" y="1892"/>
                </a:lnTo>
                <a:lnTo>
                  <a:pt x="1564" y="1891"/>
                </a:lnTo>
                <a:lnTo>
                  <a:pt x="1562" y="1887"/>
                </a:lnTo>
                <a:lnTo>
                  <a:pt x="1558" y="1878"/>
                </a:lnTo>
                <a:lnTo>
                  <a:pt x="1554" y="1867"/>
                </a:lnTo>
                <a:lnTo>
                  <a:pt x="1550" y="1862"/>
                </a:lnTo>
                <a:lnTo>
                  <a:pt x="1545" y="1857"/>
                </a:lnTo>
                <a:lnTo>
                  <a:pt x="1541" y="1852"/>
                </a:lnTo>
                <a:lnTo>
                  <a:pt x="1537" y="1846"/>
                </a:lnTo>
                <a:lnTo>
                  <a:pt x="1534" y="1842"/>
                </a:lnTo>
                <a:lnTo>
                  <a:pt x="1548" y="1754"/>
                </a:lnTo>
                <a:lnTo>
                  <a:pt x="1541" y="1753"/>
                </a:lnTo>
                <a:lnTo>
                  <a:pt x="1534" y="1752"/>
                </a:lnTo>
                <a:lnTo>
                  <a:pt x="1532" y="1749"/>
                </a:lnTo>
                <a:lnTo>
                  <a:pt x="1531" y="1745"/>
                </a:lnTo>
                <a:lnTo>
                  <a:pt x="1528" y="1738"/>
                </a:lnTo>
                <a:lnTo>
                  <a:pt x="1523" y="1736"/>
                </a:lnTo>
                <a:lnTo>
                  <a:pt x="1515" y="1734"/>
                </a:lnTo>
                <a:lnTo>
                  <a:pt x="1508" y="1733"/>
                </a:lnTo>
                <a:lnTo>
                  <a:pt x="1503" y="1732"/>
                </a:lnTo>
                <a:lnTo>
                  <a:pt x="1500" y="1732"/>
                </a:lnTo>
                <a:lnTo>
                  <a:pt x="1497" y="1733"/>
                </a:lnTo>
                <a:lnTo>
                  <a:pt x="1491" y="1736"/>
                </a:lnTo>
                <a:lnTo>
                  <a:pt x="1485" y="1739"/>
                </a:lnTo>
                <a:lnTo>
                  <a:pt x="1482" y="1740"/>
                </a:lnTo>
                <a:lnTo>
                  <a:pt x="1481" y="1740"/>
                </a:lnTo>
                <a:lnTo>
                  <a:pt x="1473" y="1741"/>
                </a:lnTo>
                <a:lnTo>
                  <a:pt x="1466" y="1741"/>
                </a:lnTo>
                <a:lnTo>
                  <a:pt x="1451" y="1740"/>
                </a:lnTo>
                <a:lnTo>
                  <a:pt x="1444" y="1740"/>
                </a:lnTo>
                <a:lnTo>
                  <a:pt x="1448" y="1732"/>
                </a:lnTo>
                <a:lnTo>
                  <a:pt x="1452" y="1720"/>
                </a:lnTo>
                <a:lnTo>
                  <a:pt x="1456" y="1707"/>
                </a:lnTo>
                <a:lnTo>
                  <a:pt x="1457" y="1701"/>
                </a:lnTo>
                <a:lnTo>
                  <a:pt x="1458" y="1695"/>
                </a:lnTo>
                <a:lnTo>
                  <a:pt x="1459" y="1689"/>
                </a:lnTo>
                <a:lnTo>
                  <a:pt x="1458" y="1684"/>
                </a:lnTo>
                <a:lnTo>
                  <a:pt x="1457" y="1683"/>
                </a:lnTo>
                <a:lnTo>
                  <a:pt x="1455" y="1681"/>
                </a:lnTo>
                <a:lnTo>
                  <a:pt x="1454" y="1679"/>
                </a:lnTo>
                <a:lnTo>
                  <a:pt x="1452" y="1676"/>
                </a:lnTo>
                <a:lnTo>
                  <a:pt x="1453" y="1676"/>
                </a:lnTo>
                <a:lnTo>
                  <a:pt x="1454" y="1675"/>
                </a:lnTo>
                <a:lnTo>
                  <a:pt x="1456" y="1673"/>
                </a:lnTo>
                <a:lnTo>
                  <a:pt x="1458" y="1670"/>
                </a:lnTo>
                <a:lnTo>
                  <a:pt x="1458" y="1674"/>
                </a:lnTo>
                <a:lnTo>
                  <a:pt x="1458" y="1678"/>
                </a:lnTo>
                <a:lnTo>
                  <a:pt x="1464" y="1680"/>
                </a:lnTo>
                <a:lnTo>
                  <a:pt x="1467" y="1680"/>
                </a:lnTo>
                <a:lnTo>
                  <a:pt x="1468" y="1680"/>
                </a:lnTo>
                <a:lnTo>
                  <a:pt x="1467" y="1678"/>
                </a:lnTo>
                <a:lnTo>
                  <a:pt x="1466" y="1672"/>
                </a:lnTo>
                <a:lnTo>
                  <a:pt x="1466" y="1667"/>
                </a:lnTo>
                <a:lnTo>
                  <a:pt x="1467" y="1662"/>
                </a:lnTo>
                <a:lnTo>
                  <a:pt x="1469" y="1650"/>
                </a:lnTo>
                <a:lnTo>
                  <a:pt x="1473" y="1631"/>
                </a:lnTo>
                <a:lnTo>
                  <a:pt x="1475" y="1621"/>
                </a:lnTo>
                <a:lnTo>
                  <a:pt x="1476" y="1617"/>
                </a:lnTo>
                <a:lnTo>
                  <a:pt x="1476" y="1613"/>
                </a:lnTo>
                <a:lnTo>
                  <a:pt x="1476" y="1606"/>
                </a:lnTo>
                <a:lnTo>
                  <a:pt x="1476" y="1604"/>
                </a:lnTo>
                <a:lnTo>
                  <a:pt x="1475" y="1602"/>
                </a:lnTo>
                <a:lnTo>
                  <a:pt x="1472" y="1601"/>
                </a:lnTo>
                <a:lnTo>
                  <a:pt x="1469" y="1600"/>
                </a:lnTo>
                <a:lnTo>
                  <a:pt x="1462" y="1600"/>
                </a:lnTo>
                <a:lnTo>
                  <a:pt x="1455" y="1602"/>
                </a:lnTo>
                <a:lnTo>
                  <a:pt x="1447" y="1604"/>
                </a:lnTo>
                <a:lnTo>
                  <a:pt x="1439" y="1608"/>
                </a:lnTo>
                <a:lnTo>
                  <a:pt x="1431" y="1611"/>
                </a:lnTo>
                <a:lnTo>
                  <a:pt x="1419" y="1617"/>
                </a:lnTo>
                <a:lnTo>
                  <a:pt x="1418" y="1620"/>
                </a:lnTo>
                <a:lnTo>
                  <a:pt x="1418" y="1624"/>
                </a:lnTo>
                <a:lnTo>
                  <a:pt x="1418" y="1631"/>
                </a:lnTo>
                <a:lnTo>
                  <a:pt x="1418" y="1634"/>
                </a:lnTo>
                <a:lnTo>
                  <a:pt x="1418" y="1638"/>
                </a:lnTo>
                <a:lnTo>
                  <a:pt x="1417" y="1641"/>
                </a:lnTo>
                <a:lnTo>
                  <a:pt x="1416" y="1645"/>
                </a:lnTo>
                <a:lnTo>
                  <a:pt x="1410" y="1647"/>
                </a:lnTo>
                <a:lnTo>
                  <a:pt x="1410" y="1651"/>
                </a:lnTo>
                <a:lnTo>
                  <a:pt x="1411" y="1655"/>
                </a:lnTo>
                <a:lnTo>
                  <a:pt x="1411" y="1658"/>
                </a:lnTo>
                <a:lnTo>
                  <a:pt x="1411" y="1660"/>
                </a:lnTo>
                <a:lnTo>
                  <a:pt x="1410" y="1662"/>
                </a:lnTo>
                <a:lnTo>
                  <a:pt x="1406" y="1663"/>
                </a:lnTo>
                <a:lnTo>
                  <a:pt x="1403" y="1664"/>
                </a:lnTo>
                <a:lnTo>
                  <a:pt x="1402" y="1664"/>
                </a:lnTo>
                <a:lnTo>
                  <a:pt x="1400" y="1669"/>
                </a:lnTo>
                <a:lnTo>
                  <a:pt x="1399" y="1673"/>
                </a:lnTo>
                <a:lnTo>
                  <a:pt x="1396" y="1673"/>
                </a:lnTo>
                <a:lnTo>
                  <a:pt x="1394" y="1674"/>
                </a:lnTo>
                <a:lnTo>
                  <a:pt x="1393" y="1675"/>
                </a:lnTo>
                <a:lnTo>
                  <a:pt x="1392" y="1676"/>
                </a:lnTo>
                <a:lnTo>
                  <a:pt x="1391" y="1676"/>
                </a:lnTo>
                <a:lnTo>
                  <a:pt x="1391" y="1670"/>
                </a:lnTo>
                <a:lnTo>
                  <a:pt x="1386" y="1670"/>
                </a:lnTo>
                <a:lnTo>
                  <a:pt x="1382" y="1670"/>
                </a:lnTo>
                <a:lnTo>
                  <a:pt x="1379" y="1670"/>
                </a:lnTo>
                <a:lnTo>
                  <a:pt x="1377" y="1670"/>
                </a:lnTo>
                <a:lnTo>
                  <a:pt x="1375" y="1671"/>
                </a:lnTo>
                <a:lnTo>
                  <a:pt x="1374" y="1674"/>
                </a:lnTo>
                <a:lnTo>
                  <a:pt x="1372" y="1677"/>
                </a:lnTo>
                <a:lnTo>
                  <a:pt x="1371" y="1678"/>
                </a:lnTo>
                <a:lnTo>
                  <a:pt x="1367" y="1679"/>
                </a:lnTo>
                <a:lnTo>
                  <a:pt x="1363" y="1680"/>
                </a:lnTo>
                <a:lnTo>
                  <a:pt x="1360" y="1680"/>
                </a:lnTo>
                <a:lnTo>
                  <a:pt x="1358" y="1680"/>
                </a:lnTo>
                <a:lnTo>
                  <a:pt x="1357" y="1681"/>
                </a:lnTo>
                <a:lnTo>
                  <a:pt x="1356" y="1682"/>
                </a:lnTo>
                <a:lnTo>
                  <a:pt x="1356" y="1683"/>
                </a:lnTo>
                <a:lnTo>
                  <a:pt x="1356" y="1686"/>
                </a:lnTo>
                <a:lnTo>
                  <a:pt x="1355" y="1688"/>
                </a:lnTo>
                <a:lnTo>
                  <a:pt x="1355" y="1689"/>
                </a:lnTo>
                <a:lnTo>
                  <a:pt x="1354" y="1690"/>
                </a:lnTo>
                <a:lnTo>
                  <a:pt x="1353" y="1690"/>
                </a:lnTo>
                <a:lnTo>
                  <a:pt x="1350" y="1690"/>
                </a:lnTo>
                <a:lnTo>
                  <a:pt x="1349" y="1690"/>
                </a:lnTo>
                <a:lnTo>
                  <a:pt x="1349" y="1689"/>
                </a:lnTo>
                <a:lnTo>
                  <a:pt x="1351" y="1687"/>
                </a:lnTo>
                <a:lnTo>
                  <a:pt x="1348" y="1687"/>
                </a:lnTo>
                <a:lnTo>
                  <a:pt x="1344" y="1687"/>
                </a:lnTo>
                <a:lnTo>
                  <a:pt x="1341" y="1688"/>
                </a:lnTo>
                <a:lnTo>
                  <a:pt x="1337" y="1690"/>
                </a:lnTo>
                <a:lnTo>
                  <a:pt x="1336" y="1683"/>
                </a:lnTo>
                <a:lnTo>
                  <a:pt x="1335" y="1680"/>
                </a:lnTo>
                <a:lnTo>
                  <a:pt x="1334" y="1678"/>
                </a:lnTo>
                <a:lnTo>
                  <a:pt x="1332" y="1678"/>
                </a:lnTo>
                <a:lnTo>
                  <a:pt x="1330" y="1677"/>
                </a:lnTo>
                <a:lnTo>
                  <a:pt x="1324" y="1677"/>
                </a:lnTo>
                <a:lnTo>
                  <a:pt x="1319" y="1677"/>
                </a:lnTo>
                <a:lnTo>
                  <a:pt x="1317" y="1677"/>
                </a:lnTo>
                <a:lnTo>
                  <a:pt x="1315" y="1676"/>
                </a:lnTo>
                <a:lnTo>
                  <a:pt x="1314" y="1675"/>
                </a:lnTo>
                <a:lnTo>
                  <a:pt x="1313" y="1673"/>
                </a:lnTo>
                <a:lnTo>
                  <a:pt x="1312" y="1669"/>
                </a:lnTo>
                <a:lnTo>
                  <a:pt x="1310" y="1665"/>
                </a:lnTo>
                <a:lnTo>
                  <a:pt x="1309" y="1662"/>
                </a:lnTo>
                <a:lnTo>
                  <a:pt x="1302" y="1650"/>
                </a:lnTo>
                <a:lnTo>
                  <a:pt x="1295" y="1639"/>
                </a:lnTo>
                <a:lnTo>
                  <a:pt x="1289" y="1628"/>
                </a:lnTo>
                <a:lnTo>
                  <a:pt x="1286" y="1621"/>
                </a:lnTo>
                <a:lnTo>
                  <a:pt x="1284" y="1614"/>
                </a:lnTo>
                <a:lnTo>
                  <a:pt x="1281" y="1615"/>
                </a:lnTo>
                <a:lnTo>
                  <a:pt x="1279" y="1616"/>
                </a:lnTo>
                <a:lnTo>
                  <a:pt x="1278" y="1617"/>
                </a:lnTo>
                <a:lnTo>
                  <a:pt x="1279" y="1615"/>
                </a:lnTo>
                <a:lnTo>
                  <a:pt x="1280" y="1613"/>
                </a:lnTo>
                <a:lnTo>
                  <a:pt x="1280" y="1607"/>
                </a:lnTo>
                <a:lnTo>
                  <a:pt x="1280" y="1600"/>
                </a:lnTo>
                <a:lnTo>
                  <a:pt x="1279" y="1598"/>
                </a:lnTo>
                <a:lnTo>
                  <a:pt x="1278" y="1597"/>
                </a:lnTo>
                <a:lnTo>
                  <a:pt x="1284" y="1591"/>
                </a:lnTo>
                <a:lnTo>
                  <a:pt x="1284" y="1588"/>
                </a:lnTo>
                <a:lnTo>
                  <a:pt x="1284" y="1584"/>
                </a:lnTo>
                <a:lnTo>
                  <a:pt x="1282" y="1577"/>
                </a:lnTo>
                <a:lnTo>
                  <a:pt x="1279" y="1571"/>
                </a:lnTo>
                <a:lnTo>
                  <a:pt x="1279" y="1568"/>
                </a:lnTo>
                <a:lnTo>
                  <a:pt x="1278" y="1566"/>
                </a:lnTo>
                <a:lnTo>
                  <a:pt x="1278" y="1561"/>
                </a:lnTo>
                <a:lnTo>
                  <a:pt x="1279" y="1558"/>
                </a:lnTo>
                <a:lnTo>
                  <a:pt x="1280" y="1554"/>
                </a:lnTo>
                <a:lnTo>
                  <a:pt x="1281" y="1552"/>
                </a:lnTo>
                <a:lnTo>
                  <a:pt x="1278" y="1542"/>
                </a:lnTo>
                <a:lnTo>
                  <a:pt x="1276" y="1536"/>
                </a:lnTo>
                <a:lnTo>
                  <a:pt x="1275" y="1534"/>
                </a:lnTo>
                <a:lnTo>
                  <a:pt x="1275" y="1532"/>
                </a:lnTo>
                <a:lnTo>
                  <a:pt x="1276" y="1530"/>
                </a:lnTo>
                <a:lnTo>
                  <a:pt x="1278" y="1528"/>
                </a:lnTo>
                <a:lnTo>
                  <a:pt x="1284" y="1524"/>
                </a:lnTo>
                <a:lnTo>
                  <a:pt x="1289" y="1519"/>
                </a:lnTo>
                <a:lnTo>
                  <a:pt x="1291" y="1517"/>
                </a:lnTo>
                <a:lnTo>
                  <a:pt x="1292" y="1515"/>
                </a:lnTo>
                <a:lnTo>
                  <a:pt x="1292" y="1511"/>
                </a:lnTo>
                <a:lnTo>
                  <a:pt x="1292" y="1507"/>
                </a:lnTo>
                <a:lnTo>
                  <a:pt x="1291" y="1503"/>
                </a:lnTo>
                <a:lnTo>
                  <a:pt x="1289" y="1499"/>
                </a:lnTo>
                <a:lnTo>
                  <a:pt x="1284" y="1491"/>
                </a:lnTo>
                <a:lnTo>
                  <a:pt x="1281" y="1484"/>
                </a:lnTo>
                <a:lnTo>
                  <a:pt x="1282" y="1483"/>
                </a:lnTo>
                <a:lnTo>
                  <a:pt x="1283" y="1481"/>
                </a:lnTo>
                <a:lnTo>
                  <a:pt x="1283" y="1479"/>
                </a:lnTo>
                <a:lnTo>
                  <a:pt x="1283" y="1476"/>
                </a:lnTo>
                <a:lnTo>
                  <a:pt x="1281" y="1467"/>
                </a:lnTo>
                <a:lnTo>
                  <a:pt x="1287" y="1467"/>
                </a:lnTo>
                <a:lnTo>
                  <a:pt x="1287" y="1465"/>
                </a:lnTo>
                <a:lnTo>
                  <a:pt x="1286" y="1462"/>
                </a:lnTo>
                <a:lnTo>
                  <a:pt x="1286" y="1459"/>
                </a:lnTo>
                <a:lnTo>
                  <a:pt x="1286" y="1457"/>
                </a:lnTo>
                <a:lnTo>
                  <a:pt x="1287" y="1456"/>
                </a:lnTo>
                <a:lnTo>
                  <a:pt x="1288" y="1455"/>
                </a:lnTo>
                <a:lnTo>
                  <a:pt x="1290" y="1453"/>
                </a:lnTo>
                <a:lnTo>
                  <a:pt x="1296" y="1452"/>
                </a:lnTo>
                <a:lnTo>
                  <a:pt x="1302" y="1450"/>
                </a:lnTo>
                <a:lnTo>
                  <a:pt x="1304" y="1449"/>
                </a:lnTo>
                <a:lnTo>
                  <a:pt x="1306" y="1448"/>
                </a:lnTo>
                <a:lnTo>
                  <a:pt x="1307" y="1446"/>
                </a:lnTo>
                <a:lnTo>
                  <a:pt x="1307" y="1445"/>
                </a:lnTo>
                <a:lnTo>
                  <a:pt x="1307" y="1442"/>
                </a:lnTo>
                <a:lnTo>
                  <a:pt x="1307" y="1439"/>
                </a:lnTo>
                <a:lnTo>
                  <a:pt x="1308" y="1438"/>
                </a:lnTo>
                <a:lnTo>
                  <a:pt x="1309" y="1436"/>
                </a:lnTo>
                <a:lnTo>
                  <a:pt x="1311" y="1436"/>
                </a:lnTo>
                <a:lnTo>
                  <a:pt x="1313" y="1435"/>
                </a:lnTo>
                <a:lnTo>
                  <a:pt x="1316" y="1435"/>
                </a:lnTo>
                <a:lnTo>
                  <a:pt x="1320" y="1435"/>
                </a:lnTo>
                <a:lnTo>
                  <a:pt x="1322" y="1434"/>
                </a:lnTo>
                <a:lnTo>
                  <a:pt x="1323" y="1434"/>
                </a:lnTo>
                <a:lnTo>
                  <a:pt x="1328" y="1423"/>
                </a:lnTo>
                <a:lnTo>
                  <a:pt x="1332" y="1414"/>
                </a:lnTo>
                <a:lnTo>
                  <a:pt x="1333" y="1414"/>
                </a:lnTo>
                <a:lnTo>
                  <a:pt x="1336" y="1416"/>
                </a:lnTo>
                <a:lnTo>
                  <a:pt x="1339" y="1417"/>
                </a:lnTo>
                <a:lnTo>
                  <a:pt x="1343" y="1417"/>
                </a:lnTo>
                <a:lnTo>
                  <a:pt x="1345" y="1416"/>
                </a:lnTo>
                <a:lnTo>
                  <a:pt x="1348" y="1414"/>
                </a:lnTo>
                <a:lnTo>
                  <a:pt x="1353" y="1409"/>
                </a:lnTo>
                <a:lnTo>
                  <a:pt x="1359" y="1405"/>
                </a:lnTo>
                <a:lnTo>
                  <a:pt x="1361" y="1403"/>
                </a:lnTo>
                <a:lnTo>
                  <a:pt x="1362" y="1403"/>
                </a:lnTo>
                <a:lnTo>
                  <a:pt x="1366" y="1403"/>
                </a:lnTo>
                <a:lnTo>
                  <a:pt x="1371" y="1404"/>
                </a:lnTo>
                <a:lnTo>
                  <a:pt x="1383" y="1407"/>
                </a:lnTo>
                <a:lnTo>
                  <a:pt x="1393" y="1411"/>
                </a:lnTo>
                <a:lnTo>
                  <a:pt x="1397" y="1413"/>
                </a:lnTo>
                <a:lnTo>
                  <a:pt x="1399" y="1414"/>
                </a:lnTo>
                <a:lnTo>
                  <a:pt x="1400" y="1416"/>
                </a:lnTo>
                <a:lnTo>
                  <a:pt x="1400" y="1418"/>
                </a:lnTo>
                <a:lnTo>
                  <a:pt x="1401" y="1421"/>
                </a:lnTo>
                <a:lnTo>
                  <a:pt x="1401" y="1422"/>
                </a:lnTo>
                <a:lnTo>
                  <a:pt x="1402" y="1422"/>
                </a:lnTo>
                <a:lnTo>
                  <a:pt x="1404" y="1423"/>
                </a:lnTo>
                <a:lnTo>
                  <a:pt x="1406" y="1423"/>
                </a:lnTo>
                <a:lnTo>
                  <a:pt x="1409" y="1421"/>
                </a:lnTo>
                <a:lnTo>
                  <a:pt x="1410" y="1421"/>
                </a:lnTo>
                <a:lnTo>
                  <a:pt x="1412" y="1420"/>
                </a:lnTo>
                <a:lnTo>
                  <a:pt x="1414" y="1419"/>
                </a:lnTo>
                <a:lnTo>
                  <a:pt x="1416" y="1420"/>
                </a:lnTo>
                <a:lnTo>
                  <a:pt x="1414" y="1415"/>
                </a:lnTo>
                <a:lnTo>
                  <a:pt x="1413" y="1411"/>
                </a:lnTo>
                <a:lnTo>
                  <a:pt x="1415" y="1410"/>
                </a:lnTo>
                <a:lnTo>
                  <a:pt x="1417" y="1408"/>
                </a:lnTo>
                <a:lnTo>
                  <a:pt x="1420" y="1407"/>
                </a:lnTo>
                <a:lnTo>
                  <a:pt x="1422" y="1406"/>
                </a:lnTo>
                <a:lnTo>
                  <a:pt x="1430" y="1417"/>
                </a:lnTo>
                <a:lnTo>
                  <a:pt x="1433" y="1417"/>
                </a:lnTo>
                <a:lnTo>
                  <a:pt x="1436" y="1417"/>
                </a:lnTo>
                <a:lnTo>
                  <a:pt x="1439" y="1416"/>
                </a:lnTo>
                <a:lnTo>
                  <a:pt x="1440" y="1416"/>
                </a:lnTo>
                <a:lnTo>
                  <a:pt x="1441" y="1417"/>
                </a:lnTo>
                <a:lnTo>
                  <a:pt x="1441" y="1422"/>
                </a:lnTo>
                <a:lnTo>
                  <a:pt x="1443" y="1422"/>
                </a:lnTo>
                <a:lnTo>
                  <a:pt x="1444" y="1422"/>
                </a:lnTo>
                <a:lnTo>
                  <a:pt x="1446" y="1422"/>
                </a:lnTo>
                <a:lnTo>
                  <a:pt x="1447" y="1421"/>
                </a:lnTo>
                <a:lnTo>
                  <a:pt x="1448" y="1420"/>
                </a:lnTo>
                <a:lnTo>
                  <a:pt x="1448" y="1419"/>
                </a:lnTo>
                <a:lnTo>
                  <a:pt x="1448" y="1418"/>
                </a:lnTo>
                <a:lnTo>
                  <a:pt x="1447" y="1417"/>
                </a:lnTo>
                <a:lnTo>
                  <a:pt x="1438" y="1414"/>
                </a:lnTo>
                <a:lnTo>
                  <a:pt x="1438" y="1412"/>
                </a:lnTo>
                <a:lnTo>
                  <a:pt x="1438" y="1411"/>
                </a:lnTo>
                <a:lnTo>
                  <a:pt x="1439" y="1410"/>
                </a:lnTo>
                <a:lnTo>
                  <a:pt x="1440" y="1409"/>
                </a:lnTo>
                <a:lnTo>
                  <a:pt x="1441" y="1408"/>
                </a:lnTo>
                <a:lnTo>
                  <a:pt x="1441" y="1407"/>
                </a:lnTo>
                <a:lnTo>
                  <a:pt x="1442" y="1405"/>
                </a:lnTo>
                <a:lnTo>
                  <a:pt x="1444" y="1403"/>
                </a:lnTo>
                <a:lnTo>
                  <a:pt x="1440" y="1401"/>
                </a:lnTo>
                <a:lnTo>
                  <a:pt x="1436" y="1399"/>
                </a:lnTo>
                <a:lnTo>
                  <a:pt x="1430" y="1397"/>
                </a:lnTo>
                <a:lnTo>
                  <a:pt x="1427" y="1397"/>
                </a:lnTo>
                <a:lnTo>
                  <a:pt x="1424" y="1391"/>
                </a:lnTo>
                <a:lnTo>
                  <a:pt x="1426" y="1391"/>
                </a:lnTo>
                <a:lnTo>
                  <a:pt x="1427" y="1392"/>
                </a:lnTo>
                <a:lnTo>
                  <a:pt x="1430" y="1393"/>
                </a:lnTo>
                <a:lnTo>
                  <a:pt x="1434" y="1395"/>
                </a:lnTo>
                <a:lnTo>
                  <a:pt x="1436" y="1395"/>
                </a:lnTo>
                <a:lnTo>
                  <a:pt x="1438" y="1394"/>
                </a:lnTo>
                <a:lnTo>
                  <a:pt x="1438" y="1389"/>
                </a:lnTo>
                <a:lnTo>
                  <a:pt x="1449" y="1390"/>
                </a:lnTo>
                <a:lnTo>
                  <a:pt x="1461" y="1391"/>
                </a:lnTo>
                <a:lnTo>
                  <a:pt x="1460" y="1391"/>
                </a:lnTo>
                <a:lnTo>
                  <a:pt x="1460" y="1390"/>
                </a:lnTo>
                <a:lnTo>
                  <a:pt x="1460" y="1389"/>
                </a:lnTo>
                <a:lnTo>
                  <a:pt x="1461" y="1388"/>
                </a:lnTo>
                <a:lnTo>
                  <a:pt x="1464" y="1386"/>
                </a:lnTo>
                <a:lnTo>
                  <a:pt x="1465" y="1387"/>
                </a:lnTo>
                <a:lnTo>
                  <a:pt x="1466" y="1389"/>
                </a:lnTo>
                <a:lnTo>
                  <a:pt x="1466" y="1391"/>
                </a:lnTo>
                <a:lnTo>
                  <a:pt x="1467" y="1393"/>
                </a:lnTo>
                <a:lnTo>
                  <a:pt x="1468" y="1393"/>
                </a:lnTo>
                <a:lnTo>
                  <a:pt x="1470" y="1394"/>
                </a:lnTo>
                <a:lnTo>
                  <a:pt x="1472" y="1394"/>
                </a:lnTo>
                <a:lnTo>
                  <a:pt x="1478" y="1386"/>
                </a:lnTo>
                <a:lnTo>
                  <a:pt x="1486" y="1391"/>
                </a:lnTo>
                <a:lnTo>
                  <a:pt x="1487" y="1391"/>
                </a:lnTo>
                <a:lnTo>
                  <a:pt x="1487" y="1390"/>
                </a:lnTo>
                <a:lnTo>
                  <a:pt x="1488" y="1388"/>
                </a:lnTo>
                <a:lnTo>
                  <a:pt x="1490" y="1386"/>
                </a:lnTo>
                <a:lnTo>
                  <a:pt x="1491" y="1386"/>
                </a:lnTo>
                <a:lnTo>
                  <a:pt x="1492" y="1386"/>
                </a:lnTo>
                <a:lnTo>
                  <a:pt x="1493" y="1387"/>
                </a:lnTo>
                <a:lnTo>
                  <a:pt x="1494" y="1388"/>
                </a:lnTo>
                <a:lnTo>
                  <a:pt x="1495" y="1389"/>
                </a:lnTo>
                <a:lnTo>
                  <a:pt x="1495" y="1391"/>
                </a:lnTo>
                <a:lnTo>
                  <a:pt x="1495" y="1394"/>
                </a:lnTo>
                <a:lnTo>
                  <a:pt x="1498" y="1395"/>
                </a:lnTo>
                <a:lnTo>
                  <a:pt x="1501" y="1396"/>
                </a:lnTo>
                <a:lnTo>
                  <a:pt x="1505" y="1396"/>
                </a:lnTo>
                <a:lnTo>
                  <a:pt x="1507" y="1396"/>
                </a:lnTo>
                <a:lnTo>
                  <a:pt x="1509" y="1397"/>
                </a:lnTo>
                <a:lnTo>
                  <a:pt x="1510" y="1398"/>
                </a:lnTo>
                <a:lnTo>
                  <a:pt x="1511" y="1400"/>
                </a:lnTo>
                <a:lnTo>
                  <a:pt x="1511" y="1403"/>
                </a:lnTo>
                <a:lnTo>
                  <a:pt x="1512" y="1406"/>
                </a:lnTo>
                <a:lnTo>
                  <a:pt x="1515" y="1405"/>
                </a:lnTo>
                <a:lnTo>
                  <a:pt x="1518" y="1406"/>
                </a:lnTo>
                <a:lnTo>
                  <a:pt x="1526" y="1408"/>
                </a:lnTo>
                <a:lnTo>
                  <a:pt x="1528" y="1404"/>
                </a:lnTo>
                <a:lnTo>
                  <a:pt x="1531" y="1400"/>
                </a:lnTo>
                <a:lnTo>
                  <a:pt x="1532" y="1400"/>
                </a:lnTo>
                <a:lnTo>
                  <a:pt x="1533" y="1400"/>
                </a:lnTo>
                <a:lnTo>
                  <a:pt x="1535" y="1400"/>
                </a:lnTo>
                <a:lnTo>
                  <a:pt x="1537" y="1400"/>
                </a:lnTo>
                <a:lnTo>
                  <a:pt x="1539" y="1400"/>
                </a:lnTo>
                <a:lnTo>
                  <a:pt x="1540" y="1400"/>
                </a:lnTo>
                <a:lnTo>
                  <a:pt x="1542" y="1407"/>
                </a:lnTo>
                <a:lnTo>
                  <a:pt x="1544" y="1411"/>
                </a:lnTo>
                <a:lnTo>
                  <a:pt x="1545" y="1414"/>
                </a:lnTo>
                <a:lnTo>
                  <a:pt x="1554" y="1417"/>
                </a:lnTo>
                <a:lnTo>
                  <a:pt x="1555" y="1421"/>
                </a:lnTo>
                <a:lnTo>
                  <a:pt x="1555" y="1426"/>
                </a:lnTo>
                <a:lnTo>
                  <a:pt x="1555" y="1431"/>
                </a:lnTo>
                <a:lnTo>
                  <a:pt x="1555" y="1436"/>
                </a:lnTo>
                <a:lnTo>
                  <a:pt x="1554" y="1447"/>
                </a:lnTo>
                <a:lnTo>
                  <a:pt x="1554" y="1456"/>
                </a:lnTo>
                <a:lnTo>
                  <a:pt x="1558" y="1455"/>
                </a:lnTo>
                <a:lnTo>
                  <a:pt x="1560" y="1454"/>
                </a:lnTo>
                <a:lnTo>
                  <a:pt x="1561" y="1453"/>
                </a:lnTo>
                <a:lnTo>
                  <a:pt x="1565" y="1453"/>
                </a:lnTo>
                <a:lnTo>
                  <a:pt x="1564" y="1455"/>
                </a:lnTo>
                <a:lnTo>
                  <a:pt x="1563" y="1457"/>
                </a:lnTo>
                <a:lnTo>
                  <a:pt x="1561" y="1462"/>
                </a:lnTo>
                <a:lnTo>
                  <a:pt x="1559" y="1464"/>
                </a:lnTo>
                <a:lnTo>
                  <a:pt x="1559" y="1467"/>
                </a:lnTo>
                <a:lnTo>
                  <a:pt x="1559" y="1470"/>
                </a:lnTo>
                <a:lnTo>
                  <a:pt x="1559" y="1473"/>
                </a:lnTo>
                <a:lnTo>
                  <a:pt x="1565" y="1476"/>
                </a:lnTo>
                <a:lnTo>
                  <a:pt x="1569" y="1477"/>
                </a:lnTo>
                <a:lnTo>
                  <a:pt x="1571" y="1479"/>
                </a:lnTo>
                <a:lnTo>
                  <a:pt x="1571" y="1480"/>
                </a:lnTo>
                <a:lnTo>
                  <a:pt x="1572" y="1482"/>
                </a:lnTo>
                <a:lnTo>
                  <a:pt x="1572" y="1485"/>
                </a:lnTo>
                <a:lnTo>
                  <a:pt x="1572" y="1489"/>
                </a:lnTo>
                <a:lnTo>
                  <a:pt x="1573" y="1493"/>
                </a:lnTo>
                <a:lnTo>
                  <a:pt x="1575" y="1495"/>
                </a:lnTo>
                <a:lnTo>
                  <a:pt x="1578" y="1497"/>
                </a:lnTo>
                <a:lnTo>
                  <a:pt x="1580" y="1500"/>
                </a:lnTo>
                <a:lnTo>
                  <a:pt x="1582" y="1501"/>
                </a:lnTo>
                <a:lnTo>
                  <a:pt x="1582" y="1503"/>
                </a:lnTo>
                <a:lnTo>
                  <a:pt x="1582" y="1505"/>
                </a:lnTo>
                <a:lnTo>
                  <a:pt x="1581" y="1508"/>
                </a:lnTo>
                <a:lnTo>
                  <a:pt x="1582" y="1510"/>
                </a:lnTo>
                <a:lnTo>
                  <a:pt x="1583" y="1511"/>
                </a:lnTo>
                <a:lnTo>
                  <a:pt x="1585" y="1511"/>
                </a:lnTo>
                <a:lnTo>
                  <a:pt x="1589" y="1513"/>
                </a:lnTo>
                <a:lnTo>
                  <a:pt x="1593" y="1514"/>
                </a:lnTo>
                <a:lnTo>
                  <a:pt x="1596" y="1515"/>
                </a:lnTo>
                <a:lnTo>
                  <a:pt x="1597" y="1509"/>
                </a:lnTo>
                <a:lnTo>
                  <a:pt x="1598" y="1503"/>
                </a:lnTo>
                <a:lnTo>
                  <a:pt x="1599" y="1498"/>
                </a:lnTo>
                <a:lnTo>
                  <a:pt x="1600" y="1492"/>
                </a:lnTo>
                <a:lnTo>
                  <a:pt x="1601" y="1486"/>
                </a:lnTo>
                <a:lnTo>
                  <a:pt x="1602" y="1480"/>
                </a:lnTo>
                <a:lnTo>
                  <a:pt x="1602" y="1474"/>
                </a:lnTo>
                <a:lnTo>
                  <a:pt x="1602" y="1467"/>
                </a:lnTo>
                <a:lnTo>
                  <a:pt x="1598" y="1453"/>
                </a:lnTo>
                <a:lnTo>
                  <a:pt x="1593" y="1436"/>
                </a:lnTo>
                <a:lnTo>
                  <a:pt x="1587" y="1434"/>
                </a:lnTo>
                <a:lnTo>
                  <a:pt x="1587" y="1432"/>
                </a:lnTo>
                <a:lnTo>
                  <a:pt x="1588" y="1431"/>
                </a:lnTo>
                <a:lnTo>
                  <a:pt x="1589" y="1430"/>
                </a:lnTo>
                <a:lnTo>
                  <a:pt x="1590" y="1430"/>
                </a:lnTo>
                <a:lnTo>
                  <a:pt x="1591" y="1429"/>
                </a:lnTo>
                <a:lnTo>
                  <a:pt x="1591" y="1427"/>
                </a:lnTo>
                <a:lnTo>
                  <a:pt x="1590" y="1425"/>
                </a:lnTo>
                <a:lnTo>
                  <a:pt x="1589" y="1423"/>
                </a:lnTo>
                <a:lnTo>
                  <a:pt x="1586" y="1420"/>
                </a:lnTo>
                <a:lnTo>
                  <a:pt x="1583" y="1416"/>
                </a:lnTo>
                <a:lnTo>
                  <a:pt x="1582" y="1414"/>
                </a:lnTo>
                <a:lnTo>
                  <a:pt x="1581" y="1412"/>
                </a:lnTo>
                <a:lnTo>
                  <a:pt x="1581" y="1409"/>
                </a:lnTo>
                <a:lnTo>
                  <a:pt x="1582" y="1404"/>
                </a:lnTo>
                <a:lnTo>
                  <a:pt x="1582" y="1399"/>
                </a:lnTo>
                <a:lnTo>
                  <a:pt x="1582" y="1397"/>
                </a:lnTo>
                <a:lnTo>
                  <a:pt x="1582" y="1394"/>
                </a:lnTo>
                <a:lnTo>
                  <a:pt x="1580" y="1393"/>
                </a:lnTo>
                <a:lnTo>
                  <a:pt x="1576" y="1390"/>
                </a:lnTo>
                <a:lnTo>
                  <a:pt x="1574" y="1388"/>
                </a:lnTo>
                <a:lnTo>
                  <a:pt x="1573" y="1387"/>
                </a:lnTo>
                <a:lnTo>
                  <a:pt x="1574" y="1386"/>
                </a:lnTo>
                <a:lnTo>
                  <a:pt x="1576" y="1386"/>
                </a:lnTo>
                <a:lnTo>
                  <a:pt x="1579" y="1386"/>
                </a:lnTo>
                <a:lnTo>
                  <a:pt x="1578" y="1385"/>
                </a:lnTo>
                <a:lnTo>
                  <a:pt x="1578" y="1384"/>
                </a:lnTo>
                <a:lnTo>
                  <a:pt x="1579" y="1383"/>
                </a:lnTo>
                <a:lnTo>
                  <a:pt x="1584" y="1382"/>
                </a:lnTo>
                <a:lnTo>
                  <a:pt x="1585" y="1381"/>
                </a:lnTo>
                <a:lnTo>
                  <a:pt x="1584" y="1380"/>
                </a:lnTo>
                <a:lnTo>
                  <a:pt x="1582" y="1380"/>
                </a:lnTo>
                <a:lnTo>
                  <a:pt x="1581" y="1380"/>
                </a:lnTo>
                <a:lnTo>
                  <a:pt x="1580" y="1379"/>
                </a:lnTo>
                <a:lnTo>
                  <a:pt x="1580" y="1377"/>
                </a:lnTo>
                <a:lnTo>
                  <a:pt x="1581" y="1375"/>
                </a:lnTo>
                <a:lnTo>
                  <a:pt x="1581" y="1373"/>
                </a:lnTo>
                <a:lnTo>
                  <a:pt x="1583" y="1368"/>
                </a:lnTo>
                <a:lnTo>
                  <a:pt x="1590" y="1355"/>
                </a:lnTo>
                <a:lnTo>
                  <a:pt x="1590" y="1352"/>
                </a:lnTo>
                <a:lnTo>
                  <a:pt x="1590" y="1349"/>
                </a:lnTo>
                <a:lnTo>
                  <a:pt x="1590" y="1346"/>
                </a:lnTo>
                <a:lnTo>
                  <a:pt x="1590" y="1344"/>
                </a:lnTo>
                <a:lnTo>
                  <a:pt x="1592" y="1343"/>
                </a:lnTo>
                <a:lnTo>
                  <a:pt x="1594" y="1343"/>
                </a:lnTo>
                <a:lnTo>
                  <a:pt x="1597" y="1344"/>
                </a:lnTo>
                <a:lnTo>
                  <a:pt x="1599" y="1344"/>
                </a:lnTo>
                <a:lnTo>
                  <a:pt x="1600" y="1343"/>
                </a:lnTo>
                <a:lnTo>
                  <a:pt x="1600" y="1342"/>
                </a:lnTo>
                <a:lnTo>
                  <a:pt x="1600" y="1339"/>
                </a:lnTo>
                <a:lnTo>
                  <a:pt x="1601" y="1337"/>
                </a:lnTo>
                <a:lnTo>
                  <a:pt x="1601" y="1336"/>
                </a:lnTo>
                <a:lnTo>
                  <a:pt x="1602" y="1335"/>
                </a:lnTo>
                <a:lnTo>
                  <a:pt x="1606" y="1333"/>
                </a:lnTo>
                <a:lnTo>
                  <a:pt x="1612" y="1331"/>
                </a:lnTo>
                <a:lnTo>
                  <a:pt x="1618" y="1329"/>
                </a:lnTo>
                <a:lnTo>
                  <a:pt x="1620" y="1328"/>
                </a:lnTo>
                <a:lnTo>
                  <a:pt x="1621" y="1327"/>
                </a:lnTo>
                <a:lnTo>
                  <a:pt x="1622" y="1325"/>
                </a:lnTo>
                <a:lnTo>
                  <a:pt x="1622" y="1324"/>
                </a:lnTo>
                <a:lnTo>
                  <a:pt x="1622" y="1321"/>
                </a:lnTo>
                <a:lnTo>
                  <a:pt x="1622" y="1318"/>
                </a:lnTo>
                <a:lnTo>
                  <a:pt x="1623" y="1317"/>
                </a:lnTo>
                <a:lnTo>
                  <a:pt x="1624" y="1315"/>
                </a:lnTo>
                <a:lnTo>
                  <a:pt x="1629" y="1313"/>
                </a:lnTo>
                <a:lnTo>
                  <a:pt x="1634" y="1313"/>
                </a:lnTo>
                <a:lnTo>
                  <a:pt x="1639" y="1312"/>
                </a:lnTo>
                <a:lnTo>
                  <a:pt x="1641" y="1311"/>
                </a:lnTo>
                <a:lnTo>
                  <a:pt x="1644" y="1310"/>
                </a:lnTo>
                <a:lnTo>
                  <a:pt x="1645" y="1308"/>
                </a:lnTo>
                <a:lnTo>
                  <a:pt x="1646" y="1306"/>
                </a:lnTo>
                <a:lnTo>
                  <a:pt x="1648" y="1302"/>
                </a:lnTo>
                <a:lnTo>
                  <a:pt x="1650" y="1297"/>
                </a:lnTo>
                <a:lnTo>
                  <a:pt x="1652" y="1293"/>
                </a:lnTo>
                <a:lnTo>
                  <a:pt x="1654" y="1292"/>
                </a:lnTo>
                <a:lnTo>
                  <a:pt x="1656" y="1292"/>
                </a:lnTo>
                <a:lnTo>
                  <a:pt x="1661" y="1290"/>
                </a:lnTo>
                <a:lnTo>
                  <a:pt x="1655" y="1279"/>
                </a:lnTo>
                <a:lnTo>
                  <a:pt x="1658" y="1278"/>
                </a:lnTo>
                <a:lnTo>
                  <a:pt x="1661" y="1277"/>
                </a:lnTo>
                <a:lnTo>
                  <a:pt x="1664" y="1277"/>
                </a:lnTo>
                <a:lnTo>
                  <a:pt x="1666" y="1276"/>
                </a:lnTo>
                <a:lnTo>
                  <a:pt x="1663" y="1270"/>
                </a:lnTo>
                <a:lnTo>
                  <a:pt x="1664" y="1270"/>
                </a:lnTo>
                <a:lnTo>
                  <a:pt x="1669" y="1269"/>
                </a:lnTo>
                <a:lnTo>
                  <a:pt x="1677" y="1268"/>
                </a:lnTo>
                <a:lnTo>
                  <a:pt x="1683" y="1268"/>
                </a:lnTo>
                <a:lnTo>
                  <a:pt x="1681" y="1266"/>
                </a:lnTo>
                <a:lnTo>
                  <a:pt x="1680" y="1263"/>
                </a:lnTo>
                <a:lnTo>
                  <a:pt x="1677" y="1259"/>
                </a:lnTo>
                <a:lnTo>
                  <a:pt x="1675" y="1259"/>
                </a:lnTo>
                <a:lnTo>
                  <a:pt x="1672" y="1259"/>
                </a:lnTo>
                <a:lnTo>
                  <a:pt x="1666" y="1259"/>
                </a:lnTo>
                <a:lnTo>
                  <a:pt x="1666" y="1254"/>
                </a:lnTo>
                <a:lnTo>
                  <a:pt x="1672" y="1253"/>
                </a:lnTo>
                <a:lnTo>
                  <a:pt x="1675" y="1252"/>
                </a:lnTo>
                <a:lnTo>
                  <a:pt x="1677" y="1251"/>
                </a:lnTo>
                <a:lnTo>
                  <a:pt x="1677" y="1246"/>
                </a:lnTo>
                <a:lnTo>
                  <a:pt x="1677" y="1240"/>
                </a:lnTo>
                <a:lnTo>
                  <a:pt x="1675" y="1239"/>
                </a:lnTo>
                <a:lnTo>
                  <a:pt x="1672" y="1238"/>
                </a:lnTo>
                <a:lnTo>
                  <a:pt x="1669" y="1238"/>
                </a:lnTo>
                <a:lnTo>
                  <a:pt x="1666" y="1237"/>
                </a:lnTo>
                <a:lnTo>
                  <a:pt x="1665" y="1236"/>
                </a:lnTo>
                <a:lnTo>
                  <a:pt x="1664" y="1235"/>
                </a:lnTo>
                <a:lnTo>
                  <a:pt x="1664" y="1233"/>
                </a:lnTo>
                <a:lnTo>
                  <a:pt x="1663" y="1230"/>
                </a:lnTo>
                <a:lnTo>
                  <a:pt x="1662" y="1229"/>
                </a:lnTo>
                <a:lnTo>
                  <a:pt x="1661" y="1228"/>
                </a:lnTo>
                <a:lnTo>
                  <a:pt x="1666" y="1223"/>
                </a:lnTo>
                <a:lnTo>
                  <a:pt x="1669" y="1219"/>
                </a:lnTo>
                <a:lnTo>
                  <a:pt x="1669" y="1218"/>
                </a:lnTo>
                <a:lnTo>
                  <a:pt x="1669" y="1217"/>
                </a:lnTo>
                <a:lnTo>
                  <a:pt x="1666" y="1216"/>
                </a:lnTo>
                <a:lnTo>
                  <a:pt x="1665" y="1216"/>
                </a:lnTo>
                <a:lnTo>
                  <a:pt x="1665" y="1215"/>
                </a:lnTo>
                <a:lnTo>
                  <a:pt x="1665" y="1213"/>
                </a:lnTo>
                <a:lnTo>
                  <a:pt x="1666" y="1211"/>
                </a:lnTo>
                <a:lnTo>
                  <a:pt x="1666" y="1210"/>
                </a:lnTo>
                <a:lnTo>
                  <a:pt x="1666" y="1209"/>
                </a:lnTo>
                <a:lnTo>
                  <a:pt x="1665" y="1207"/>
                </a:lnTo>
                <a:lnTo>
                  <a:pt x="1664" y="1206"/>
                </a:lnTo>
                <a:lnTo>
                  <a:pt x="1661" y="1205"/>
                </a:lnTo>
                <a:lnTo>
                  <a:pt x="1655" y="1203"/>
                </a:lnTo>
                <a:lnTo>
                  <a:pt x="1656" y="1201"/>
                </a:lnTo>
                <a:lnTo>
                  <a:pt x="1656" y="1200"/>
                </a:lnTo>
                <a:lnTo>
                  <a:pt x="1658" y="1200"/>
                </a:lnTo>
                <a:lnTo>
                  <a:pt x="1661" y="1200"/>
                </a:lnTo>
                <a:lnTo>
                  <a:pt x="1661" y="1199"/>
                </a:lnTo>
                <a:lnTo>
                  <a:pt x="1660" y="1197"/>
                </a:lnTo>
                <a:lnTo>
                  <a:pt x="1659" y="1195"/>
                </a:lnTo>
                <a:lnTo>
                  <a:pt x="1658" y="1193"/>
                </a:lnTo>
                <a:lnTo>
                  <a:pt x="1658" y="1192"/>
                </a:lnTo>
                <a:lnTo>
                  <a:pt x="1660" y="1189"/>
                </a:lnTo>
                <a:lnTo>
                  <a:pt x="1662" y="1186"/>
                </a:lnTo>
                <a:lnTo>
                  <a:pt x="1663" y="1184"/>
                </a:lnTo>
                <a:lnTo>
                  <a:pt x="1664" y="1181"/>
                </a:lnTo>
                <a:lnTo>
                  <a:pt x="1665" y="1175"/>
                </a:lnTo>
                <a:lnTo>
                  <a:pt x="1665" y="1171"/>
                </a:lnTo>
                <a:lnTo>
                  <a:pt x="1666" y="1166"/>
                </a:lnTo>
                <a:lnTo>
                  <a:pt x="1669" y="1166"/>
                </a:lnTo>
                <a:lnTo>
                  <a:pt x="1672" y="1166"/>
                </a:lnTo>
                <a:lnTo>
                  <a:pt x="1677" y="1164"/>
                </a:lnTo>
                <a:lnTo>
                  <a:pt x="1678" y="1165"/>
                </a:lnTo>
                <a:lnTo>
                  <a:pt x="1679" y="1167"/>
                </a:lnTo>
                <a:lnTo>
                  <a:pt x="1680" y="1168"/>
                </a:lnTo>
                <a:lnTo>
                  <a:pt x="1681" y="1169"/>
                </a:lnTo>
                <a:lnTo>
                  <a:pt x="1680" y="1169"/>
                </a:lnTo>
                <a:lnTo>
                  <a:pt x="1678" y="1171"/>
                </a:lnTo>
                <a:lnTo>
                  <a:pt x="1677" y="1172"/>
                </a:lnTo>
                <a:lnTo>
                  <a:pt x="1675" y="1177"/>
                </a:lnTo>
                <a:lnTo>
                  <a:pt x="1673" y="1182"/>
                </a:lnTo>
                <a:lnTo>
                  <a:pt x="1672" y="1187"/>
                </a:lnTo>
                <a:lnTo>
                  <a:pt x="1671" y="1196"/>
                </a:lnTo>
                <a:lnTo>
                  <a:pt x="1670" y="1199"/>
                </a:lnTo>
                <a:lnTo>
                  <a:pt x="1670" y="1200"/>
                </a:lnTo>
                <a:lnTo>
                  <a:pt x="1669" y="1200"/>
                </a:lnTo>
                <a:lnTo>
                  <a:pt x="1671" y="1203"/>
                </a:lnTo>
                <a:lnTo>
                  <a:pt x="1672" y="1205"/>
                </a:lnTo>
                <a:lnTo>
                  <a:pt x="1672" y="1206"/>
                </a:lnTo>
                <a:lnTo>
                  <a:pt x="1673" y="1206"/>
                </a:lnTo>
                <a:lnTo>
                  <a:pt x="1674" y="1205"/>
                </a:lnTo>
                <a:lnTo>
                  <a:pt x="1676" y="1204"/>
                </a:lnTo>
                <a:lnTo>
                  <a:pt x="1679" y="1203"/>
                </a:lnTo>
                <a:lnTo>
                  <a:pt x="1681" y="1203"/>
                </a:lnTo>
                <a:lnTo>
                  <a:pt x="1683" y="1203"/>
                </a:lnTo>
                <a:lnTo>
                  <a:pt x="1683" y="1209"/>
                </a:lnTo>
                <a:lnTo>
                  <a:pt x="1687" y="1208"/>
                </a:lnTo>
                <a:lnTo>
                  <a:pt x="1692" y="1209"/>
                </a:lnTo>
                <a:lnTo>
                  <a:pt x="1694" y="1196"/>
                </a:lnTo>
                <a:lnTo>
                  <a:pt x="1697" y="1180"/>
                </a:lnTo>
                <a:lnTo>
                  <a:pt x="1692" y="1180"/>
                </a:lnTo>
                <a:lnTo>
                  <a:pt x="1690" y="1179"/>
                </a:lnTo>
                <a:lnTo>
                  <a:pt x="1689" y="1179"/>
                </a:lnTo>
                <a:lnTo>
                  <a:pt x="1689" y="1178"/>
                </a:lnTo>
                <a:lnTo>
                  <a:pt x="1689" y="1173"/>
                </a:lnTo>
                <a:lnTo>
                  <a:pt x="1689" y="1169"/>
                </a:lnTo>
                <a:lnTo>
                  <a:pt x="1698" y="1170"/>
                </a:lnTo>
                <a:lnTo>
                  <a:pt x="1704" y="1169"/>
                </a:lnTo>
                <a:lnTo>
                  <a:pt x="1709" y="1168"/>
                </a:lnTo>
                <a:lnTo>
                  <a:pt x="1710" y="1167"/>
                </a:lnTo>
                <a:lnTo>
                  <a:pt x="1711" y="1166"/>
                </a:lnTo>
                <a:lnTo>
                  <a:pt x="1714" y="1163"/>
                </a:lnTo>
                <a:lnTo>
                  <a:pt x="1716" y="1159"/>
                </a:lnTo>
                <a:lnTo>
                  <a:pt x="1718" y="1154"/>
                </a:lnTo>
                <a:lnTo>
                  <a:pt x="1722" y="1147"/>
                </a:lnTo>
                <a:lnTo>
                  <a:pt x="1714" y="1141"/>
                </a:lnTo>
                <a:lnTo>
                  <a:pt x="1714" y="1139"/>
                </a:lnTo>
                <a:lnTo>
                  <a:pt x="1714" y="1137"/>
                </a:lnTo>
                <a:lnTo>
                  <a:pt x="1715" y="1136"/>
                </a:lnTo>
                <a:lnTo>
                  <a:pt x="1717" y="1135"/>
                </a:lnTo>
                <a:lnTo>
                  <a:pt x="1717" y="1134"/>
                </a:lnTo>
                <a:lnTo>
                  <a:pt x="1717" y="1133"/>
                </a:lnTo>
                <a:lnTo>
                  <a:pt x="1725" y="1125"/>
                </a:lnTo>
                <a:lnTo>
                  <a:pt x="1729" y="1121"/>
                </a:lnTo>
                <a:lnTo>
                  <a:pt x="1732" y="1119"/>
                </a:lnTo>
                <a:lnTo>
                  <a:pt x="1734" y="1119"/>
                </a:lnTo>
                <a:lnTo>
                  <a:pt x="1736" y="1118"/>
                </a:lnTo>
                <a:lnTo>
                  <a:pt x="1739" y="1119"/>
                </a:lnTo>
                <a:lnTo>
                  <a:pt x="1742" y="1119"/>
                </a:lnTo>
                <a:lnTo>
                  <a:pt x="1745" y="1119"/>
                </a:lnTo>
                <a:lnTo>
                  <a:pt x="1748" y="1113"/>
                </a:lnTo>
                <a:lnTo>
                  <a:pt x="1751" y="1113"/>
                </a:lnTo>
                <a:lnTo>
                  <a:pt x="1753" y="1113"/>
                </a:lnTo>
                <a:lnTo>
                  <a:pt x="1755" y="1114"/>
                </a:lnTo>
                <a:lnTo>
                  <a:pt x="1758" y="1115"/>
                </a:lnTo>
                <a:lnTo>
                  <a:pt x="1760" y="1116"/>
                </a:lnTo>
                <a:lnTo>
                  <a:pt x="1762" y="1116"/>
                </a:lnTo>
                <a:lnTo>
                  <a:pt x="1763" y="1109"/>
                </a:lnTo>
                <a:lnTo>
                  <a:pt x="1765" y="1102"/>
                </a:lnTo>
                <a:lnTo>
                  <a:pt x="1768" y="1103"/>
                </a:lnTo>
                <a:lnTo>
                  <a:pt x="1769" y="1105"/>
                </a:lnTo>
                <a:lnTo>
                  <a:pt x="1769" y="1107"/>
                </a:lnTo>
                <a:lnTo>
                  <a:pt x="1770" y="1110"/>
                </a:lnTo>
                <a:lnTo>
                  <a:pt x="1775" y="1110"/>
                </a:lnTo>
                <a:lnTo>
                  <a:pt x="1777" y="1109"/>
                </a:lnTo>
                <a:lnTo>
                  <a:pt x="1777" y="1108"/>
                </a:lnTo>
                <a:lnTo>
                  <a:pt x="1776" y="1107"/>
                </a:lnTo>
                <a:lnTo>
                  <a:pt x="1779" y="1106"/>
                </a:lnTo>
                <a:lnTo>
                  <a:pt x="1781" y="1105"/>
                </a:lnTo>
                <a:lnTo>
                  <a:pt x="1784" y="1104"/>
                </a:lnTo>
                <a:lnTo>
                  <a:pt x="1778" y="1100"/>
                </a:lnTo>
                <a:lnTo>
                  <a:pt x="1770" y="1096"/>
                </a:lnTo>
                <a:lnTo>
                  <a:pt x="1772" y="1093"/>
                </a:lnTo>
                <a:lnTo>
                  <a:pt x="1775" y="1091"/>
                </a:lnTo>
                <a:lnTo>
                  <a:pt x="1777" y="1089"/>
                </a:lnTo>
                <a:lnTo>
                  <a:pt x="1779" y="1088"/>
                </a:lnTo>
                <a:lnTo>
                  <a:pt x="1779" y="1085"/>
                </a:lnTo>
                <a:lnTo>
                  <a:pt x="1779" y="1084"/>
                </a:lnTo>
                <a:lnTo>
                  <a:pt x="1779" y="1083"/>
                </a:lnTo>
                <a:lnTo>
                  <a:pt x="1778" y="1083"/>
                </a:lnTo>
                <a:lnTo>
                  <a:pt x="1776" y="1082"/>
                </a:lnTo>
                <a:lnTo>
                  <a:pt x="1776" y="1081"/>
                </a:lnTo>
                <a:lnTo>
                  <a:pt x="1776" y="1079"/>
                </a:lnTo>
                <a:lnTo>
                  <a:pt x="1782" y="1076"/>
                </a:lnTo>
                <a:lnTo>
                  <a:pt x="1783" y="1074"/>
                </a:lnTo>
                <a:lnTo>
                  <a:pt x="1784" y="1072"/>
                </a:lnTo>
                <a:lnTo>
                  <a:pt x="1785" y="1067"/>
                </a:lnTo>
                <a:lnTo>
                  <a:pt x="1786" y="1062"/>
                </a:lnTo>
                <a:lnTo>
                  <a:pt x="1786" y="1059"/>
                </a:lnTo>
                <a:lnTo>
                  <a:pt x="1787" y="1057"/>
                </a:lnTo>
                <a:lnTo>
                  <a:pt x="1797" y="1057"/>
                </a:lnTo>
                <a:lnTo>
                  <a:pt x="1801" y="1056"/>
                </a:lnTo>
                <a:lnTo>
                  <a:pt x="1804" y="1055"/>
                </a:lnTo>
                <a:lnTo>
                  <a:pt x="1807" y="1053"/>
                </a:lnTo>
                <a:lnTo>
                  <a:pt x="1809" y="1050"/>
                </a:lnTo>
                <a:lnTo>
                  <a:pt x="1815" y="1040"/>
                </a:lnTo>
                <a:lnTo>
                  <a:pt x="1815" y="1048"/>
                </a:lnTo>
                <a:lnTo>
                  <a:pt x="1824" y="1043"/>
                </a:lnTo>
                <a:lnTo>
                  <a:pt x="1823" y="1043"/>
                </a:lnTo>
                <a:lnTo>
                  <a:pt x="1824" y="1044"/>
                </a:lnTo>
                <a:lnTo>
                  <a:pt x="1826" y="1046"/>
                </a:lnTo>
                <a:lnTo>
                  <a:pt x="1829" y="1048"/>
                </a:lnTo>
                <a:lnTo>
                  <a:pt x="1843" y="1037"/>
                </a:lnTo>
                <a:lnTo>
                  <a:pt x="1840" y="1029"/>
                </a:lnTo>
                <a:lnTo>
                  <a:pt x="1838" y="1020"/>
                </a:lnTo>
                <a:lnTo>
                  <a:pt x="1840" y="1021"/>
                </a:lnTo>
                <a:lnTo>
                  <a:pt x="1842" y="1023"/>
                </a:lnTo>
                <a:lnTo>
                  <a:pt x="1846" y="1026"/>
                </a:lnTo>
                <a:lnTo>
                  <a:pt x="1849" y="1026"/>
                </a:lnTo>
                <a:lnTo>
                  <a:pt x="1851" y="1026"/>
                </a:lnTo>
                <a:lnTo>
                  <a:pt x="1856" y="1025"/>
                </a:lnTo>
                <a:lnTo>
                  <a:pt x="1860" y="1024"/>
                </a:lnTo>
                <a:lnTo>
                  <a:pt x="1862" y="1023"/>
                </a:lnTo>
                <a:lnTo>
                  <a:pt x="1863" y="1023"/>
                </a:lnTo>
                <a:lnTo>
                  <a:pt x="1861" y="1019"/>
                </a:lnTo>
                <a:lnTo>
                  <a:pt x="1860" y="1016"/>
                </a:lnTo>
                <a:lnTo>
                  <a:pt x="1860" y="1015"/>
                </a:lnTo>
                <a:lnTo>
                  <a:pt x="1860" y="1014"/>
                </a:lnTo>
                <a:lnTo>
                  <a:pt x="1861" y="1014"/>
                </a:lnTo>
                <a:lnTo>
                  <a:pt x="1862" y="1014"/>
                </a:lnTo>
                <a:lnTo>
                  <a:pt x="1864" y="1016"/>
                </a:lnTo>
                <a:lnTo>
                  <a:pt x="1866" y="1020"/>
                </a:lnTo>
                <a:lnTo>
                  <a:pt x="1872" y="1015"/>
                </a:lnTo>
                <a:lnTo>
                  <a:pt x="1877" y="1010"/>
                </a:lnTo>
                <a:lnTo>
                  <a:pt x="1879" y="1007"/>
                </a:lnTo>
                <a:lnTo>
                  <a:pt x="1881" y="1004"/>
                </a:lnTo>
                <a:lnTo>
                  <a:pt x="1886" y="998"/>
                </a:lnTo>
                <a:lnTo>
                  <a:pt x="1886" y="1000"/>
                </a:lnTo>
                <a:lnTo>
                  <a:pt x="1886" y="999"/>
                </a:lnTo>
                <a:lnTo>
                  <a:pt x="1887" y="999"/>
                </a:lnTo>
                <a:lnTo>
                  <a:pt x="1888" y="1000"/>
                </a:lnTo>
                <a:lnTo>
                  <a:pt x="1889" y="1000"/>
                </a:lnTo>
                <a:lnTo>
                  <a:pt x="1891" y="1003"/>
                </a:lnTo>
                <a:lnTo>
                  <a:pt x="1886" y="1003"/>
                </a:lnTo>
                <a:lnTo>
                  <a:pt x="1885" y="1008"/>
                </a:lnTo>
                <a:lnTo>
                  <a:pt x="1885" y="1011"/>
                </a:lnTo>
                <a:lnTo>
                  <a:pt x="1884" y="1013"/>
                </a:lnTo>
                <a:lnTo>
                  <a:pt x="1883" y="1017"/>
                </a:lnTo>
                <a:lnTo>
                  <a:pt x="1894" y="1014"/>
                </a:lnTo>
                <a:lnTo>
                  <a:pt x="1905" y="1012"/>
                </a:lnTo>
                <a:lnTo>
                  <a:pt x="1908" y="1014"/>
                </a:lnTo>
                <a:lnTo>
                  <a:pt x="1909" y="1016"/>
                </a:lnTo>
                <a:lnTo>
                  <a:pt x="1909" y="1017"/>
                </a:lnTo>
                <a:lnTo>
                  <a:pt x="1908" y="1017"/>
                </a:lnTo>
                <a:lnTo>
                  <a:pt x="1905" y="1018"/>
                </a:lnTo>
                <a:lnTo>
                  <a:pt x="1904" y="1020"/>
                </a:lnTo>
                <a:lnTo>
                  <a:pt x="1904" y="1022"/>
                </a:lnTo>
                <a:lnTo>
                  <a:pt x="1902" y="1026"/>
                </a:lnTo>
                <a:lnTo>
                  <a:pt x="1893" y="1023"/>
                </a:lnTo>
                <a:lnTo>
                  <a:pt x="1890" y="1023"/>
                </a:lnTo>
                <a:lnTo>
                  <a:pt x="1888" y="1023"/>
                </a:lnTo>
                <a:lnTo>
                  <a:pt x="1883" y="1025"/>
                </a:lnTo>
                <a:lnTo>
                  <a:pt x="1874" y="1029"/>
                </a:lnTo>
                <a:lnTo>
                  <a:pt x="1874" y="1034"/>
                </a:lnTo>
                <a:lnTo>
                  <a:pt x="1870" y="1034"/>
                </a:lnTo>
                <a:lnTo>
                  <a:pt x="1866" y="1034"/>
                </a:lnTo>
                <a:lnTo>
                  <a:pt x="1863" y="1039"/>
                </a:lnTo>
                <a:lnTo>
                  <a:pt x="1861" y="1042"/>
                </a:lnTo>
                <a:lnTo>
                  <a:pt x="1858" y="1045"/>
                </a:lnTo>
                <a:lnTo>
                  <a:pt x="1857" y="1048"/>
                </a:lnTo>
                <a:lnTo>
                  <a:pt x="1857" y="1050"/>
                </a:lnTo>
                <a:lnTo>
                  <a:pt x="1857" y="1051"/>
                </a:lnTo>
                <a:lnTo>
                  <a:pt x="1858" y="1054"/>
                </a:lnTo>
                <a:lnTo>
                  <a:pt x="1862" y="1057"/>
                </a:lnTo>
                <a:lnTo>
                  <a:pt x="1869" y="1059"/>
                </a:lnTo>
                <a:lnTo>
                  <a:pt x="1872" y="1065"/>
                </a:lnTo>
                <a:lnTo>
                  <a:pt x="1874" y="1065"/>
                </a:lnTo>
                <a:lnTo>
                  <a:pt x="1875" y="1065"/>
                </a:lnTo>
                <a:lnTo>
                  <a:pt x="1876" y="1065"/>
                </a:lnTo>
                <a:lnTo>
                  <a:pt x="1877" y="1064"/>
                </a:lnTo>
                <a:lnTo>
                  <a:pt x="1878" y="1062"/>
                </a:lnTo>
                <a:lnTo>
                  <a:pt x="1879" y="1062"/>
                </a:lnTo>
                <a:lnTo>
                  <a:pt x="1880" y="1062"/>
                </a:lnTo>
                <a:lnTo>
                  <a:pt x="1880" y="1063"/>
                </a:lnTo>
                <a:lnTo>
                  <a:pt x="1880" y="1065"/>
                </a:lnTo>
                <a:lnTo>
                  <a:pt x="1881" y="1067"/>
                </a:lnTo>
                <a:lnTo>
                  <a:pt x="1883" y="1068"/>
                </a:lnTo>
                <a:lnTo>
                  <a:pt x="1894" y="1059"/>
                </a:lnTo>
                <a:lnTo>
                  <a:pt x="1895" y="1058"/>
                </a:lnTo>
                <a:lnTo>
                  <a:pt x="1895" y="1056"/>
                </a:lnTo>
                <a:lnTo>
                  <a:pt x="1895" y="1052"/>
                </a:lnTo>
                <a:lnTo>
                  <a:pt x="1895" y="1048"/>
                </a:lnTo>
                <a:lnTo>
                  <a:pt x="1897" y="1045"/>
                </a:lnTo>
                <a:lnTo>
                  <a:pt x="1900" y="1043"/>
                </a:lnTo>
                <a:lnTo>
                  <a:pt x="1901" y="1042"/>
                </a:lnTo>
                <a:lnTo>
                  <a:pt x="1902" y="1042"/>
                </a:lnTo>
                <a:lnTo>
                  <a:pt x="1903" y="1043"/>
                </a:lnTo>
                <a:lnTo>
                  <a:pt x="1903" y="1044"/>
                </a:lnTo>
                <a:lnTo>
                  <a:pt x="1904" y="1045"/>
                </a:lnTo>
                <a:lnTo>
                  <a:pt x="1906" y="1046"/>
                </a:lnTo>
                <a:lnTo>
                  <a:pt x="1907" y="1046"/>
                </a:lnTo>
                <a:lnTo>
                  <a:pt x="1908" y="1045"/>
                </a:lnTo>
                <a:lnTo>
                  <a:pt x="1909" y="1041"/>
                </a:lnTo>
                <a:lnTo>
                  <a:pt x="1910" y="1038"/>
                </a:lnTo>
                <a:lnTo>
                  <a:pt x="1911" y="1037"/>
                </a:lnTo>
                <a:lnTo>
                  <a:pt x="1912" y="1037"/>
                </a:lnTo>
                <a:lnTo>
                  <a:pt x="1914" y="1036"/>
                </a:lnTo>
                <a:lnTo>
                  <a:pt x="1918" y="1037"/>
                </a:lnTo>
                <a:lnTo>
                  <a:pt x="1921" y="1037"/>
                </a:lnTo>
                <a:lnTo>
                  <a:pt x="1925" y="1037"/>
                </a:lnTo>
                <a:lnTo>
                  <a:pt x="1925" y="1034"/>
                </a:lnTo>
                <a:lnTo>
                  <a:pt x="1935" y="1029"/>
                </a:lnTo>
                <a:lnTo>
                  <a:pt x="1939" y="1026"/>
                </a:lnTo>
                <a:lnTo>
                  <a:pt x="1941" y="1025"/>
                </a:lnTo>
                <a:lnTo>
                  <a:pt x="1942" y="1023"/>
                </a:lnTo>
                <a:lnTo>
                  <a:pt x="1942" y="1017"/>
                </a:lnTo>
                <a:lnTo>
                  <a:pt x="1947" y="1017"/>
                </a:lnTo>
                <a:lnTo>
                  <a:pt x="1946" y="1013"/>
                </a:lnTo>
                <a:lnTo>
                  <a:pt x="1945" y="1010"/>
                </a:lnTo>
                <a:lnTo>
                  <a:pt x="1944" y="1006"/>
                </a:lnTo>
                <a:lnTo>
                  <a:pt x="1942" y="1000"/>
                </a:lnTo>
                <a:lnTo>
                  <a:pt x="1936" y="1005"/>
                </a:lnTo>
                <a:lnTo>
                  <a:pt x="1933" y="1007"/>
                </a:lnTo>
                <a:lnTo>
                  <a:pt x="1930" y="1009"/>
                </a:lnTo>
                <a:lnTo>
                  <a:pt x="1927" y="1010"/>
                </a:lnTo>
                <a:lnTo>
                  <a:pt x="1924" y="1011"/>
                </a:lnTo>
                <a:lnTo>
                  <a:pt x="1922" y="1011"/>
                </a:lnTo>
                <a:lnTo>
                  <a:pt x="1920" y="1010"/>
                </a:lnTo>
                <a:lnTo>
                  <a:pt x="1917" y="1009"/>
                </a:lnTo>
                <a:lnTo>
                  <a:pt x="1911" y="1003"/>
                </a:lnTo>
                <a:lnTo>
                  <a:pt x="1907" y="1003"/>
                </a:lnTo>
                <a:lnTo>
                  <a:pt x="1906" y="1005"/>
                </a:lnTo>
                <a:lnTo>
                  <a:pt x="1905" y="1006"/>
                </a:lnTo>
                <a:lnTo>
                  <a:pt x="1904" y="1006"/>
                </a:lnTo>
                <a:lnTo>
                  <a:pt x="1902" y="1006"/>
                </a:lnTo>
                <a:lnTo>
                  <a:pt x="1903" y="1005"/>
                </a:lnTo>
                <a:lnTo>
                  <a:pt x="1902" y="1003"/>
                </a:lnTo>
                <a:lnTo>
                  <a:pt x="1900" y="1000"/>
                </a:lnTo>
                <a:lnTo>
                  <a:pt x="1905" y="1000"/>
                </a:lnTo>
                <a:lnTo>
                  <a:pt x="1905" y="999"/>
                </a:lnTo>
                <a:lnTo>
                  <a:pt x="1906" y="998"/>
                </a:lnTo>
                <a:lnTo>
                  <a:pt x="1908" y="995"/>
                </a:lnTo>
                <a:lnTo>
                  <a:pt x="1898" y="992"/>
                </a:lnTo>
                <a:lnTo>
                  <a:pt x="1893" y="991"/>
                </a:lnTo>
                <a:lnTo>
                  <a:pt x="1888" y="989"/>
                </a:lnTo>
                <a:lnTo>
                  <a:pt x="1889" y="986"/>
                </a:lnTo>
                <a:lnTo>
                  <a:pt x="1890" y="981"/>
                </a:lnTo>
                <a:lnTo>
                  <a:pt x="1890" y="977"/>
                </a:lnTo>
                <a:lnTo>
                  <a:pt x="1889" y="976"/>
                </a:lnTo>
                <a:lnTo>
                  <a:pt x="1888" y="975"/>
                </a:lnTo>
                <a:lnTo>
                  <a:pt x="1890" y="975"/>
                </a:lnTo>
                <a:lnTo>
                  <a:pt x="1891" y="975"/>
                </a:lnTo>
                <a:lnTo>
                  <a:pt x="1891" y="974"/>
                </a:lnTo>
                <a:lnTo>
                  <a:pt x="1891" y="972"/>
                </a:lnTo>
                <a:lnTo>
                  <a:pt x="1891" y="969"/>
                </a:lnTo>
                <a:lnTo>
                  <a:pt x="1887" y="970"/>
                </a:lnTo>
                <a:lnTo>
                  <a:pt x="1885" y="971"/>
                </a:lnTo>
                <a:lnTo>
                  <a:pt x="1885" y="972"/>
                </a:lnTo>
                <a:lnTo>
                  <a:pt x="1886" y="972"/>
                </a:lnTo>
                <a:lnTo>
                  <a:pt x="1883" y="972"/>
                </a:lnTo>
                <a:lnTo>
                  <a:pt x="1886" y="964"/>
                </a:lnTo>
                <a:lnTo>
                  <a:pt x="1886" y="962"/>
                </a:lnTo>
                <a:lnTo>
                  <a:pt x="1886" y="961"/>
                </a:lnTo>
                <a:lnTo>
                  <a:pt x="1888" y="955"/>
                </a:lnTo>
                <a:lnTo>
                  <a:pt x="1890" y="951"/>
                </a:lnTo>
                <a:lnTo>
                  <a:pt x="1890" y="949"/>
                </a:lnTo>
                <a:lnTo>
                  <a:pt x="1889" y="948"/>
                </a:lnTo>
                <a:lnTo>
                  <a:pt x="1888" y="947"/>
                </a:lnTo>
                <a:lnTo>
                  <a:pt x="1883" y="948"/>
                </a:lnTo>
                <a:lnTo>
                  <a:pt x="1872" y="949"/>
                </a:lnTo>
                <a:lnTo>
                  <a:pt x="1864" y="950"/>
                </a:lnTo>
                <a:lnTo>
                  <a:pt x="1863" y="950"/>
                </a:lnTo>
                <a:lnTo>
                  <a:pt x="1866" y="950"/>
                </a:lnTo>
                <a:lnTo>
                  <a:pt x="1863" y="944"/>
                </a:lnTo>
                <a:lnTo>
                  <a:pt x="1860" y="939"/>
                </a:lnTo>
                <a:lnTo>
                  <a:pt x="1862" y="939"/>
                </a:lnTo>
                <a:lnTo>
                  <a:pt x="1864" y="939"/>
                </a:lnTo>
                <a:lnTo>
                  <a:pt x="1865" y="938"/>
                </a:lnTo>
                <a:lnTo>
                  <a:pt x="1865" y="937"/>
                </a:lnTo>
                <a:lnTo>
                  <a:pt x="1866" y="936"/>
                </a:lnTo>
                <a:lnTo>
                  <a:pt x="1867" y="935"/>
                </a:lnTo>
                <a:lnTo>
                  <a:pt x="1869" y="936"/>
                </a:lnTo>
                <a:lnTo>
                  <a:pt x="1874" y="944"/>
                </a:lnTo>
                <a:lnTo>
                  <a:pt x="1876" y="943"/>
                </a:lnTo>
                <a:lnTo>
                  <a:pt x="1877" y="942"/>
                </a:lnTo>
                <a:lnTo>
                  <a:pt x="1883" y="941"/>
                </a:lnTo>
                <a:lnTo>
                  <a:pt x="1884" y="935"/>
                </a:lnTo>
                <a:lnTo>
                  <a:pt x="1885" y="932"/>
                </a:lnTo>
                <a:lnTo>
                  <a:pt x="1885" y="931"/>
                </a:lnTo>
                <a:lnTo>
                  <a:pt x="1886" y="930"/>
                </a:lnTo>
                <a:lnTo>
                  <a:pt x="1890" y="930"/>
                </a:lnTo>
                <a:lnTo>
                  <a:pt x="1894" y="930"/>
                </a:lnTo>
                <a:lnTo>
                  <a:pt x="1895" y="928"/>
                </a:lnTo>
                <a:lnTo>
                  <a:pt x="1895" y="927"/>
                </a:lnTo>
                <a:lnTo>
                  <a:pt x="1894" y="923"/>
                </a:lnTo>
                <a:lnTo>
                  <a:pt x="1893" y="919"/>
                </a:lnTo>
                <a:lnTo>
                  <a:pt x="1893" y="918"/>
                </a:lnTo>
                <a:lnTo>
                  <a:pt x="1894" y="916"/>
                </a:lnTo>
                <a:lnTo>
                  <a:pt x="1895" y="917"/>
                </a:lnTo>
                <a:lnTo>
                  <a:pt x="1896" y="917"/>
                </a:lnTo>
                <a:lnTo>
                  <a:pt x="1897" y="917"/>
                </a:lnTo>
                <a:lnTo>
                  <a:pt x="1898" y="916"/>
                </a:lnTo>
                <a:lnTo>
                  <a:pt x="1900" y="913"/>
                </a:lnTo>
                <a:lnTo>
                  <a:pt x="1894" y="910"/>
                </a:lnTo>
                <a:lnTo>
                  <a:pt x="1892" y="908"/>
                </a:lnTo>
                <a:lnTo>
                  <a:pt x="1891" y="906"/>
                </a:lnTo>
                <a:lnTo>
                  <a:pt x="1891" y="905"/>
                </a:lnTo>
                <a:lnTo>
                  <a:pt x="1891" y="902"/>
                </a:lnTo>
                <a:lnTo>
                  <a:pt x="1886" y="900"/>
                </a:lnTo>
                <a:lnTo>
                  <a:pt x="1881" y="899"/>
                </a:lnTo>
                <a:lnTo>
                  <a:pt x="1876" y="899"/>
                </a:lnTo>
                <a:lnTo>
                  <a:pt x="1871" y="900"/>
                </a:lnTo>
                <a:lnTo>
                  <a:pt x="1867" y="901"/>
                </a:lnTo>
                <a:lnTo>
                  <a:pt x="1863" y="902"/>
                </a:lnTo>
                <a:lnTo>
                  <a:pt x="1855" y="905"/>
                </a:lnTo>
                <a:lnTo>
                  <a:pt x="1849" y="907"/>
                </a:lnTo>
                <a:lnTo>
                  <a:pt x="1843" y="910"/>
                </a:lnTo>
                <a:lnTo>
                  <a:pt x="1834" y="915"/>
                </a:lnTo>
                <a:lnTo>
                  <a:pt x="1825" y="921"/>
                </a:lnTo>
                <a:lnTo>
                  <a:pt x="1817" y="928"/>
                </a:lnTo>
                <a:lnTo>
                  <a:pt x="1809" y="935"/>
                </a:lnTo>
                <a:lnTo>
                  <a:pt x="1794" y="950"/>
                </a:lnTo>
                <a:lnTo>
                  <a:pt x="1782" y="967"/>
                </a:lnTo>
                <a:lnTo>
                  <a:pt x="1786" y="959"/>
                </a:lnTo>
                <a:lnTo>
                  <a:pt x="1790" y="953"/>
                </a:lnTo>
                <a:lnTo>
                  <a:pt x="1793" y="945"/>
                </a:lnTo>
                <a:lnTo>
                  <a:pt x="1796" y="939"/>
                </a:lnTo>
                <a:lnTo>
                  <a:pt x="1793" y="938"/>
                </a:lnTo>
                <a:lnTo>
                  <a:pt x="1791" y="939"/>
                </a:lnTo>
                <a:lnTo>
                  <a:pt x="1790" y="938"/>
                </a:lnTo>
                <a:lnTo>
                  <a:pt x="1789" y="937"/>
                </a:lnTo>
                <a:lnTo>
                  <a:pt x="1790" y="936"/>
                </a:lnTo>
                <a:lnTo>
                  <a:pt x="1791" y="935"/>
                </a:lnTo>
                <a:lnTo>
                  <a:pt x="1791" y="934"/>
                </a:lnTo>
                <a:lnTo>
                  <a:pt x="1794" y="934"/>
                </a:lnTo>
                <a:lnTo>
                  <a:pt x="1796" y="934"/>
                </a:lnTo>
                <a:lnTo>
                  <a:pt x="1798" y="933"/>
                </a:lnTo>
                <a:lnTo>
                  <a:pt x="1800" y="931"/>
                </a:lnTo>
                <a:lnTo>
                  <a:pt x="1802" y="929"/>
                </a:lnTo>
                <a:lnTo>
                  <a:pt x="1804" y="925"/>
                </a:lnTo>
                <a:lnTo>
                  <a:pt x="1807" y="920"/>
                </a:lnTo>
                <a:lnTo>
                  <a:pt x="1810" y="916"/>
                </a:lnTo>
                <a:lnTo>
                  <a:pt x="1811" y="915"/>
                </a:lnTo>
                <a:lnTo>
                  <a:pt x="1814" y="916"/>
                </a:lnTo>
                <a:lnTo>
                  <a:pt x="1816" y="916"/>
                </a:lnTo>
                <a:lnTo>
                  <a:pt x="1818" y="916"/>
                </a:lnTo>
                <a:lnTo>
                  <a:pt x="1819" y="914"/>
                </a:lnTo>
                <a:lnTo>
                  <a:pt x="1818" y="912"/>
                </a:lnTo>
                <a:lnTo>
                  <a:pt x="1818" y="909"/>
                </a:lnTo>
                <a:lnTo>
                  <a:pt x="1818" y="908"/>
                </a:lnTo>
                <a:lnTo>
                  <a:pt x="1819" y="907"/>
                </a:lnTo>
                <a:lnTo>
                  <a:pt x="1820" y="907"/>
                </a:lnTo>
                <a:lnTo>
                  <a:pt x="1822" y="907"/>
                </a:lnTo>
                <a:lnTo>
                  <a:pt x="1824" y="908"/>
                </a:lnTo>
                <a:lnTo>
                  <a:pt x="1827" y="908"/>
                </a:lnTo>
                <a:lnTo>
                  <a:pt x="1841" y="891"/>
                </a:lnTo>
                <a:lnTo>
                  <a:pt x="1843" y="888"/>
                </a:lnTo>
                <a:lnTo>
                  <a:pt x="1846" y="885"/>
                </a:lnTo>
                <a:lnTo>
                  <a:pt x="1850" y="880"/>
                </a:lnTo>
                <a:lnTo>
                  <a:pt x="1852" y="878"/>
                </a:lnTo>
                <a:lnTo>
                  <a:pt x="1854" y="877"/>
                </a:lnTo>
                <a:lnTo>
                  <a:pt x="1855" y="877"/>
                </a:lnTo>
                <a:lnTo>
                  <a:pt x="1863" y="875"/>
                </a:lnTo>
                <a:lnTo>
                  <a:pt x="1872" y="874"/>
                </a:lnTo>
                <a:lnTo>
                  <a:pt x="1881" y="875"/>
                </a:lnTo>
                <a:lnTo>
                  <a:pt x="1889" y="875"/>
                </a:lnTo>
                <a:lnTo>
                  <a:pt x="1905" y="877"/>
                </a:lnTo>
                <a:lnTo>
                  <a:pt x="1911" y="877"/>
                </a:lnTo>
                <a:lnTo>
                  <a:pt x="1917" y="877"/>
                </a:lnTo>
                <a:lnTo>
                  <a:pt x="1918" y="876"/>
                </a:lnTo>
                <a:lnTo>
                  <a:pt x="1918" y="875"/>
                </a:lnTo>
                <a:lnTo>
                  <a:pt x="1920" y="873"/>
                </a:lnTo>
                <a:lnTo>
                  <a:pt x="1921" y="872"/>
                </a:lnTo>
                <a:lnTo>
                  <a:pt x="1923" y="871"/>
                </a:lnTo>
                <a:lnTo>
                  <a:pt x="1925" y="871"/>
                </a:lnTo>
                <a:lnTo>
                  <a:pt x="1928" y="871"/>
                </a:lnTo>
                <a:lnTo>
                  <a:pt x="1929" y="871"/>
                </a:lnTo>
                <a:lnTo>
                  <a:pt x="1929" y="872"/>
                </a:lnTo>
                <a:lnTo>
                  <a:pt x="1930" y="875"/>
                </a:lnTo>
                <a:lnTo>
                  <a:pt x="1932" y="877"/>
                </a:lnTo>
                <a:lnTo>
                  <a:pt x="1934" y="877"/>
                </a:lnTo>
                <a:lnTo>
                  <a:pt x="1936" y="877"/>
                </a:lnTo>
                <a:lnTo>
                  <a:pt x="1937" y="876"/>
                </a:lnTo>
                <a:lnTo>
                  <a:pt x="1937" y="875"/>
                </a:lnTo>
                <a:lnTo>
                  <a:pt x="1938" y="873"/>
                </a:lnTo>
                <a:lnTo>
                  <a:pt x="1939" y="871"/>
                </a:lnTo>
                <a:lnTo>
                  <a:pt x="1940" y="871"/>
                </a:lnTo>
                <a:lnTo>
                  <a:pt x="1942" y="871"/>
                </a:lnTo>
                <a:lnTo>
                  <a:pt x="1943" y="872"/>
                </a:lnTo>
                <a:lnTo>
                  <a:pt x="1945" y="875"/>
                </a:lnTo>
                <a:lnTo>
                  <a:pt x="1947" y="879"/>
                </a:lnTo>
                <a:lnTo>
                  <a:pt x="1956" y="879"/>
                </a:lnTo>
                <a:lnTo>
                  <a:pt x="1956" y="874"/>
                </a:lnTo>
                <a:lnTo>
                  <a:pt x="1958" y="874"/>
                </a:lnTo>
                <a:lnTo>
                  <a:pt x="1960" y="874"/>
                </a:lnTo>
                <a:lnTo>
                  <a:pt x="1963" y="876"/>
                </a:lnTo>
                <a:lnTo>
                  <a:pt x="1964" y="877"/>
                </a:lnTo>
                <a:lnTo>
                  <a:pt x="1965" y="877"/>
                </a:lnTo>
                <a:lnTo>
                  <a:pt x="1967" y="877"/>
                </a:lnTo>
                <a:lnTo>
                  <a:pt x="1970" y="877"/>
                </a:lnTo>
                <a:lnTo>
                  <a:pt x="1970" y="871"/>
                </a:lnTo>
                <a:lnTo>
                  <a:pt x="1971" y="871"/>
                </a:lnTo>
                <a:lnTo>
                  <a:pt x="1973" y="870"/>
                </a:lnTo>
                <a:lnTo>
                  <a:pt x="1976" y="871"/>
                </a:lnTo>
                <a:lnTo>
                  <a:pt x="1979" y="871"/>
                </a:lnTo>
                <a:lnTo>
                  <a:pt x="1981" y="871"/>
                </a:lnTo>
                <a:lnTo>
                  <a:pt x="1982" y="870"/>
                </a:lnTo>
                <a:lnTo>
                  <a:pt x="1983" y="869"/>
                </a:lnTo>
                <a:lnTo>
                  <a:pt x="1983" y="867"/>
                </a:lnTo>
                <a:lnTo>
                  <a:pt x="1983" y="863"/>
                </a:lnTo>
                <a:lnTo>
                  <a:pt x="1983" y="862"/>
                </a:lnTo>
                <a:lnTo>
                  <a:pt x="1984" y="862"/>
                </a:lnTo>
                <a:lnTo>
                  <a:pt x="1986" y="861"/>
                </a:lnTo>
                <a:lnTo>
                  <a:pt x="1987" y="860"/>
                </a:lnTo>
                <a:lnTo>
                  <a:pt x="1991" y="859"/>
                </a:lnTo>
                <a:lnTo>
                  <a:pt x="1995" y="858"/>
                </a:lnTo>
                <a:lnTo>
                  <a:pt x="1997" y="857"/>
                </a:lnTo>
                <a:lnTo>
                  <a:pt x="1998" y="856"/>
                </a:lnTo>
                <a:lnTo>
                  <a:pt x="1998" y="853"/>
                </a:lnTo>
                <a:lnTo>
                  <a:pt x="1998" y="848"/>
                </a:lnTo>
                <a:lnTo>
                  <a:pt x="1998" y="846"/>
                </a:lnTo>
                <a:lnTo>
                  <a:pt x="1998" y="843"/>
                </a:lnTo>
                <a:lnTo>
                  <a:pt x="1999" y="841"/>
                </a:lnTo>
                <a:lnTo>
                  <a:pt x="2001" y="839"/>
                </a:lnTo>
                <a:lnTo>
                  <a:pt x="2006" y="837"/>
                </a:lnTo>
                <a:lnTo>
                  <a:pt x="2013" y="835"/>
                </a:lnTo>
                <a:lnTo>
                  <a:pt x="2021" y="832"/>
                </a:lnTo>
                <a:lnTo>
                  <a:pt x="2026" y="831"/>
                </a:lnTo>
                <a:lnTo>
                  <a:pt x="2025" y="831"/>
                </a:lnTo>
                <a:lnTo>
                  <a:pt x="2025" y="832"/>
                </a:lnTo>
                <a:lnTo>
                  <a:pt x="2026" y="833"/>
                </a:lnTo>
                <a:lnTo>
                  <a:pt x="2027" y="833"/>
                </a:lnTo>
                <a:lnTo>
                  <a:pt x="2030" y="833"/>
                </a:lnTo>
                <a:lnTo>
                  <a:pt x="2032" y="833"/>
                </a:lnTo>
                <a:lnTo>
                  <a:pt x="2036" y="830"/>
                </a:lnTo>
                <a:lnTo>
                  <a:pt x="2044" y="824"/>
                </a:lnTo>
                <a:lnTo>
                  <a:pt x="2051" y="818"/>
                </a:lnTo>
                <a:lnTo>
                  <a:pt x="2053" y="815"/>
                </a:lnTo>
                <a:lnTo>
                  <a:pt x="2054" y="814"/>
                </a:lnTo>
                <a:lnTo>
                  <a:pt x="2052" y="786"/>
                </a:lnTo>
                <a:lnTo>
                  <a:pt x="2051" y="785"/>
                </a:lnTo>
                <a:lnTo>
                  <a:pt x="2050" y="786"/>
                </a:lnTo>
                <a:lnTo>
                  <a:pt x="2048" y="787"/>
                </a:lnTo>
                <a:lnTo>
                  <a:pt x="2046" y="788"/>
                </a:lnTo>
                <a:lnTo>
                  <a:pt x="2045" y="789"/>
                </a:lnTo>
                <a:lnTo>
                  <a:pt x="2043" y="788"/>
                </a:lnTo>
                <a:lnTo>
                  <a:pt x="2041" y="788"/>
                </a:lnTo>
                <a:lnTo>
                  <a:pt x="2040" y="787"/>
                </a:lnTo>
                <a:lnTo>
                  <a:pt x="2037" y="785"/>
                </a:lnTo>
                <a:lnTo>
                  <a:pt x="2032" y="779"/>
                </a:lnTo>
                <a:lnTo>
                  <a:pt x="2029" y="777"/>
                </a:lnTo>
                <a:lnTo>
                  <a:pt x="2027" y="776"/>
                </a:lnTo>
                <a:lnTo>
                  <a:pt x="2025" y="775"/>
                </a:lnTo>
                <a:lnTo>
                  <a:pt x="2020" y="774"/>
                </a:lnTo>
                <a:lnTo>
                  <a:pt x="2016" y="774"/>
                </a:lnTo>
                <a:lnTo>
                  <a:pt x="2012" y="774"/>
                </a:lnTo>
                <a:lnTo>
                  <a:pt x="2012" y="775"/>
                </a:lnTo>
                <a:lnTo>
                  <a:pt x="2013" y="777"/>
                </a:lnTo>
                <a:lnTo>
                  <a:pt x="2015" y="780"/>
                </a:lnTo>
                <a:lnTo>
                  <a:pt x="2007" y="781"/>
                </a:lnTo>
                <a:lnTo>
                  <a:pt x="2001" y="783"/>
                </a:lnTo>
                <a:lnTo>
                  <a:pt x="1989" y="788"/>
                </a:lnTo>
                <a:lnTo>
                  <a:pt x="1976" y="794"/>
                </a:lnTo>
                <a:lnTo>
                  <a:pt x="1976" y="800"/>
                </a:lnTo>
                <a:lnTo>
                  <a:pt x="1972" y="800"/>
                </a:lnTo>
                <a:lnTo>
                  <a:pt x="1970" y="799"/>
                </a:lnTo>
                <a:lnTo>
                  <a:pt x="1969" y="798"/>
                </a:lnTo>
                <a:lnTo>
                  <a:pt x="1969" y="796"/>
                </a:lnTo>
                <a:lnTo>
                  <a:pt x="1969" y="792"/>
                </a:lnTo>
                <a:lnTo>
                  <a:pt x="1968" y="790"/>
                </a:lnTo>
                <a:lnTo>
                  <a:pt x="1967" y="788"/>
                </a:lnTo>
                <a:lnTo>
                  <a:pt x="1969" y="788"/>
                </a:lnTo>
                <a:lnTo>
                  <a:pt x="1971" y="788"/>
                </a:lnTo>
                <a:lnTo>
                  <a:pt x="1976" y="788"/>
                </a:lnTo>
                <a:lnTo>
                  <a:pt x="1980" y="789"/>
                </a:lnTo>
                <a:lnTo>
                  <a:pt x="1982" y="789"/>
                </a:lnTo>
                <a:lnTo>
                  <a:pt x="1984" y="788"/>
                </a:lnTo>
                <a:lnTo>
                  <a:pt x="1986" y="787"/>
                </a:lnTo>
                <a:lnTo>
                  <a:pt x="1988" y="786"/>
                </a:lnTo>
                <a:lnTo>
                  <a:pt x="1992" y="782"/>
                </a:lnTo>
                <a:lnTo>
                  <a:pt x="1997" y="777"/>
                </a:lnTo>
                <a:lnTo>
                  <a:pt x="2001" y="774"/>
                </a:lnTo>
                <a:lnTo>
                  <a:pt x="2003" y="774"/>
                </a:lnTo>
                <a:lnTo>
                  <a:pt x="2005" y="773"/>
                </a:lnTo>
                <a:lnTo>
                  <a:pt x="2009" y="773"/>
                </a:lnTo>
                <a:lnTo>
                  <a:pt x="2014" y="773"/>
                </a:lnTo>
                <a:lnTo>
                  <a:pt x="2016" y="772"/>
                </a:lnTo>
                <a:lnTo>
                  <a:pt x="2018" y="772"/>
                </a:lnTo>
                <a:lnTo>
                  <a:pt x="2019" y="771"/>
                </a:lnTo>
                <a:lnTo>
                  <a:pt x="2020" y="769"/>
                </a:lnTo>
                <a:lnTo>
                  <a:pt x="2022" y="766"/>
                </a:lnTo>
                <a:lnTo>
                  <a:pt x="2024" y="763"/>
                </a:lnTo>
                <a:lnTo>
                  <a:pt x="2026" y="760"/>
                </a:lnTo>
                <a:lnTo>
                  <a:pt x="2025" y="760"/>
                </a:lnTo>
                <a:lnTo>
                  <a:pt x="2023" y="761"/>
                </a:lnTo>
                <a:lnTo>
                  <a:pt x="2018" y="763"/>
                </a:lnTo>
                <a:lnTo>
                  <a:pt x="2015" y="757"/>
                </a:lnTo>
                <a:lnTo>
                  <a:pt x="2017" y="757"/>
                </a:lnTo>
                <a:lnTo>
                  <a:pt x="2018" y="756"/>
                </a:lnTo>
                <a:lnTo>
                  <a:pt x="2017" y="755"/>
                </a:lnTo>
                <a:lnTo>
                  <a:pt x="2017" y="754"/>
                </a:lnTo>
                <a:lnTo>
                  <a:pt x="2014" y="753"/>
                </a:lnTo>
                <a:lnTo>
                  <a:pt x="2012" y="752"/>
                </a:lnTo>
                <a:lnTo>
                  <a:pt x="2012" y="753"/>
                </a:lnTo>
                <a:lnTo>
                  <a:pt x="2012" y="755"/>
                </a:lnTo>
                <a:lnTo>
                  <a:pt x="2011" y="756"/>
                </a:lnTo>
                <a:lnTo>
                  <a:pt x="2010" y="757"/>
                </a:lnTo>
                <a:lnTo>
                  <a:pt x="2009" y="758"/>
                </a:lnTo>
                <a:lnTo>
                  <a:pt x="2007" y="757"/>
                </a:lnTo>
                <a:lnTo>
                  <a:pt x="2003" y="756"/>
                </a:lnTo>
                <a:lnTo>
                  <a:pt x="2001" y="755"/>
                </a:lnTo>
                <a:lnTo>
                  <a:pt x="2000" y="754"/>
                </a:lnTo>
                <a:lnTo>
                  <a:pt x="2000" y="752"/>
                </a:lnTo>
                <a:lnTo>
                  <a:pt x="2000" y="748"/>
                </a:lnTo>
                <a:lnTo>
                  <a:pt x="1999" y="746"/>
                </a:lnTo>
                <a:lnTo>
                  <a:pt x="1998" y="743"/>
                </a:lnTo>
                <a:lnTo>
                  <a:pt x="1990" y="746"/>
                </a:lnTo>
                <a:lnTo>
                  <a:pt x="1985" y="747"/>
                </a:lnTo>
                <a:lnTo>
                  <a:pt x="1982" y="746"/>
                </a:lnTo>
                <a:lnTo>
                  <a:pt x="1978" y="746"/>
                </a:lnTo>
                <a:lnTo>
                  <a:pt x="1967" y="743"/>
                </a:lnTo>
                <a:lnTo>
                  <a:pt x="1967" y="740"/>
                </a:lnTo>
                <a:lnTo>
                  <a:pt x="1968" y="737"/>
                </a:lnTo>
                <a:lnTo>
                  <a:pt x="1969" y="734"/>
                </a:lnTo>
                <a:lnTo>
                  <a:pt x="1968" y="732"/>
                </a:lnTo>
                <a:lnTo>
                  <a:pt x="1967" y="729"/>
                </a:lnTo>
                <a:lnTo>
                  <a:pt x="1964" y="729"/>
                </a:lnTo>
                <a:lnTo>
                  <a:pt x="1963" y="728"/>
                </a:lnTo>
                <a:lnTo>
                  <a:pt x="1960" y="725"/>
                </a:lnTo>
                <a:lnTo>
                  <a:pt x="1958" y="722"/>
                </a:lnTo>
                <a:lnTo>
                  <a:pt x="1956" y="721"/>
                </a:lnTo>
                <a:lnTo>
                  <a:pt x="1954" y="721"/>
                </a:lnTo>
                <a:lnTo>
                  <a:pt x="1952" y="721"/>
                </a:lnTo>
                <a:lnTo>
                  <a:pt x="1949" y="721"/>
                </a:lnTo>
                <a:lnTo>
                  <a:pt x="1947" y="721"/>
                </a:lnTo>
                <a:lnTo>
                  <a:pt x="1942" y="707"/>
                </a:lnTo>
                <a:lnTo>
                  <a:pt x="1939" y="709"/>
                </a:lnTo>
                <a:lnTo>
                  <a:pt x="1937" y="710"/>
                </a:lnTo>
                <a:lnTo>
                  <a:pt x="1936" y="710"/>
                </a:lnTo>
                <a:lnTo>
                  <a:pt x="1939" y="698"/>
                </a:lnTo>
                <a:lnTo>
                  <a:pt x="1937" y="699"/>
                </a:lnTo>
                <a:lnTo>
                  <a:pt x="1936" y="699"/>
                </a:lnTo>
                <a:lnTo>
                  <a:pt x="1935" y="698"/>
                </a:lnTo>
                <a:lnTo>
                  <a:pt x="1933" y="696"/>
                </a:lnTo>
                <a:lnTo>
                  <a:pt x="1945" y="695"/>
                </a:lnTo>
                <a:lnTo>
                  <a:pt x="1953" y="696"/>
                </a:lnTo>
                <a:lnTo>
                  <a:pt x="1953" y="691"/>
                </a:lnTo>
                <a:lnTo>
                  <a:pt x="1953" y="687"/>
                </a:lnTo>
                <a:lnTo>
                  <a:pt x="1950" y="686"/>
                </a:lnTo>
                <a:lnTo>
                  <a:pt x="1946" y="684"/>
                </a:lnTo>
                <a:lnTo>
                  <a:pt x="1939" y="681"/>
                </a:lnTo>
                <a:lnTo>
                  <a:pt x="1940" y="675"/>
                </a:lnTo>
                <a:lnTo>
                  <a:pt x="1940" y="671"/>
                </a:lnTo>
                <a:lnTo>
                  <a:pt x="1939" y="669"/>
                </a:lnTo>
                <a:lnTo>
                  <a:pt x="1939" y="667"/>
                </a:lnTo>
                <a:lnTo>
                  <a:pt x="1936" y="667"/>
                </a:lnTo>
                <a:lnTo>
                  <a:pt x="1934" y="667"/>
                </a:lnTo>
                <a:lnTo>
                  <a:pt x="1933" y="666"/>
                </a:lnTo>
                <a:lnTo>
                  <a:pt x="1930" y="663"/>
                </a:lnTo>
                <a:lnTo>
                  <a:pt x="1925" y="656"/>
                </a:lnTo>
                <a:lnTo>
                  <a:pt x="1927" y="651"/>
                </a:lnTo>
                <a:lnTo>
                  <a:pt x="1928" y="648"/>
                </a:lnTo>
                <a:lnTo>
                  <a:pt x="1918" y="648"/>
                </a:lnTo>
                <a:lnTo>
                  <a:pt x="1908" y="648"/>
                </a:lnTo>
                <a:lnTo>
                  <a:pt x="1915" y="644"/>
                </a:lnTo>
                <a:lnTo>
                  <a:pt x="1922" y="639"/>
                </a:lnTo>
                <a:lnTo>
                  <a:pt x="1914" y="622"/>
                </a:lnTo>
                <a:lnTo>
                  <a:pt x="1908" y="623"/>
                </a:lnTo>
                <a:lnTo>
                  <a:pt x="1905" y="623"/>
                </a:lnTo>
                <a:lnTo>
                  <a:pt x="1902" y="622"/>
                </a:lnTo>
                <a:lnTo>
                  <a:pt x="1901" y="621"/>
                </a:lnTo>
                <a:lnTo>
                  <a:pt x="1902" y="620"/>
                </a:lnTo>
                <a:lnTo>
                  <a:pt x="1902" y="618"/>
                </a:lnTo>
                <a:lnTo>
                  <a:pt x="1900" y="617"/>
                </a:lnTo>
                <a:lnTo>
                  <a:pt x="1900" y="608"/>
                </a:lnTo>
                <a:lnTo>
                  <a:pt x="1899" y="606"/>
                </a:lnTo>
                <a:lnTo>
                  <a:pt x="1899" y="603"/>
                </a:lnTo>
                <a:lnTo>
                  <a:pt x="1900" y="594"/>
                </a:lnTo>
                <a:lnTo>
                  <a:pt x="1894" y="591"/>
                </a:lnTo>
                <a:lnTo>
                  <a:pt x="1894" y="588"/>
                </a:lnTo>
                <a:lnTo>
                  <a:pt x="1895" y="585"/>
                </a:lnTo>
                <a:lnTo>
                  <a:pt x="1896" y="582"/>
                </a:lnTo>
                <a:lnTo>
                  <a:pt x="1897" y="580"/>
                </a:lnTo>
                <a:lnTo>
                  <a:pt x="1893" y="580"/>
                </a:lnTo>
                <a:lnTo>
                  <a:pt x="1888" y="580"/>
                </a:lnTo>
                <a:lnTo>
                  <a:pt x="1880" y="599"/>
                </a:lnTo>
                <a:lnTo>
                  <a:pt x="1877" y="607"/>
                </a:lnTo>
                <a:lnTo>
                  <a:pt x="1875" y="611"/>
                </a:lnTo>
                <a:lnTo>
                  <a:pt x="1874" y="617"/>
                </a:lnTo>
                <a:lnTo>
                  <a:pt x="1873" y="617"/>
                </a:lnTo>
                <a:lnTo>
                  <a:pt x="1872" y="616"/>
                </a:lnTo>
                <a:lnTo>
                  <a:pt x="1871" y="615"/>
                </a:lnTo>
                <a:lnTo>
                  <a:pt x="1871" y="614"/>
                </a:lnTo>
                <a:lnTo>
                  <a:pt x="1872" y="611"/>
                </a:lnTo>
                <a:lnTo>
                  <a:pt x="1872" y="608"/>
                </a:lnTo>
                <a:lnTo>
                  <a:pt x="1870" y="610"/>
                </a:lnTo>
                <a:lnTo>
                  <a:pt x="1867" y="611"/>
                </a:lnTo>
                <a:lnTo>
                  <a:pt x="1865" y="613"/>
                </a:lnTo>
                <a:lnTo>
                  <a:pt x="1863" y="614"/>
                </a:lnTo>
                <a:lnTo>
                  <a:pt x="1863" y="616"/>
                </a:lnTo>
                <a:lnTo>
                  <a:pt x="1863" y="618"/>
                </a:lnTo>
                <a:lnTo>
                  <a:pt x="1864" y="621"/>
                </a:lnTo>
                <a:lnTo>
                  <a:pt x="1863" y="622"/>
                </a:lnTo>
                <a:lnTo>
                  <a:pt x="1860" y="620"/>
                </a:lnTo>
                <a:lnTo>
                  <a:pt x="1859" y="619"/>
                </a:lnTo>
                <a:lnTo>
                  <a:pt x="1858" y="619"/>
                </a:lnTo>
                <a:lnTo>
                  <a:pt x="1857" y="620"/>
                </a:lnTo>
                <a:lnTo>
                  <a:pt x="1856" y="622"/>
                </a:lnTo>
                <a:lnTo>
                  <a:pt x="1856" y="625"/>
                </a:lnTo>
                <a:lnTo>
                  <a:pt x="1856" y="628"/>
                </a:lnTo>
                <a:lnTo>
                  <a:pt x="1855" y="631"/>
                </a:lnTo>
                <a:lnTo>
                  <a:pt x="1852" y="633"/>
                </a:lnTo>
                <a:lnTo>
                  <a:pt x="1848" y="635"/>
                </a:lnTo>
                <a:lnTo>
                  <a:pt x="1841" y="639"/>
                </a:lnTo>
                <a:lnTo>
                  <a:pt x="1837" y="637"/>
                </a:lnTo>
                <a:lnTo>
                  <a:pt x="1835" y="634"/>
                </a:lnTo>
                <a:lnTo>
                  <a:pt x="1829" y="628"/>
                </a:lnTo>
                <a:lnTo>
                  <a:pt x="1828" y="630"/>
                </a:lnTo>
                <a:lnTo>
                  <a:pt x="1826" y="632"/>
                </a:lnTo>
                <a:lnTo>
                  <a:pt x="1824" y="634"/>
                </a:lnTo>
                <a:lnTo>
                  <a:pt x="1823" y="634"/>
                </a:lnTo>
                <a:lnTo>
                  <a:pt x="1821" y="634"/>
                </a:lnTo>
                <a:lnTo>
                  <a:pt x="1820" y="631"/>
                </a:lnTo>
                <a:lnTo>
                  <a:pt x="1819" y="627"/>
                </a:lnTo>
                <a:lnTo>
                  <a:pt x="1818" y="620"/>
                </a:lnTo>
                <a:lnTo>
                  <a:pt x="1809" y="619"/>
                </a:lnTo>
                <a:lnTo>
                  <a:pt x="1805" y="619"/>
                </a:lnTo>
                <a:lnTo>
                  <a:pt x="1801" y="617"/>
                </a:lnTo>
                <a:lnTo>
                  <a:pt x="1793" y="614"/>
                </a:lnTo>
                <a:lnTo>
                  <a:pt x="1793" y="605"/>
                </a:lnTo>
                <a:lnTo>
                  <a:pt x="1793" y="598"/>
                </a:lnTo>
                <a:lnTo>
                  <a:pt x="1792" y="592"/>
                </a:lnTo>
                <a:lnTo>
                  <a:pt x="1790" y="583"/>
                </a:lnTo>
                <a:lnTo>
                  <a:pt x="1795" y="582"/>
                </a:lnTo>
                <a:lnTo>
                  <a:pt x="1797" y="582"/>
                </a:lnTo>
                <a:lnTo>
                  <a:pt x="1798" y="580"/>
                </a:lnTo>
                <a:lnTo>
                  <a:pt x="1798" y="578"/>
                </a:lnTo>
                <a:lnTo>
                  <a:pt x="1798" y="577"/>
                </a:lnTo>
                <a:lnTo>
                  <a:pt x="1797" y="577"/>
                </a:lnTo>
                <a:lnTo>
                  <a:pt x="1795" y="577"/>
                </a:lnTo>
                <a:lnTo>
                  <a:pt x="1793" y="577"/>
                </a:lnTo>
                <a:lnTo>
                  <a:pt x="1798" y="568"/>
                </a:lnTo>
                <a:lnTo>
                  <a:pt x="1804" y="558"/>
                </a:lnTo>
                <a:lnTo>
                  <a:pt x="1801" y="559"/>
                </a:lnTo>
                <a:lnTo>
                  <a:pt x="1798" y="561"/>
                </a:lnTo>
                <a:lnTo>
                  <a:pt x="1797" y="562"/>
                </a:lnTo>
                <a:lnTo>
                  <a:pt x="1796" y="563"/>
                </a:lnTo>
                <a:lnTo>
                  <a:pt x="1793" y="563"/>
                </a:lnTo>
                <a:lnTo>
                  <a:pt x="1790" y="562"/>
                </a:lnTo>
                <a:lnTo>
                  <a:pt x="1786" y="561"/>
                </a:lnTo>
                <a:lnTo>
                  <a:pt x="1784" y="560"/>
                </a:lnTo>
                <a:lnTo>
                  <a:pt x="1782" y="561"/>
                </a:lnTo>
                <a:lnTo>
                  <a:pt x="1782" y="558"/>
                </a:lnTo>
                <a:lnTo>
                  <a:pt x="1781" y="556"/>
                </a:lnTo>
                <a:lnTo>
                  <a:pt x="1782" y="555"/>
                </a:lnTo>
                <a:lnTo>
                  <a:pt x="1783" y="555"/>
                </a:lnTo>
                <a:lnTo>
                  <a:pt x="1784" y="555"/>
                </a:lnTo>
                <a:lnTo>
                  <a:pt x="1786" y="552"/>
                </a:lnTo>
                <a:lnTo>
                  <a:pt x="1787" y="550"/>
                </a:lnTo>
                <a:lnTo>
                  <a:pt x="1787" y="549"/>
                </a:lnTo>
                <a:lnTo>
                  <a:pt x="1784" y="549"/>
                </a:lnTo>
                <a:lnTo>
                  <a:pt x="1781" y="549"/>
                </a:lnTo>
                <a:lnTo>
                  <a:pt x="1773" y="549"/>
                </a:lnTo>
                <a:lnTo>
                  <a:pt x="1765" y="550"/>
                </a:lnTo>
                <a:lnTo>
                  <a:pt x="1762" y="550"/>
                </a:lnTo>
                <a:lnTo>
                  <a:pt x="1759" y="549"/>
                </a:lnTo>
                <a:lnTo>
                  <a:pt x="1759" y="545"/>
                </a:lnTo>
                <a:lnTo>
                  <a:pt x="1759" y="541"/>
                </a:lnTo>
                <a:lnTo>
                  <a:pt x="1753" y="541"/>
                </a:lnTo>
                <a:lnTo>
                  <a:pt x="1753" y="535"/>
                </a:lnTo>
                <a:lnTo>
                  <a:pt x="1753" y="534"/>
                </a:lnTo>
                <a:lnTo>
                  <a:pt x="1752" y="532"/>
                </a:lnTo>
                <a:lnTo>
                  <a:pt x="1749" y="529"/>
                </a:lnTo>
                <a:lnTo>
                  <a:pt x="1745" y="526"/>
                </a:lnTo>
                <a:lnTo>
                  <a:pt x="1741" y="523"/>
                </a:lnTo>
                <a:lnTo>
                  <a:pt x="1732" y="517"/>
                </a:lnTo>
                <a:lnTo>
                  <a:pt x="1725" y="513"/>
                </a:lnTo>
                <a:lnTo>
                  <a:pt x="1723" y="514"/>
                </a:lnTo>
                <a:lnTo>
                  <a:pt x="1720" y="514"/>
                </a:lnTo>
                <a:lnTo>
                  <a:pt x="1717" y="515"/>
                </a:lnTo>
                <a:lnTo>
                  <a:pt x="1714" y="515"/>
                </a:lnTo>
                <a:lnTo>
                  <a:pt x="1713" y="517"/>
                </a:lnTo>
                <a:lnTo>
                  <a:pt x="1711" y="520"/>
                </a:lnTo>
                <a:lnTo>
                  <a:pt x="1710" y="522"/>
                </a:lnTo>
                <a:lnTo>
                  <a:pt x="1708" y="524"/>
                </a:lnTo>
                <a:lnTo>
                  <a:pt x="1707" y="524"/>
                </a:lnTo>
                <a:lnTo>
                  <a:pt x="1705" y="524"/>
                </a:lnTo>
                <a:lnTo>
                  <a:pt x="1701" y="524"/>
                </a:lnTo>
                <a:lnTo>
                  <a:pt x="1698" y="523"/>
                </a:lnTo>
                <a:lnTo>
                  <a:pt x="1696" y="523"/>
                </a:lnTo>
                <a:lnTo>
                  <a:pt x="1694" y="524"/>
                </a:lnTo>
                <a:lnTo>
                  <a:pt x="1694" y="530"/>
                </a:lnTo>
                <a:lnTo>
                  <a:pt x="1691" y="530"/>
                </a:lnTo>
                <a:lnTo>
                  <a:pt x="1687" y="530"/>
                </a:lnTo>
                <a:lnTo>
                  <a:pt x="1683" y="529"/>
                </a:lnTo>
                <a:lnTo>
                  <a:pt x="1679" y="528"/>
                </a:lnTo>
                <a:lnTo>
                  <a:pt x="1671" y="526"/>
                </a:lnTo>
                <a:lnTo>
                  <a:pt x="1663" y="524"/>
                </a:lnTo>
                <a:lnTo>
                  <a:pt x="1657" y="524"/>
                </a:lnTo>
                <a:lnTo>
                  <a:pt x="1653" y="525"/>
                </a:lnTo>
                <a:lnTo>
                  <a:pt x="1648" y="526"/>
                </a:lnTo>
                <a:lnTo>
                  <a:pt x="1644" y="527"/>
                </a:lnTo>
                <a:lnTo>
                  <a:pt x="1641" y="535"/>
                </a:lnTo>
                <a:lnTo>
                  <a:pt x="1644" y="536"/>
                </a:lnTo>
                <a:lnTo>
                  <a:pt x="1646" y="537"/>
                </a:lnTo>
                <a:lnTo>
                  <a:pt x="1652" y="538"/>
                </a:lnTo>
                <a:lnTo>
                  <a:pt x="1652" y="544"/>
                </a:lnTo>
                <a:lnTo>
                  <a:pt x="1647" y="544"/>
                </a:lnTo>
                <a:lnTo>
                  <a:pt x="1646" y="545"/>
                </a:lnTo>
                <a:lnTo>
                  <a:pt x="1646" y="546"/>
                </a:lnTo>
                <a:lnTo>
                  <a:pt x="1648" y="547"/>
                </a:lnTo>
                <a:lnTo>
                  <a:pt x="1649" y="548"/>
                </a:lnTo>
                <a:lnTo>
                  <a:pt x="1650" y="550"/>
                </a:lnTo>
                <a:lnTo>
                  <a:pt x="1649" y="552"/>
                </a:lnTo>
                <a:lnTo>
                  <a:pt x="1646" y="557"/>
                </a:lnTo>
                <a:lnTo>
                  <a:pt x="1643" y="560"/>
                </a:lnTo>
                <a:lnTo>
                  <a:pt x="1641" y="563"/>
                </a:lnTo>
                <a:lnTo>
                  <a:pt x="1639" y="563"/>
                </a:lnTo>
                <a:lnTo>
                  <a:pt x="1638" y="564"/>
                </a:lnTo>
                <a:lnTo>
                  <a:pt x="1639" y="565"/>
                </a:lnTo>
                <a:lnTo>
                  <a:pt x="1641" y="569"/>
                </a:lnTo>
                <a:lnTo>
                  <a:pt x="1645" y="569"/>
                </a:lnTo>
                <a:lnTo>
                  <a:pt x="1649" y="569"/>
                </a:lnTo>
                <a:lnTo>
                  <a:pt x="1649" y="573"/>
                </a:lnTo>
                <a:lnTo>
                  <a:pt x="1649" y="576"/>
                </a:lnTo>
                <a:lnTo>
                  <a:pt x="1647" y="581"/>
                </a:lnTo>
                <a:lnTo>
                  <a:pt x="1648" y="583"/>
                </a:lnTo>
                <a:lnTo>
                  <a:pt x="1649" y="586"/>
                </a:lnTo>
                <a:lnTo>
                  <a:pt x="1651" y="588"/>
                </a:lnTo>
                <a:lnTo>
                  <a:pt x="1655" y="591"/>
                </a:lnTo>
                <a:lnTo>
                  <a:pt x="1655" y="592"/>
                </a:lnTo>
                <a:lnTo>
                  <a:pt x="1656" y="593"/>
                </a:lnTo>
                <a:lnTo>
                  <a:pt x="1655" y="596"/>
                </a:lnTo>
                <a:lnTo>
                  <a:pt x="1653" y="598"/>
                </a:lnTo>
                <a:lnTo>
                  <a:pt x="1652" y="597"/>
                </a:lnTo>
                <a:lnTo>
                  <a:pt x="1649" y="603"/>
                </a:lnTo>
                <a:lnTo>
                  <a:pt x="1645" y="601"/>
                </a:lnTo>
                <a:lnTo>
                  <a:pt x="1641" y="600"/>
                </a:lnTo>
                <a:lnTo>
                  <a:pt x="1644" y="606"/>
                </a:lnTo>
                <a:lnTo>
                  <a:pt x="1645" y="605"/>
                </a:lnTo>
                <a:lnTo>
                  <a:pt x="1646" y="605"/>
                </a:lnTo>
                <a:lnTo>
                  <a:pt x="1647" y="606"/>
                </a:lnTo>
                <a:lnTo>
                  <a:pt x="1647" y="608"/>
                </a:lnTo>
                <a:lnTo>
                  <a:pt x="1647" y="611"/>
                </a:lnTo>
                <a:lnTo>
                  <a:pt x="1647" y="614"/>
                </a:lnTo>
                <a:lnTo>
                  <a:pt x="1642" y="615"/>
                </a:lnTo>
                <a:lnTo>
                  <a:pt x="1638" y="615"/>
                </a:lnTo>
                <a:lnTo>
                  <a:pt x="1634" y="615"/>
                </a:lnTo>
                <a:lnTo>
                  <a:pt x="1630" y="617"/>
                </a:lnTo>
                <a:lnTo>
                  <a:pt x="1630" y="618"/>
                </a:lnTo>
                <a:lnTo>
                  <a:pt x="1630" y="620"/>
                </a:lnTo>
                <a:lnTo>
                  <a:pt x="1630" y="626"/>
                </a:lnTo>
                <a:lnTo>
                  <a:pt x="1630" y="634"/>
                </a:lnTo>
                <a:lnTo>
                  <a:pt x="1632" y="635"/>
                </a:lnTo>
                <a:lnTo>
                  <a:pt x="1634" y="635"/>
                </a:lnTo>
                <a:lnTo>
                  <a:pt x="1638" y="636"/>
                </a:lnTo>
                <a:lnTo>
                  <a:pt x="1643" y="637"/>
                </a:lnTo>
                <a:lnTo>
                  <a:pt x="1647" y="639"/>
                </a:lnTo>
                <a:lnTo>
                  <a:pt x="1649" y="642"/>
                </a:lnTo>
                <a:lnTo>
                  <a:pt x="1651" y="646"/>
                </a:lnTo>
                <a:lnTo>
                  <a:pt x="1652" y="650"/>
                </a:lnTo>
                <a:lnTo>
                  <a:pt x="1653" y="654"/>
                </a:lnTo>
                <a:lnTo>
                  <a:pt x="1655" y="663"/>
                </a:lnTo>
                <a:lnTo>
                  <a:pt x="1656" y="667"/>
                </a:lnTo>
                <a:lnTo>
                  <a:pt x="1658" y="670"/>
                </a:lnTo>
                <a:lnTo>
                  <a:pt x="1659" y="671"/>
                </a:lnTo>
                <a:lnTo>
                  <a:pt x="1660" y="672"/>
                </a:lnTo>
                <a:lnTo>
                  <a:pt x="1664" y="674"/>
                </a:lnTo>
                <a:lnTo>
                  <a:pt x="1667" y="676"/>
                </a:lnTo>
                <a:lnTo>
                  <a:pt x="1668" y="678"/>
                </a:lnTo>
                <a:lnTo>
                  <a:pt x="1669" y="679"/>
                </a:lnTo>
                <a:lnTo>
                  <a:pt x="1669" y="683"/>
                </a:lnTo>
                <a:lnTo>
                  <a:pt x="1668" y="690"/>
                </a:lnTo>
                <a:lnTo>
                  <a:pt x="1663" y="707"/>
                </a:lnTo>
                <a:lnTo>
                  <a:pt x="1666" y="704"/>
                </a:lnTo>
                <a:lnTo>
                  <a:pt x="1667" y="702"/>
                </a:lnTo>
                <a:lnTo>
                  <a:pt x="1668" y="701"/>
                </a:lnTo>
                <a:lnTo>
                  <a:pt x="1669" y="701"/>
                </a:lnTo>
                <a:lnTo>
                  <a:pt x="1670" y="702"/>
                </a:lnTo>
                <a:lnTo>
                  <a:pt x="1670" y="703"/>
                </a:lnTo>
                <a:lnTo>
                  <a:pt x="1671" y="707"/>
                </a:lnTo>
                <a:lnTo>
                  <a:pt x="1672" y="712"/>
                </a:lnTo>
                <a:lnTo>
                  <a:pt x="1670" y="713"/>
                </a:lnTo>
                <a:lnTo>
                  <a:pt x="1668" y="713"/>
                </a:lnTo>
                <a:lnTo>
                  <a:pt x="1665" y="712"/>
                </a:lnTo>
                <a:lnTo>
                  <a:pt x="1663" y="712"/>
                </a:lnTo>
                <a:lnTo>
                  <a:pt x="1655" y="729"/>
                </a:lnTo>
                <a:lnTo>
                  <a:pt x="1651" y="733"/>
                </a:lnTo>
                <a:lnTo>
                  <a:pt x="1647" y="737"/>
                </a:lnTo>
                <a:lnTo>
                  <a:pt x="1643" y="741"/>
                </a:lnTo>
                <a:lnTo>
                  <a:pt x="1638" y="744"/>
                </a:lnTo>
                <a:lnTo>
                  <a:pt x="1629" y="750"/>
                </a:lnTo>
                <a:lnTo>
                  <a:pt x="1618" y="755"/>
                </a:lnTo>
                <a:lnTo>
                  <a:pt x="1621" y="767"/>
                </a:lnTo>
                <a:lnTo>
                  <a:pt x="1623" y="779"/>
                </a:lnTo>
                <a:lnTo>
                  <a:pt x="1625" y="789"/>
                </a:lnTo>
                <a:lnTo>
                  <a:pt x="1627" y="800"/>
                </a:lnTo>
                <a:lnTo>
                  <a:pt x="1628" y="805"/>
                </a:lnTo>
                <a:lnTo>
                  <a:pt x="1628" y="810"/>
                </a:lnTo>
                <a:lnTo>
                  <a:pt x="1628" y="820"/>
                </a:lnTo>
                <a:lnTo>
                  <a:pt x="1628" y="825"/>
                </a:lnTo>
                <a:lnTo>
                  <a:pt x="1627" y="831"/>
                </a:lnTo>
                <a:lnTo>
                  <a:pt x="1626" y="836"/>
                </a:lnTo>
                <a:lnTo>
                  <a:pt x="1624" y="842"/>
                </a:lnTo>
                <a:lnTo>
                  <a:pt x="1620" y="841"/>
                </a:lnTo>
                <a:lnTo>
                  <a:pt x="1616" y="842"/>
                </a:lnTo>
                <a:lnTo>
                  <a:pt x="1613" y="844"/>
                </a:lnTo>
                <a:lnTo>
                  <a:pt x="1611" y="846"/>
                </a:lnTo>
                <a:lnTo>
                  <a:pt x="1609" y="850"/>
                </a:lnTo>
                <a:lnTo>
                  <a:pt x="1608" y="851"/>
                </a:lnTo>
                <a:lnTo>
                  <a:pt x="1605" y="851"/>
                </a:lnTo>
                <a:lnTo>
                  <a:pt x="1601" y="850"/>
                </a:lnTo>
                <a:lnTo>
                  <a:pt x="1596" y="847"/>
                </a:lnTo>
                <a:lnTo>
                  <a:pt x="1592" y="844"/>
                </a:lnTo>
                <a:lnTo>
                  <a:pt x="1586" y="838"/>
                </a:lnTo>
                <a:lnTo>
                  <a:pt x="1576" y="828"/>
                </a:lnTo>
                <a:lnTo>
                  <a:pt x="1576" y="825"/>
                </a:lnTo>
                <a:lnTo>
                  <a:pt x="1577" y="822"/>
                </a:lnTo>
                <a:lnTo>
                  <a:pt x="1578" y="818"/>
                </a:lnTo>
                <a:lnTo>
                  <a:pt x="1577" y="816"/>
                </a:lnTo>
                <a:lnTo>
                  <a:pt x="1576" y="814"/>
                </a:lnTo>
                <a:lnTo>
                  <a:pt x="1574" y="812"/>
                </a:lnTo>
                <a:lnTo>
                  <a:pt x="1570" y="811"/>
                </a:lnTo>
                <a:lnTo>
                  <a:pt x="1565" y="808"/>
                </a:lnTo>
                <a:lnTo>
                  <a:pt x="1564" y="806"/>
                </a:lnTo>
                <a:lnTo>
                  <a:pt x="1564" y="805"/>
                </a:lnTo>
                <a:lnTo>
                  <a:pt x="1565" y="801"/>
                </a:lnTo>
                <a:lnTo>
                  <a:pt x="1566" y="797"/>
                </a:lnTo>
                <a:lnTo>
                  <a:pt x="1565" y="796"/>
                </a:lnTo>
                <a:lnTo>
                  <a:pt x="1565" y="794"/>
                </a:lnTo>
                <a:lnTo>
                  <a:pt x="1563" y="794"/>
                </a:lnTo>
                <a:lnTo>
                  <a:pt x="1562" y="793"/>
                </a:lnTo>
                <a:lnTo>
                  <a:pt x="1561" y="791"/>
                </a:lnTo>
                <a:lnTo>
                  <a:pt x="1562" y="789"/>
                </a:lnTo>
                <a:lnTo>
                  <a:pt x="1564" y="787"/>
                </a:lnTo>
                <a:lnTo>
                  <a:pt x="1565" y="786"/>
                </a:lnTo>
                <a:lnTo>
                  <a:pt x="1563" y="784"/>
                </a:lnTo>
                <a:lnTo>
                  <a:pt x="1562" y="781"/>
                </a:lnTo>
                <a:lnTo>
                  <a:pt x="1562" y="780"/>
                </a:lnTo>
                <a:lnTo>
                  <a:pt x="1563" y="779"/>
                </a:lnTo>
                <a:lnTo>
                  <a:pt x="1564" y="778"/>
                </a:lnTo>
                <a:lnTo>
                  <a:pt x="1565" y="777"/>
                </a:lnTo>
                <a:lnTo>
                  <a:pt x="1568" y="760"/>
                </a:lnTo>
                <a:lnTo>
                  <a:pt x="1565" y="757"/>
                </a:lnTo>
                <a:lnTo>
                  <a:pt x="1564" y="754"/>
                </a:lnTo>
                <a:lnTo>
                  <a:pt x="1564" y="753"/>
                </a:lnTo>
                <a:lnTo>
                  <a:pt x="1565" y="752"/>
                </a:lnTo>
                <a:lnTo>
                  <a:pt x="1566" y="752"/>
                </a:lnTo>
                <a:lnTo>
                  <a:pt x="1567" y="752"/>
                </a:lnTo>
                <a:lnTo>
                  <a:pt x="1567" y="749"/>
                </a:lnTo>
                <a:lnTo>
                  <a:pt x="1566" y="745"/>
                </a:lnTo>
                <a:lnTo>
                  <a:pt x="1565" y="744"/>
                </a:lnTo>
                <a:lnTo>
                  <a:pt x="1565" y="743"/>
                </a:lnTo>
                <a:lnTo>
                  <a:pt x="1562" y="742"/>
                </a:lnTo>
                <a:lnTo>
                  <a:pt x="1560" y="741"/>
                </a:lnTo>
                <a:lnTo>
                  <a:pt x="1557" y="740"/>
                </a:lnTo>
                <a:lnTo>
                  <a:pt x="1554" y="739"/>
                </a:lnTo>
                <a:lnTo>
                  <a:pt x="1548" y="739"/>
                </a:lnTo>
                <a:lnTo>
                  <a:pt x="1542" y="739"/>
                </a:lnTo>
                <a:lnTo>
                  <a:pt x="1531" y="741"/>
                </a:lnTo>
                <a:lnTo>
                  <a:pt x="1525" y="741"/>
                </a:lnTo>
                <a:lnTo>
                  <a:pt x="1522" y="741"/>
                </a:lnTo>
                <a:lnTo>
                  <a:pt x="1520" y="741"/>
                </a:lnTo>
                <a:lnTo>
                  <a:pt x="1518" y="740"/>
                </a:lnTo>
                <a:lnTo>
                  <a:pt x="1515" y="738"/>
                </a:lnTo>
                <a:lnTo>
                  <a:pt x="1510" y="734"/>
                </a:lnTo>
                <a:lnTo>
                  <a:pt x="1505" y="729"/>
                </a:lnTo>
                <a:lnTo>
                  <a:pt x="1500" y="726"/>
                </a:lnTo>
                <a:lnTo>
                  <a:pt x="1494" y="724"/>
                </a:lnTo>
                <a:lnTo>
                  <a:pt x="1484" y="722"/>
                </a:lnTo>
                <a:lnTo>
                  <a:pt x="1474" y="720"/>
                </a:lnTo>
                <a:lnTo>
                  <a:pt x="1471" y="719"/>
                </a:lnTo>
                <a:lnTo>
                  <a:pt x="1469" y="718"/>
                </a:lnTo>
                <a:lnTo>
                  <a:pt x="1468" y="716"/>
                </a:lnTo>
                <a:lnTo>
                  <a:pt x="1467" y="714"/>
                </a:lnTo>
                <a:lnTo>
                  <a:pt x="1467" y="711"/>
                </a:lnTo>
                <a:lnTo>
                  <a:pt x="1467" y="708"/>
                </a:lnTo>
                <a:lnTo>
                  <a:pt x="1466" y="703"/>
                </a:lnTo>
                <a:lnTo>
                  <a:pt x="1465" y="700"/>
                </a:lnTo>
                <a:lnTo>
                  <a:pt x="1464" y="698"/>
                </a:lnTo>
                <a:lnTo>
                  <a:pt x="1462" y="697"/>
                </a:lnTo>
                <a:lnTo>
                  <a:pt x="1461" y="697"/>
                </a:lnTo>
                <a:lnTo>
                  <a:pt x="1458" y="696"/>
                </a:lnTo>
                <a:lnTo>
                  <a:pt x="1454" y="696"/>
                </a:lnTo>
                <a:lnTo>
                  <a:pt x="1450" y="696"/>
                </a:lnTo>
                <a:lnTo>
                  <a:pt x="1447" y="693"/>
                </a:lnTo>
                <a:lnTo>
                  <a:pt x="1443" y="690"/>
                </a:lnTo>
                <a:lnTo>
                  <a:pt x="1439" y="686"/>
                </a:lnTo>
                <a:lnTo>
                  <a:pt x="1436" y="684"/>
                </a:lnTo>
                <a:lnTo>
                  <a:pt x="1433" y="684"/>
                </a:lnTo>
                <a:lnTo>
                  <a:pt x="1430" y="684"/>
                </a:lnTo>
                <a:lnTo>
                  <a:pt x="1427" y="684"/>
                </a:lnTo>
                <a:lnTo>
                  <a:pt x="1424" y="684"/>
                </a:lnTo>
                <a:lnTo>
                  <a:pt x="1421" y="683"/>
                </a:lnTo>
                <a:lnTo>
                  <a:pt x="1418" y="680"/>
                </a:lnTo>
                <a:lnTo>
                  <a:pt x="1413" y="676"/>
                </a:lnTo>
                <a:lnTo>
                  <a:pt x="1409" y="675"/>
                </a:lnTo>
                <a:lnTo>
                  <a:pt x="1405" y="674"/>
                </a:lnTo>
                <a:lnTo>
                  <a:pt x="1401" y="675"/>
                </a:lnTo>
                <a:lnTo>
                  <a:pt x="1397" y="676"/>
                </a:lnTo>
                <a:lnTo>
                  <a:pt x="1390" y="678"/>
                </a:lnTo>
                <a:lnTo>
                  <a:pt x="1386" y="680"/>
                </a:lnTo>
                <a:lnTo>
                  <a:pt x="1382" y="681"/>
                </a:lnTo>
                <a:lnTo>
                  <a:pt x="1381" y="676"/>
                </a:lnTo>
                <a:lnTo>
                  <a:pt x="1379" y="669"/>
                </a:lnTo>
                <a:lnTo>
                  <a:pt x="1374" y="656"/>
                </a:lnTo>
                <a:lnTo>
                  <a:pt x="1369" y="642"/>
                </a:lnTo>
                <a:lnTo>
                  <a:pt x="1362" y="628"/>
                </a:lnTo>
                <a:lnTo>
                  <a:pt x="1355" y="628"/>
                </a:lnTo>
                <a:lnTo>
                  <a:pt x="1350" y="629"/>
                </a:lnTo>
                <a:lnTo>
                  <a:pt x="1346" y="630"/>
                </a:lnTo>
                <a:lnTo>
                  <a:pt x="1344" y="631"/>
                </a:lnTo>
                <a:lnTo>
                  <a:pt x="1341" y="630"/>
                </a:lnTo>
                <a:lnTo>
                  <a:pt x="1339" y="628"/>
                </a:lnTo>
                <a:lnTo>
                  <a:pt x="1337" y="624"/>
                </a:lnTo>
                <a:lnTo>
                  <a:pt x="1334" y="617"/>
                </a:lnTo>
                <a:lnTo>
                  <a:pt x="1329" y="611"/>
                </a:lnTo>
                <a:lnTo>
                  <a:pt x="1329" y="607"/>
                </a:lnTo>
                <a:lnTo>
                  <a:pt x="1329" y="601"/>
                </a:lnTo>
                <a:lnTo>
                  <a:pt x="1330" y="594"/>
                </a:lnTo>
                <a:lnTo>
                  <a:pt x="1331" y="591"/>
                </a:lnTo>
                <a:lnTo>
                  <a:pt x="1332" y="589"/>
                </a:lnTo>
                <a:lnTo>
                  <a:pt x="1336" y="586"/>
                </a:lnTo>
                <a:lnTo>
                  <a:pt x="1340" y="583"/>
                </a:lnTo>
                <a:lnTo>
                  <a:pt x="1340" y="581"/>
                </a:lnTo>
                <a:lnTo>
                  <a:pt x="1340" y="579"/>
                </a:lnTo>
                <a:lnTo>
                  <a:pt x="1338" y="577"/>
                </a:lnTo>
                <a:lnTo>
                  <a:pt x="1336" y="574"/>
                </a:lnTo>
                <a:lnTo>
                  <a:pt x="1336" y="573"/>
                </a:lnTo>
                <a:lnTo>
                  <a:pt x="1337" y="572"/>
                </a:lnTo>
                <a:lnTo>
                  <a:pt x="1339" y="571"/>
                </a:lnTo>
                <a:lnTo>
                  <a:pt x="1341" y="571"/>
                </a:lnTo>
                <a:lnTo>
                  <a:pt x="1346" y="572"/>
                </a:lnTo>
                <a:lnTo>
                  <a:pt x="1346" y="568"/>
                </a:lnTo>
                <a:lnTo>
                  <a:pt x="1346" y="565"/>
                </a:lnTo>
                <a:lnTo>
                  <a:pt x="1345" y="561"/>
                </a:lnTo>
                <a:lnTo>
                  <a:pt x="1345" y="559"/>
                </a:lnTo>
                <a:lnTo>
                  <a:pt x="1346" y="558"/>
                </a:lnTo>
                <a:lnTo>
                  <a:pt x="1346" y="556"/>
                </a:lnTo>
                <a:lnTo>
                  <a:pt x="1348" y="555"/>
                </a:lnTo>
                <a:lnTo>
                  <a:pt x="1352" y="553"/>
                </a:lnTo>
                <a:lnTo>
                  <a:pt x="1355" y="550"/>
                </a:lnTo>
                <a:lnTo>
                  <a:pt x="1356" y="548"/>
                </a:lnTo>
                <a:lnTo>
                  <a:pt x="1357" y="546"/>
                </a:lnTo>
                <a:lnTo>
                  <a:pt x="1357" y="544"/>
                </a:lnTo>
                <a:lnTo>
                  <a:pt x="1359" y="543"/>
                </a:lnTo>
                <a:lnTo>
                  <a:pt x="1363" y="544"/>
                </a:lnTo>
                <a:lnTo>
                  <a:pt x="1366" y="544"/>
                </a:lnTo>
                <a:lnTo>
                  <a:pt x="1367" y="544"/>
                </a:lnTo>
                <a:lnTo>
                  <a:pt x="1368" y="544"/>
                </a:lnTo>
                <a:lnTo>
                  <a:pt x="1369" y="541"/>
                </a:lnTo>
                <a:lnTo>
                  <a:pt x="1369" y="537"/>
                </a:lnTo>
                <a:lnTo>
                  <a:pt x="1368" y="530"/>
                </a:lnTo>
                <a:lnTo>
                  <a:pt x="1371" y="528"/>
                </a:lnTo>
                <a:lnTo>
                  <a:pt x="1372" y="528"/>
                </a:lnTo>
                <a:lnTo>
                  <a:pt x="1374" y="524"/>
                </a:lnTo>
                <a:lnTo>
                  <a:pt x="1376" y="525"/>
                </a:lnTo>
                <a:lnTo>
                  <a:pt x="1378" y="527"/>
                </a:lnTo>
                <a:lnTo>
                  <a:pt x="1381" y="528"/>
                </a:lnTo>
                <a:lnTo>
                  <a:pt x="1383" y="527"/>
                </a:lnTo>
                <a:lnTo>
                  <a:pt x="1385" y="527"/>
                </a:lnTo>
                <a:lnTo>
                  <a:pt x="1385" y="526"/>
                </a:lnTo>
                <a:lnTo>
                  <a:pt x="1385" y="525"/>
                </a:lnTo>
                <a:lnTo>
                  <a:pt x="1383" y="524"/>
                </a:lnTo>
                <a:lnTo>
                  <a:pt x="1379" y="521"/>
                </a:lnTo>
                <a:lnTo>
                  <a:pt x="1386" y="518"/>
                </a:lnTo>
                <a:lnTo>
                  <a:pt x="1391" y="515"/>
                </a:lnTo>
                <a:lnTo>
                  <a:pt x="1386" y="515"/>
                </a:lnTo>
                <a:lnTo>
                  <a:pt x="1384" y="514"/>
                </a:lnTo>
                <a:lnTo>
                  <a:pt x="1384" y="513"/>
                </a:lnTo>
                <a:lnTo>
                  <a:pt x="1385" y="513"/>
                </a:lnTo>
                <a:lnTo>
                  <a:pt x="1388" y="512"/>
                </a:lnTo>
                <a:lnTo>
                  <a:pt x="1390" y="512"/>
                </a:lnTo>
                <a:lnTo>
                  <a:pt x="1392" y="513"/>
                </a:lnTo>
                <a:lnTo>
                  <a:pt x="1393" y="514"/>
                </a:lnTo>
                <a:lnTo>
                  <a:pt x="1397" y="515"/>
                </a:lnTo>
                <a:lnTo>
                  <a:pt x="1399" y="516"/>
                </a:lnTo>
                <a:lnTo>
                  <a:pt x="1402" y="515"/>
                </a:lnTo>
                <a:lnTo>
                  <a:pt x="1404" y="514"/>
                </a:lnTo>
                <a:lnTo>
                  <a:pt x="1407" y="512"/>
                </a:lnTo>
                <a:lnTo>
                  <a:pt x="1410" y="509"/>
                </a:lnTo>
                <a:lnTo>
                  <a:pt x="1413" y="507"/>
                </a:lnTo>
                <a:lnTo>
                  <a:pt x="1413" y="506"/>
                </a:lnTo>
                <a:lnTo>
                  <a:pt x="1413" y="504"/>
                </a:lnTo>
                <a:lnTo>
                  <a:pt x="1413" y="502"/>
                </a:lnTo>
                <a:lnTo>
                  <a:pt x="1415" y="500"/>
                </a:lnTo>
                <a:lnTo>
                  <a:pt x="1415" y="499"/>
                </a:lnTo>
                <a:lnTo>
                  <a:pt x="1416" y="499"/>
                </a:lnTo>
                <a:lnTo>
                  <a:pt x="1413" y="497"/>
                </a:lnTo>
                <a:lnTo>
                  <a:pt x="1411" y="495"/>
                </a:lnTo>
                <a:lnTo>
                  <a:pt x="1409" y="494"/>
                </a:lnTo>
                <a:lnTo>
                  <a:pt x="1407" y="493"/>
                </a:lnTo>
                <a:lnTo>
                  <a:pt x="1407" y="487"/>
                </a:lnTo>
                <a:lnTo>
                  <a:pt x="1413" y="490"/>
                </a:lnTo>
                <a:lnTo>
                  <a:pt x="1416" y="490"/>
                </a:lnTo>
                <a:lnTo>
                  <a:pt x="1419" y="490"/>
                </a:lnTo>
                <a:lnTo>
                  <a:pt x="1422" y="468"/>
                </a:lnTo>
                <a:lnTo>
                  <a:pt x="1427" y="467"/>
                </a:lnTo>
                <a:lnTo>
                  <a:pt x="1433" y="468"/>
                </a:lnTo>
                <a:lnTo>
                  <a:pt x="1433" y="465"/>
                </a:lnTo>
                <a:lnTo>
                  <a:pt x="1432" y="463"/>
                </a:lnTo>
                <a:lnTo>
                  <a:pt x="1433" y="462"/>
                </a:lnTo>
                <a:lnTo>
                  <a:pt x="1436" y="462"/>
                </a:lnTo>
                <a:lnTo>
                  <a:pt x="1439" y="462"/>
                </a:lnTo>
                <a:lnTo>
                  <a:pt x="1441" y="462"/>
                </a:lnTo>
                <a:lnTo>
                  <a:pt x="1443" y="463"/>
                </a:lnTo>
                <a:lnTo>
                  <a:pt x="1444" y="464"/>
                </a:lnTo>
                <a:lnTo>
                  <a:pt x="1445" y="465"/>
                </a:lnTo>
                <a:lnTo>
                  <a:pt x="1446" y="465"/>
                </a:lnTo>
                <a:lnTo>
                  <a:pt x="1447" y="467"/>
                </a:lnTo>
                <a:lnTo>
                  <a:pt x="1448" y="468"/>
                </a:lnTo>
                <a:lnTo>
                  <a:pt x="1449" y="468"/>
                </a:lnTo>
                <a:lnTo>
                  <a:pt x="1450" y="468"/>
                </a:lnTo>
                <a:lnTo>
                  <a:pt x="1455" y="466"/>
                </a:lnTo>
                <a:lnTo>
                  <a:pt x="1464" y="462"/>
                </a:lnTo>
                <a:lnTo>
                  <a:pt x="1466" y="461"/>
                </a:lnTo>
                <a:lnTo>
                  <a:pt x="1468" y="461"/>
                </a:lnTo>
                <a:lnTo>
                  <a:pt x="1470" y="461"/>
                </a:lnTo>
                <a:lnTo>
                  <a:pt x="1472" y="459"/>
                </a:lnTo>
                <a:lnTo>
                  <a:pt x="1473" y="458"/>
                </a:lnTo>
                <a:lnTo>
                  <a:pt x="1473" y="457"/>
                </a:lnTo>
                <a:lnTo>
                  <a:pt x="1472" y="454"/>
                </a:lnTo>
                <a:lnTo>
                  <a:pt x="1469" y="448"/>
                </a:lnTo>
                <a:lnTo>
                  <a:pt x="1472" y="447"/>
                </a:lnTo>
                <a:lnTo>
                  <a:pt x="1472" y="446"/>
                </a:lnTo>
                <a:lnTo>
                  <a:pt x="1472" y="445"/>
                </a:lnTo>
                <a:lnTo>
                  <a:pt x="1472" y="442"/>
                </a:lnTo>
                <a:lnTo>
                  <a:pt x="1475" y="443"/>
                </a:lnTo>
                <a:lnTo>
                  <a:pt x="1476" y="443"/>
                </a:lnTo>
                <a:lnTo>
                  <a:pt x="1477" y="442"/>
                </a:lnTo>
                <a:lnTo>
                  <a:pt x="1477" y="441"/>
                </a:lnTo>
                <a:lnTo>
                  <a:pt x="1476" y="438"/>
                </a:lnTo>
                <a:lnTo>
                  <a:pt x="1475" y="437"/>
                </a:lnTo>
                <a:lnTo>
                  <a:pt x="1448" y="435"/>
                </a:lnTo>
                <a:lnTo>
                  <a:pt x="1433" y="434"/>
                </a:lnTo>
                <a:lnTo>
                  <a:pt x="1416" y="434"/>
                </a:lnTo>
                <a:lnTo>
                  <a:pt x="1426" y="431"/>
                </a:lnTo>
                <a:lnTo>
                  <a:pt x="1429" y="430"/>
                </a:lnTo>
                <a:lnTo>
                  <a:pt x="1430" y="429"/>
                </a:lnTo>
                <a:lnTo>
                  <a:pt x="1430" y="427"/>
                </a:lnTo>
                <a:lnTo>
                  <a:pt x="1431" y="425"/>
                </a:lnTo>
                <a:lnTo>
                  <a:pt x="1431" y="422"/>
                </a:lnTo>
                <a:lnTo>
                  <a:pt x="1433" y="417"/>
                </a:lnTo>
                <a:lnTo>
                  <a:pt x="1435" y="418"/>
                </a:lnTo>
                <a:lnTo>
                  <a:pt x="1436" y="418"/>
                </a:lnTo>
                <a:lnTo>
                  <a:pt x="1435" y="420"/>
                </a:lnTo>
                <a:lnTo>
                  <a:pt x="1435" y="421"/>
                </a:lnTo>
                <a:lnTo>
                  <a:pt x="1436" y="423"/>
                </a:lnTo>
                <a:lnTo>
                  <a:pt x="1452" y="423"/>
                </a:lnTo>
                <a:lnTo>
                  <a:pt x="1458" y="423"/>
                </a:lnTo>
                <a:lnTo>
                  <a:pt x="1463" y="424"/>
                </a:lnTo>
                <a:lnTo>
                  <a:pt x="1467" y="426"/>
                </a:lnTo>
                <a:lnTo>
                  <a:pt x="1472" y="429"/>
                </a:lnTo>
                <a:lnTo>
                  <a:pt x="1483" y="437"/>
                </a:lnTo>
                <a:lnTo>
                  <a:pt x="1484" y="436"/>
                </a:lnTo>
                <a:lnTo>
                  <a:pt x="1484" y="435"/>
                </a:lnTo>
                <a:lnTo>
                  <a:pt x="1483" y="433"/>
                </a:lnTo>
                <a:lnTo>
                  <a:pt x="1483" y="430"/>
                </a:lnTo>
                <a:lnTo>
                  <a:pt x="1483" y="428"/>
                </a:lnTo>
                <a:lnTo>
                  <a:pt x="1487" y="425"/>
                </a:lnTo>
                <a:lnTo>
                  <a:pt x="1492" y="423"/>
                </a:lnTo>
                <a:lnTo>
                  <a:pt x="1489" y="412"/>
                </a:lnTo>
                <a:lnTo>
                  <a:pt x="1486" y="403"/>
                </a:lnTo>
                <a:lnTo>
                  <a:pt x="1491" y="402"/>
                </a:lnTo>
                <a:lnTo>
                  <a:pt x="1496" y="401"/>
                </a:lnTo>
                <a:lnTo>
                  <a:pt x="1501" y="400"/>
                </a:lnTo>
                <a:lnTo>
                  <a:pt x="1503" y="400"/>
                </a:lnTo>
                <a:lnTo>
                  <a:pt x="1506" y="401"/>
                </a:lnTo>
                <a:lnTo>
                  <a:pt x="1507" y="403"/>
                </a:lnTo>
                <a:lnTo>
                  <a:pt x="1511" y="408"/>
                </a:lnTo>
                <a:lnTo>
                  <a:pt x="1512" y="410"/>
                </a:lnTo>
                <a:lnTo>
                  <a:pt x="1515" y="412"/>
                </a:lnTo>
                <a:lnTo>
                  <a:pt x="1518" y="414"/>
                </a:lnTo>
                <a:lnTo>
                  <a:pt x="1523" y="414"/>
                </a:lnTo>
                <a:lnTo>
                  <a:pt x="1528" y="414"/>
                </a:lnTo>
                <a:lnTo>
                  <a:pt x="1531" y="413"/>
                </a:lnTo>
                <a:lnTo>
                  <a:pt x="1533" y="412"/>
                </a:lnTo>
                <a:lnTo>
                  <a:pt x="1533" y="411"/>
                </a:lnTo>
                <a:lnTo>
                  <a:pt x="1533" y="410"/>
                </a:lnTo>
                <a:lnTo>
                  <a:pt x="1532" y="409"/>
                </a:lnTo>
                <a:lnTo>
                  <a:pt x="1530" y="407"/>
                </a:lnTo>
                <a:lnTo>
                  <a:pt x="1527" y="405"/>
                </a:lnTo>
                <a:lnTo>
                  <a:pt x="1523" y="403"/>
                </a:lnTo>
                <a:lnTo>
                  <a:pt x="1523" y="397"/>
                </a:lnTo>
                <a:lnTo>
                  <a:pt x="1525" y="398"/>
                </a:lnTo>
                <a:lnTo>
                  <a:pt x="1526" y="398"/>
                </a:lnTo>
                <a:lnTo>
                  <a:pt x="1527" y="397"/>
                </a:lnTo>
                <a:lnTo>
                  <a:pt x="1528" y="396"/>
                </a:lnTo>
                <a:lnTo>
                  <a:pt x="1529" y="395"/>
                </a:lnTo>
                <a:lnTo>
                  <a:pt x="1530" y="394"/>
                </a:lnTo>
                <a:lnTo>
                  <a:pt x="1531" y="395"/>
                </a:lnTo>
                <a:lnTo>
                  <a:pt x="1531" y="400"/>
                </a:lnTo>
                <a:lnTo>
                  <a:pt x="1537" y="403"/>
                </a:lnTo>
                <a:lnTo>
                  <a:pt x="1540" y="404"/>
                </a:lnTo>
                <a:lnTo>
                  <a:pt x="1542" y="406"/>
                </a:lnTo>
                <a:lnTo>
                  <a:pt x="1545" y="403"/>
                </a:lnTo>
                <a:lnTo>
                  <a:pt x="1548" y="398"/>
                </a:lnTo>
                <a:lnTo>
                  <a:pt x="1551" y="394"/>
                </a:lnTo>
                <a:lnTo>
                  <a:pt x="1552" y="393"/>
                </a:lnTo>
                <a:lnTo>
                  <a:pt x="1554" y="392"/>
                </a:lnTo>
                <a:lnTo>
                  <a:pt x="1555" y="391"/>
                </a:lnTo>
                <a:lnTo>
                  <a:pt x="1556" y="391"/>
                </a:lnTo>
                <a:lnTo>
                  <a:pt x="1558" y="391"/>
                </a:lnTo>
                <a:lnTo>
                  <a:pt x="1560" y="392"/>
                </a:lnTo>
                <a:lnTo>
                  <a:pt x="1562" y="392"/>
                </a:lnTo>
                <a:lnTo>
                  <a:pt x="1565" y="386"/>
                </a:lnTo>
                <a:lnTo>
                  <a:pt x="1575" y="383"/>
                </a:lnTo>
                <a:lnTo>
                  <a:pt x="1581" y="381"/>
                </a:lnTo>
                <a:lnTo>
                  <a:pt x="1588" y="379"/>
                </a:lnTo>
                <a:lnTo>
                  <a:pt x="1596" y="375"/>
                </a:lnTo>
                <a:lnTo>
                  <a:pt x="1595" y="368"/>
                </a:lnTo>
                <a:lnTo>
                  <a:pt x="1595" y="364"/>
                </a:lnTo>
                <a:lnTo>
                  <a:pt x="1595" y="362"/>
                </a:lnTo>
                <a:lnTo>
                  <a:pt x="1596" y="361"/>
                </a:lnTo>
                <a:lnTo>
                  <a:pt x="1587" y="357"/>
                </a:lnTo>
                <a:lnTo>
                  <a:pt x="1582" y="355"/>
                </a:lnTo>
                <a:lnTo>
                  <a:pt x="1577" y="352"/>
                </a:lnTo>
                <a:lnTo>
                  <a:pt x="1575" y="350"/>
                </a:lnTo>
                <a:lnTo>
                  <a:pt x="1574" y="349"/>
                </a:lnTo>
                <a:lnTo>
                  <a:pt x="1572" y="347"/>
                </a:lnTo>
                <a:lnTo>
                  <a:pt x="1571" y="344"/>
                </a:lnTo>
                <a:lnTo>
                  <a:pt x="1570" y="342"/>
                </a:lnTo>
                <a:lnTo>
                  <a:pt x="1570" y="339"/>
                </a:lnTo>
                <a:lnTo>
                  <a:pt x="1571" y="333"/>
                </a:lnTo>
                <a:lnTo>
                  <a:pt x="1573" y="331"/>
                </a:lnTo>
                <a:lnTo>
                  <a:pt x="1574" y="329"/>
                </a:lnTo>
                <a:lnTo>
                  <a:pt x="1574" y="328"/>
                </a:lnTo>
                <a:lnTo>
                  <a:pt x="1573" y="327"/>
                </a:lnTo>
                <a:lnTo>
                  <a:pt x="1576" y="328"/>
                </a:lnTo>
                <a:lnTo>
                  <a:pt x="1578" y="328"/>
                </a:lnTo>
                <a:lnTo>
                  <a:pt x="1579" y="327"/>
                </a:lnTo>
                <a:lnTo>
                  <a:pt x="1580" y="326"/>
                </a:lnTo>
                <a:lnTo>
                  <a:pt x="1581" y="323"/>
                </a:lnTo>
                <a:lnTo>
                  <a:pt x="1582" y="321"/>
                </a:lnTo>
                <a:lnTo>
                  <a:pt x="1577" y="322"/>
                </a:lnTo>
                <a:lnTo>
                  <a:pt x="1575" y="322"/>
                </a:lnTo>
                <a:lnTo>
                  <a:pt x="1575" y="321"/>
                </a:lnTo>
                <a:lnTo>
                  <a:pt x="1575" y="318"/>
                </a:lnTo>
                <a:lnTo>
                  <a:pt x="1576" y="315"/>
                </a:lnTo>
                <a:lnTo>
                  <a:pt x="1582" y="308"/>
                </a:lnTo>
                <a:lnTo>
                  <a:pt x="1585" y="304"/>
                </a:lnTo>
                <a:lnTo>
                  <a:pt x="1585" y="302"/>
                </a:lnTo>
                <a:lnTo>
                  <a:pt x="1584" y="301"/>
                </a:lnTo>
                <a:lnTo>
                  <a:pt x="1583" y="299"/>
                </a:lnTo>
                <a:lnTo>
                  <a:pt x="1582" y="298"/>
                </a:lnTo>
                <a:lnTo>
                  <a:pt x="1582" y="296"/>
                </a:lnTo>
                <a:lnTo>
                  <a:pt x="1579" y="297"/>
                </a:lnTo>
                <a:lnTo>
                  <a:pt x="1577" y="299"/>
                </a:lnTo>
                <a:lnTo>
                  <a:pt x="1573" y="302"/>
                </a:lnTo>
                <a:lnTo>
                  <a:pt x="1573" y="301"/>
                </a:lnTo>
                <a:lnTo>
                  <a:pt x="1572" y="300"/>
                </a:lnTo>
                <a:lnTo>
                  <a:pt x="1569" y="300"/>
                </a:lnTo>
                <a:lnTo>
                  <a:pt x="1567" y="300"/>
                </a:lnTo>
                <a:lnTo>
                  <a:pt x="1565" y="299"/>
                </a:lnTo>
                <a:lnTo>
                  <a:pt x="1563" y="290"/>
                </a:lnTo>
                <a:lnTo>
                  <a:pt x="1559" y="279"/>
                </a:lnTo>
                <a:lnTo>
                  <a:pt x="1547" y="280"/>
                </a:lnTo>
                <a:lnTo>
                  <a:pt x="1537" y="279"/>
                </a:lnTo>
                <a:lnTo>
                  <a:pt x="1526" y="278"/>
                </a:lnTo>
                <a:lnTo>
                  <a:pt x="1512" y="276"/>
                </a:lnTo>
                <a:lnTo>
                  <a:pt x="1514" y="285"/>
                </a:lnTo>
                <a:lnTo>
                  <a:pt x="1518" y="295"/>
                </a:lnTo>
                <a:lnTo>
                  <a:pt x="1526" y="313"/>
                </a:lnTo>
                <a:lnTo>
                  <a:pt x="1523" y="314"/>
                </a:lnTo>
                <a:lnTo>
                  <a:pt x="1523" y="315"/>
                </a:lnTo>
                <a:lnTo>
                  <a:pt x="1523" y="316"/>
                </a:lnTo>
                <a:lnTo>
                  <a:pt x="1523" y="319"/>
                </a:lnTo>
                <a:lnTo>
                  <a:pt x="1517" y="318"/>
                </a:lnTo>
                <a:lnTo>
                  <a:pt x="1514" y="318"/>
                </a:lnTo>
                <a:lnTo>
                  <a:pt x="1512" y="319"/>
                </a:lnTo>
                <a:lnTo>
                  <a:pt x="1511" y="322"/>
                </a:lnTo>
                <a:lnTo>
                  <a:pt x="1510" y="330"/>
                </a:lnTo>
                <a:lnTo>
                  <a:pt x="1509" y="341"/>
                </a:lnTo>
                <a:lnTo>
                  <a:pt x="1503" y="341"/>
                </a:lnTo>
                <a:lnTo>
                  <a:pt x="1498" y="351"/>
                </a:lnTo>
                <a:lnTo>
                  <a:pt x="1495" y="359"/>
                </a:lnTo>
                <a:lnTo>
                  <a:pt x="1490" y="367"/>
                </a:lnTo>
                <a:lnTo>
                  <a:pt x="1483" y="375"/>
                </a:lnTo>
                <a:lnTo>
                  <a:pt x="1485" y="375"/>
                </a:lnTo>
                <a:lnTo>
                  <a:pt x="1486" y="376"/>
                </a:lnTo>
                <a:lnTo>
                  <a:pt x="1482" y="376"/>
                </a:lnTo>
                <a:lnTo>
                  <a:pt x="1477" y="376"/>
                </a:lnTo>
                <a:lnTo>
                  <a:pt x="1472" y="375"/>
                </a:lnTo>
                <a:lnTo>
                  <a:pt x="1471" y="374"/>
                </a:lnTo>
                <a:lnTo>
                  <a:pt x="1470" y="372"/>
                </a:lnTo>
                <a:lnTo>
                  <a:pt x="1469" y="368"/>
                </a:lnTo>
                <a:lnTo>
                  <a:pt x="1468" y="364"/>
                </a:lnTo>
                <a:lnTo>
                  <a:pt x="1467" y="362"/>
                </a:lnTo>
                <a:lnTo>
                  <a:pt x="1467" y="361"/>
                </a:lnTo>
                <a:lnTo>
                  <a:pt x="1466" y="360"/>
                </a:lnTo>
                <a:lnTo>
                  <a:pt x="1465" y="359"/>
                </a:lnTo>
                <a:lnTo>
                  <a:pt x="1462" y="358"/>
                </a:lnTo>
                <a:lnTo>
                  <a:pt x="1460" y="357"/>
                </a:lnTo>
                <a:lnTo>
                  <a:pt x="1459" y="356"/>
                </a:lnTo>
                <a:lnTo>
                  <a:pt x="1458" y="355"/>
                </a:lnTo>
                <a:lnTo>
                  <a:pt x="1453" y="348"/>
                </a:lnTo>
                <a:lnTo>
                  <a:pt x="1452" y="346"/>
                </a:lnTo>
                <a:lnTo>
                  <a:pt x="1450" y="344"/>
                </a:lnTo>
                <a:lnTo>
                  <a:pt x="1450" y="342"/>
                </a:lnTo>
                <a:lnTo>
                  <a:pt x="1450" y="341"/>
                </a:lnTo>
                <a:lnTo>
                  <a:pt x="1452" y="339"/>
                </a:lnTo>
                <a:lnTo>
                  <a:pt x="1455" y="336"/>
                </a:lnTo>
                <a:lnTo>
                  <a:pt x="1457" y="332"/>
                </a:lnTo>
                <a:lnTo>
                  <a:pt x="1458" y="328"/>
                </a:lnTo>
                <a:lnTo>
                  <a:pt x="1461" y="321"/>
                </a:lnTo>
                <a:lnTo>
                  <a:pt x="1464" y="313"/>
                </a:lnTo>
                <a:lnTo>
                  <a:pt x="1467" y="312"/>
                </a:lnTo>
                <a:lnTo>
                  <a:pt x="1468" y="311"/>
                </a:lnTo>
                <a:lnTo>
                  <a:pt x="1467" y="310"/>
                </a:lnTo>
                <a:lnTo>
                  <a:pt x="1465" y="309"/>
                </a:lnTo>
                <a:lnTo>
                  <a:pt x="1463" y="308"/>
                </a:lnTo>
                <a:lnTo>
                  <a:pt x="1461" y="303"/>
                </a:lnTo>
                <a:lnTo>
                  <a:pt x="1460" y="298"/>
                </a:lnTo>
                <a:lnTo>
                  <a:pt x="1458" y="293"/>
                </a:lnTo>
                <a:lnTo>
                  <a:pt x="1450" y="296"/>
                </a:lnTo>
                <a:lnTo>
                  <a:pt x="1441" y="299"/>
                </a:lnTo>
                <a:lnTo>
                  <a:pt x="1440" y="312"/>
                </a:lnTo>
                <a:lnTo>
                  <a:pt x="1438" y="327"/>
                </a:lnTo>
                <a:lnTo>
                  <a:pt x="1433" y="328"/>
                </a:lnTo>
                <a:lnTo>
                  <a:pt x="1431" y="328"/>
                </a:lnTo>
                <a:lnTo>
                  <a:pt x="1430" y="329"/>
                </a:lnTo>
                <a:lnTo>
                  <a:pt x="1430" y="330"/>
                </a:lnTo>
                <a:lnTo>
                  <a:pt x="1430" y="332"/>
                </a:lnTo>
                <a:lnTo>
                  <a:pt x="1430" y="334"/>
                </a:lnTo>
                <a:lnTo>
                  <a:pt x="1430" y="336"/>
                </a:lnTo>
                <a:lnTo>
                  <a:pt x="1430" y="337"/>
                </a:lnTo>
                <a:lnTo>
                  <a:pt x="1430" y="338"/>
                </a:lnTo>
                <a:lnTo>
                  <a:pt x="1426" y="338"/>
                </a:lnTo>
                <a:lnTo>
                  <a:pt x="1422" y="338"/>
                </a:lnTo>
                <a:lnTo>
                  <a:pt x="1421" y="337"/>
                </a:lnTo>
                <a:lnTo>
                  <a:pt x="1422" y="335"/>
                </a:lnTo>
                <a:lnTo>
                  <a:pt x="1423" y="333"/>
                </a:lnTo>
                <a:lnTo>
                  <a:pt x="1424" y="331"/>
                </a:lnTo>
                <a:lnTo>
                  <a:pt x="1424" y="330"/>
                </a:lnTo>
                <a:lnTo>
                  <a:pt x="1423" y="328"/>
                </a:lnTo>
                <a:lnTo>
                  <a:pt x="1422" y="327"/>
                </a:lnTo>
                <a:lnTo>
                  <a:pt x="1420" y="323"/>
                </a:lnTo>
                <a:lnTo>
                  <a:pt x="1418" y="313"/>
                </a:lnTo>
                <a:lnTo>
                  <a:pt x="1416" y="305"/>
                </a:lnTo>
                <a:lnTo>
                  <a:pt x="1415" y="301"/>
                </a:lnTo>
                <a:lnTo>
                  <a:pt x="1413" y="299"/>
                </a:lnTo>
                <a:lnTo>
                  <a:pt x="1411" y="297"/>
                </a:lnTo>
                <a:lnTo>
                  <a:pt x="1408" y="296"/>
                </a:lnTo>
                <a:lnTo>
                  <a:pt x="1403" y="296"/>
                </a:lnTo>
                <a:lnTo>
                  <a:pt x="1397" y="295"/>
                </a:lnTo>
                <a:lnTo>
                  <a:pt x="1394" y="294"/>
                </a:lnTo>
                <a:lnTo>
                  <a:pt x="1391" y="293"/>
                </a:lnTo>
                <a:lnTo>
                  <a:pt x="1382" y="282"/>
                </a:lnTo>
                <a:lnTo>
                  <a:pt x="1381" y="283"/>
                </a:lnTo>
                <a:lnTo>
                  <a:pt x="1382" y="282"/>
                </a:lnTo>
                <a:lnTo>
                  <a:pt x="1386" y="277"/>
                </a:lnTo>
                <a:lnTo>
                  <a:pt x="1392" y="272"/>
                </a:lnTo>
                <a:lnTo>
                  <a:pt x="1396" y="268"/>
                </a:lnTo>
                <a:lnTo>
                  <a:pt x="1398" y="266"/>
                </a:lnTo>
                <a:lnTo>
                  <a:pt x="1398" y="265"/>
                </a:lnTo>
                <a:lnTo>
                  <a:pt x="1397" y="264"/>
                </a:lnTo>
                <a:lnTo>
                  <a:pt x="1396" y="263"/>
                </a:lnTo>
                <a:lnTo>
                  <a:pt x="1391" y="262"/>
                </a:lnTo>
                <a:lnTo>
                  <a:pt x="1389" y="265"/>
                </a:lnTo>
                <a:lnTo>
                  <a:pt x="1389" y="267"/>
                </a:lnTo>
                <a:lnTo>
                  <a:pt x="1388" y="268"/>
                </a:lnTo>
                <a:lnTo>
                  <a:pt x="1385" y="268"/>
                </a:lnTo>
                <a:lnTo>
                  <a:pt x="1386" y="267"/>
                </a:lnTo>
                <a:lnTo>
                  <a:pt x="1386" y="265"/>
                </a:lnTo>
                <a:lnTo>
                  <a:pt x="1387" y="262"/>
                </a:lnTo>
                <a:lnTo>
                  <a:pt x="1387" y="258"/>
                </a:lnTo>
                <a:lnTo>
                  <a:pt x="1388" y="254"/>
                </a:lnTo>
                <a:lnTo>
                  <a:pt x="1392" y="255"/>
                </a:lnTo>
                <a:lnTo>
                  <a:pt x="1396" y="256"/>
                </a:lnTo>
                <a:lnTo>
                  <a:pt x="1405" y="259"/>
                </a:lnTo>
                <a:lnTo>
                  <a:pt x="1405" y="257"/>
                </a:lnTo>
                <a:lnTo>
                  <a:pt x="1405" y="254"/>
                </a:lnTo>
                <a:lnTo>
                  <a:pt x="1406" y="253"/>
                </a:lnTo>
                <a:lnTo>
                  <a:pt x="1406" y="252"/>
                </a:lnTo>
                <a:lnTo>
                  <a:pt x="1407" y="251"/>
                </a:lnTo>
                <a:lnTo>
                  <a:pt x="1406" y="250"/>
                </a:lnTo>
                <a:lnTo>
                  <a:pt x="1405" y="250"/>
                </a:lnTo>
                <a:lnTo>
                  <a:pt x="1402" y="250"/>
                </a:lnTo>
                <a:lnTo>
                  <a:pt x="1400" y="251"/>
                </a:lnTo>
                <a:lnTo>
                  <a:pt x="1399" y="251"/>
                </a:lnTo>
                <a:lnTo>
                  <a:pt x="1399" y="245"/>
                </a:lnTo>
                <a:lnTo>
                  <a:pt x="1394" y="244"/>
                </a:lnTo>
                <a:lnTo>
                  <a:pt x="1390" y="244"/>
                </a:lnTo>
                <a:lnTo>
                  <a:pt x="1388" y="243"/>
                </a:lnTo>
                <a:lnTo>
                  <a:pt x="1387" y="242"/>
                </a:lnTo>
                <a:lnTo>
                  <a:pt x="1386" y="240"/>
                </a:lnTo>
                <a:lnTo>
                  <a:pt x="1384" y="237"/>
                </a:lnTo>
                <a:lnTo>
                  <a:pt x="1381" y="233"/>
                </a:lnTo>
                <a:lnTo>
                  <a:pt x="1379" y="231"/>
                </a:lnTo>
                <a:lnTo>
                  <a:pt x="1377" y="230"/>
                </a:lnTo>
                <a:lnTo>
                  <a:pt x="1374" y="229"/>
                </a:lnTo>
                <a:lnTo>
                  <a:pt x="1369" y="229"/>
                </a:lnTo>
                <a:lnTo>
                  <a:pt x="1364" y="228"/>
                </a:lnTo>
                <a:lnTo>
                  <a:pt x="1362" y="227"/>
                </a:lnTo>
                <a:lnTo>
                  <a:pt x="1360" y="226"/>
                </a:lnTo>
                <a:lnTo>
                  <a:pt x="1329" y="226"/>
                </a:lnTo>
                <a:lnTo>
                  <a:pt x="1326" y="227"/>
                </a:lnTo>
                <a:lnTo>
                  <a:pt x="1322" y="229"/>
                </a:lnTo>
                <a:lnTo>
                  <a:pt x="1318" y="232"/>
                </a:lnTo>
                <a:lnTo>
                  <a:pt x="1315" y="236"/>
                </a:lnTo>
                <a:lnTo>
                  <a:pt x="1313" y="241"/>
                </a:lnTo>
                <a:lnTo>
                  <a:pt x="1312" y="243"/>
                </a:lnTo>
                <a:lnTo>
                  <a:pt x="1311" y="245"/>
                </a:lnTo>
                <a:lnTo>
                  <a:pt x="1311" y="248"/>
                </a:lnTo>
                <a:lnTo>
                  <a:pt x="1312" y="250"/>
                </a:lnTo>
                <a:lnTo>
                  <a:pt x="1313" y="252"/>
                </a:lnTo>
                <a:lnTo>
                  <a:pt x="1315" y="254"/>
                </a:lnTo>
                <a:lnTo>
                  <a:pt x="1313" y="254"/>
                </a:lnTo>
                <a:lnTo>
                  <a:pt x="1310" y="254"/>
                </a:lnTo>
                <a:lnTo>
                  <a:pt x="1306" y="254"/>
                </a:lnTo>
                <a:lnTo>
                  <a:pt x="1306" y="255"/>
                </a:lnTo>
                <a:lnTo>
                  <a:pt x="1305" y="257"/>
                </a:lnTo>
                <a:lnTo>
                  <a:pt x="1303" y="259"/>
                </a:lnTo>
                <a:lnTo>
                  <a:pt x="1308" y="263"/>
                </a:lnTo>
                <a:lnTo>
                  <a:pt x="1312" y="266"/>
                </a:lnTo>
                <a:lnTo>
                  <a:pt x="1316" y="270"/>
                </a:lnTo>
                <a:lnTo>
                  <a:pt x="1320" y="274"/>
                </a:lnTo>
                <a:lnTo>
                  <a:pt x="1318" y="274"/>
                </a:lnTo>
                <a:lnTo>
                  <a:pt x="1316" y="275"/>
                </a:lnTo>
                <a:lnTo>
                  <a:pt x="1314" y="277"/>
                </a:lnTo>
                <a:lnTo>
                  <a:pt x="1314" y="278"/>
                </a:lnTo>
                <a:lnTo>
                  <a:pt x="1314" y="279"/>
                </a:lnTo>
                <a:lnTo>
                  <a:pt x="1314" y="280"/>
                </a:lnTo>
                <a:lnTo>
                  <a:pt x="1315" y="281"/>
                </a:lnTo>
                <a:lnTo>
                  <a:pt x="1318" y="282"/>
                </a:lnTo>
                <a:lnTo>
                  <a:pt x="1323" y="282"/>
                </a:lnTo>
                <a:lnTo>
                  <a:pt x="1322" y="283"/>
                </a:lnTo>
                <a:lnTo>
                  <a:pt x="1322" y="284"/>
                </a:lnTo>
                <a:lnTo>
                  <a:pt x="1323" y="285"/>
                </a:lnTo>
                <a:lnTo>
                  <a:pt x="1326" y="285"/>
                </a:lnTo>
                <a:lnTo>
                  <a:pt x="1325" y="284"/>
                </a:lnTo>
                <a:lnTo>
                  <a:pt x="1324" y="283"/>
                </a:lnTo>
                <a:lnTo>
                  <a:pt x="1324" y="279"/>
                </a:lnTo>
                <a:lnTo>
                  <a:pt x="1324" y="275"/>
                </a:lnTo>
                <a:lnTo>
                  <a:pt x="1325" y="274"/>
                </a:lnTo>
                <a:lnTo>
                  <a:pt x="1326" y="274"/>
                </a:lnTo>
                <a:lnTo>
                  <a:pt x="1328" y="273"/>
                </a:lnTo>
                <a:lnTo>
                  <a:pt x="1330" y="274"/>
                </a:lnTo>
                <a:lnTo>
                  <a:pt x="1332" y="274"/>
                </a:lnTo>
                <a:lnTo>
                  <a:pt x="1334" y="274"/>
                </a:lnTo>
                <a:lnTo>
                  <a:pt x="1339" y="280"/>
                </a:lnTo>
                <a:lnTo>
                  <a:pt x="1344" y="285"/>
                </a:lnTo>
                <a:lnTo>
                  <a:pt x="1345" y="287"/>
                </a:lnTo>
                <a:lnTo>
                  <a:pt x="1347" y="288"/>
                </a:lnTo>
                <a:lnTo>
                  <a:pt x="1351" y="288"/>
                </a:lnTo>
                <a:lnTo>
                  <a:pt x="1354" y="287"/>
                </a:lnTo>
                <a:lnTo>
                  <a:pt x="1359" y="286"/>
                </a:lnTo>
                <a:lnTo>
                  <a:pt x="1374" y="279"/>
                </a:lnTo>
                <a:lnTo>
                  <a:pt x="1374" y="285"/>
                </a:lnTo>
                <a:lnTo>
                  <a:pt x="1368" y="286"/>
                </a:lnTo>
                <a:lnTo>
                  <a:pt x="1365" y="288"/>
                </a:lnTo>
                <a:lnTo>
                  <a:pt x="1362" y="288"/>
                </a:lnTo>
                <a:lnTo>
                  <a:pt x="1362" y="289"/>
                </a:lnTo>
                <a:lnTo>
                  <a:pt x="1362" y="290"/>
                </a:lnTo>
                <a:lnTo>
                  <a:pt x="1362" y="294"/>
                </a:lnTo>
                <a:lnTo>
                  <a:pt x="1362" y="302"/>
                </a:lnTo>
                <a:lnTo>
                  <a:pt x="1357" y="300"/>
                </a:lnTo>
                <a:lnTo>
                  <a:pt x="1354" y="299"/>
                </a:lnTo>
                <a:lnTo>
                  <a:pt x="1352" y="299"/>
                </a:lnTo>
                <a:lnTo>
                  <a:pt x="1350" y="299"/>
                </a:lnTo>
                <a:lnTo>
                  <a:pt x="1346" y="299"/>
                </a:lnTo>
                <a:lnTo>
                  <a:pt x="1345" y="304"/>
                </a:lnTo>
                <a:lnTo>
                  <a:pt x="1344" y="309"/>
                </a:lnTo>
                <a:lnTo>
                  <a:pt x="1343" y="321"/>
                </a:lnTo>
                <a:lnTo>
                  <a:pt x="1350" y="319"/>
                </a:lnTo>
                <a:lnTo>
                  <a:pt x="1353" y="318"/>
                </a:lnTo>
                <a:lnTo>
                  <a:pt x="1357" y="319"/>
                </a:lnTo>
                <a:lnTo>
                  <a:pt x="1356" y="319"/>
                </a:lnTo>
                <a:lnTo>
                  <a:pt x="1356" y="320"/>
                </a:lnTo>
                <a:lnTo>
                  <a:pt x="1357" y="323"/>
                </a:lnTo>
                <a:lnTo>
                  <a:pt x="1360" y="327"/>
                </a:lnTo>
                <a:lnTo>
                  <a:pt x="1353" y="328"/>
                </a:lnTo>
                <a:lnTo>
                  <a:pt x="1349" y="328"/>
                </a:lnTo>
                <a:lnTo>
                  <a:pt x="1346" y="330"/>
                </a:lnTo>
                <a:lnTo>
                  <a:pt x="1346" y="333"/>
                </a:lnTo>
                <a:lnTo>
                  <a:pt x="1333" y="341"/>
                </a:lnTo>
                <a:lnTo>
                  <a:pt x="1327" y="347"/>
                </a:lnTo>
                <a:lnTo>
                  <a:pt x="1321" y="353"/>
                </a:lnTo>
                <a:lnTo>
                  <a:pt x="1318" y="359"/>
                </a:lnTo>
                <a:lnTo>
                  <a:pt x="1317" y="362"/>
                </a:lnTo>
                <a:lnTo>
                  <a:pt x="1317" y="366"/>
                </a:lnTo>
                <a:lnTo>
                  <a:pt x="1317" y="369"/>
                </a:lnTo>
                <a:lnTo>
                  <a:pt x="1319" y="372"/>
                </a:lnTo>
                <a:lnTo>
                  <a:pt x="1322" y="375"/>
                </a:lnTo>
                <a:lnTo>
                  <a:pt x="1326" y="378"/>
                </a:lnTo>
                <a:lnTo>
                  <a:pt x="1326" y="379"/>
                </a:lnTo>
                <a:lnTo>
                  <a:pt x="1325" y="380"/>
                </a:lnTo>
                <a:lnTo>
                  <a:pt x="1323" y="382"/>
                </a:lnTo>
                <a:lnTo>
                  <a:pt x="1323" y="383"/>
                </a:lnTo>
                <a:lnTo>
                  <a:pt x="1316" y="379"/>
                </a:lnTo>
                <a:lnTo>
                  <a:pt x="1309" y="375"/>
                </a:lnTo>
                <a:lnTo>
                  <a:pt x="1305" y="371"/>
                </a:lnTo>
                <a:lnTo>
                  <a:pt x="1302" y="367"/>
                </a:lnTo>
                <a:lnTo>
                  <a:pt x="1301" y="365"/>
                </a:lnTo>
                <a:lnTo>
                  <a:pt x="1300" y="363"/>
                </a:lnTo>
                <a:lnTo>
                  <a:pt x="1299" y="359"/>
                </a:lnTo>
                <a:lnTo>
                  <a:pt x="1298" y="354"/>
                </a:lnTo>
                <a:lnTo>
                  <a:pt x="1298" y="348"/>
                </a:lnTo>
                <a:lnTo>
                  <a:pt x="1298" y="335"/>
                </a:lnTo>
                <a:lnTo>
                  <a:pt x="1296" y="335"/>
                </a:lnTo>
                <a:lnTo>
                  <a:pt x="1295" y="336"/>
                </a:lnTo>
                <a:lnTo>
                  <a:pt x="1294" y="337"/>
                </a:lnTo>
                <a:lnTo>
                  <a:pt x="1292" y="338"/>
                </a:lnTo>
                <a:lnTo>
                  <a:pt x="1293" y="339"/>
                </a:lnTo>
                <a:lnTo>
                  <a:pt x="1294" y="340"/>
                </a:lnTo>
                <a:lnTo>
                  <a:pt x="1293" y="341"/>
                </a:lnTo>
                <a:lnTo>
                  <a:pt x="1289" y="341"/>
                </a:lnTo>
                <a:lnTo>
                  <a:pt x="1285" y="337"/>
                </a:lnTo>
                <a:lnTo>
                  <a:pt x="1281" y="333"/>
                </a:lnTo>
                <a:lnTo>
                  <a:pt x="1277" y="328"/>
                </a:lnTo>
                <a:lnTo>
                  <a:pt x="1272" y="324"/>
                </a:lnTo>
                <a:lnTo>
                  <a:pt x="1270" y="329"/>
                </a:lnTo>
                <a:lnTo>
                  <a:pt x="1267" y="336"/>
                </a:lnTo>
                <a:lnTo>
                  <a:pt x="1266" y="339"/>
                </a:lnTo>
                <a:lnTo>
                  <a:pt x="1266" y="343"/>
                </a:lnTo>
                <a:lnTo>
                  <a:pt x="1267" y="345"/>
                </a:lnTo>
                <a:lnTo>
                  <a:pt x="1267" y="346"/>
                </a:lnTo>
                <a:lnTo>
                  <a:pt x="1268" y="348"/>
                </a:lnTo>
                <a:lnTo>
                  <a:pt x="1270" y="349"/>
                </a:lnTo>
                <a:lnTo>
                  <a:pt x="1261" y="352"/>
                </a:lnTo>
                <a:lnTo>
                  <a:pt x="1254" y="354"/>
                </a:lnTo>
                <a:lnTo>
                  <a:pt x="1250" y="355"/>
                </a:lnTo>
                <a:lnTo>
                  <a:pt x="1246" y="355"/>
                </a:lnTo>
                <a:lnTo>
                  <a:pt x="1241" y="354"/>
                </a:lnTo>
                <a:lnTo>
                  <a:pt x="1236" y="352"/>
                </a:lnTo>
                <a:lnTo>
                  <a:pt x="1233" y="347"/>
                </a:lnTo>
                <a:lnTo>
                  <a:pt x="1229" y="347"/>
                </a:lnTo>
                <a:lnTo>
                  <a:pt x="1226" y="348"/>
                </a:lnTo>
                <a:lnTo>
                  <a:pt x="1220" y="352"/>
                </a:lnTo>
                <a:lnTo>
                  <a:pt x="1215" y="356"/>
                </a:lnTo>
                <a:lnTo>
                  <a:pt x="1211" y="357"/>
                </a:lnTo>
                <a:lnTo>
                  <a:pt x="1208" y="358"/>
                </a:lnTo>
                <a:lnTo>
                  <a:pt x="1205" y="352"/>
                </a:lnTo>
                <a:lnTo>
                  <a:pt x="1200" y="352"/>
                </a:lnTo>
                <a:lnTo>
                  <a:pt x="1196" y="352"/>
                </a:lnTo>
                <a:lnTo>
                  <a:pt x="1194" y="352"/>
                </a:lnTo>
                <a:lnTo>
                  <a:pt x="1192" y="352"/>
                </a:lnTo>
                <a:lnTo>
                  <a:pt x="1189" y="351"/>
                </a:lnTo>
                <a:lnTo>
                  <a:pt x="1185" y="349"/>
                </a:lnTo>
                <a:lnTo>
                  <a:pt x="1183" y="347"/>
                </a:lnTo>
                <a:lnTo>
                  <a:pt x="1180" y="343"/>
                </a:lnTo>
                <a:lnTo>
                  <a:pt x="1177" y="340"/>
                </a:lnTo>
                <a:lnTo>
                  <a:pt x="1176" y="339"/>
                </a:lnTo>
                <a:lnTo>
                  <a:pt x="1174" y="338"/>
                </a:lnTo>
                <a:lnTo>
                  <a:pt x="1173" y="338"/>
                </a:lnTo>
                <a:lnTo>
                  <a:pt x="1172" y="339"/>
                </a:lnTo>
                <a:lnTo>
                  <a:pt x="1170" y="340"/>
                </a:lnTo>
                <a:lnTo>
                  <a:pt x="1168" y="342"/>
                </a:lnTo>
                <a:lnTo>
                  <a:pt x="1167" y="343"/>
                </a:lnTo>
                <a:lnTo>
                  <a:pt x="1166" y="344"/>
                </a:lnTo>
                <a:lnTo>
                  <a:pt x="1166" y="341"/>
                </a:lnTo>
                <a:lnTo>
                  <a:pt x="1163" y="344"/>
                </a:lnTo>
                <a:lnTo>
                  <a:pt x="1159" y="345"/>
                </a:lnTo>
                <a:lnTo>
                  <a:pt x="1158" y="345"/>
                </a:lnTo>
                <a:lnTo>
                  <a:pt x="1157" y="344"/>
                </a:lnTo>
                <a:lnTo>
                  <a:pt x="1158" y="342"/>
                </a:lnTo>
                <a:lnTo>
                  <a:pt x="1160" y="338"/>
                </a:lnTo>
                <a:lnTo>
                  <a:pt x="1160" y="337"/>
                </a:lnTo>
                <a:lnTo>
                  <a:pt x="1160" y="335"/>
                </a:lnTo>
                <a:lnTo>
                  <a:pt x="1158" y="335"/>
                </a:lnTo>
                <a:lnTo>
                  <a:pt x="1156" y="334"/>
                </a:lnTo>
                <a:lnTo>
                  <a:pt x="1153" y="334"/>
                </a:lnTo>
                <a:lnTo>
                  <a:pt x="1152" y="333"/>
                </a:lnTo>
                <a:lnTo>
                  <a:pt x="1149" y="334"/>
                </a:lnTo>
                <a:lnTo>
                  <a:pt x="1149" y="336"/>
                </a:lnTo>
                <a:lnTo>
                  <a:pt x="1147" y="337"/>
                </a:lnTo>
                <a:lnTo>
                  <a:pt x="1145" y="338"/>
                </a:lnTo>
                <a:lnTo>
                  <a:pt x="1143" y="338"/>
                </a:lnTo>
                <a:lnTo>
                  <a:pt x="1141" y="332"/>
                </a:lnTo>
                <a:lnTo>
                  <a:pt x="1139" y="325"/>
                </a:lnTo>
                <a:lnTo>
                  <a:pt x="1135" y="313"/>
                </a:lnTo>
                <a:lnTo>
                  <a:pt x="1109" y="314"/>
                </a:lnTo>
                <a:lnTo>
                  <a:pt x="1084" y="316"/>
                </a:lnTo>
                <a:lnTo>
                  <a:pt x="1081" y="323"/>
                </a:lnTo>
                <a:lnTo>
                  <a:pt x="1080" y="329"/>
                </a:lnTo>
                <a:lnTo>
                  <a:pt x="1078" y="335"/>
                </a:lnTo>
                <a:lnTo>
                  <a:pt x="1076" y="341"/>
                </a:lnTo>
                <a:lnTo>
                  <a:pt x="1080" y="339"/>
                </a:lnTo>
                <a:lnTo>
                  <a:pt x="1084" y="338"/>
                </a:lnTo>
                <a:lnTo>
                  <a:pt x="1083" y="339"/>
                </a:lnTo>
                <a:lnTo>
                  <a:pt x="1083" y="340"/>
                </a:lnTo>
                <a:lnTo>
                  <a:pt x="1085" y="341"/>
                </a:lnTo>
                <a:lnTo>
                  <a:pt x="1090" y="341"/>
                </a:lnTo>
                <a:lnTo>
                  <a:pt x="1087" y="333"/>
                </a:lnTo>
                <a:lnTo>
                  <a:pt x="1089" y="332"/>
                </a:lnTo>
                <a:lnTo>
                  <a:pt x="1090" y="333"/>
                </a:lnTo>
                <a:lnTo>
                  <a:pt x="1092" y="334"/>
                </a:lnTo>
                <a:lnTo>
                  <a:pt x="1094" y="335"/>
                </a:lnTo>
                <a:lnTo>
                  <a:pt x="1096" y="336"/>
                </a:lnTo>
                <a:lnTo>
                  <a:pt x="1098" y="335"/>
                </a:lnTo>
                <a:lnTo>
                  <a:pt x="1104" y="327"/>
                </a:lnTo>
                <a:lnTo>
                  <a:pt x="1107" y="328"/>
                </a:lnTo>
                <a:lnTo>
                  <a:pt x="1110" y="329"/>
                </a:lnTo>
                <a:lnTo>
                  <a:pt x="1113" y="330"/>
                </a:lnTo>
                <a:lnTo>
                  <a:pt x="1118" y="330"/>
                </a:lnTo>
                <a:lnTo>
                  <a:pt x="1099" y="342"/>
                </a:lnTo>
                <a:lnTo>
                  <a:pt x="1081" y="355"/>
                </a:lnTo>
                <a:lnTo>
                  <a:pt x="1082" y="359"/>
                </a:lnTo>
                <a:lnTo>
                  <a:pt x="1084" y="362"/>
                </a:lnTo>
                <a:lnTo>
                  <a:pt x="1087" y="366"/>
                </a:lnTo>
                <a:lnTo>
                  <a:pt x="1087" y="368"/>
                </a:lnTo>
                <a:lnTo>
                  <a:pt x="1087" y="370"/>
                </a:lnTo>
                <a:lnTo>
                  <a:pt x="1086" y="371"/>
                </a:lnTo>
                <a:lnTo>
                  <a:pt x="1085" y="371"/>
                </a:lnTo>
                <a:lnTo>
                  <a:pt x="1084" y="373"/>
                </a:lnTo>
                <a:lnTo>
                  <a:pt x="1084" y="375"/>
                </a:lnTo>
                <a:lnTo>
                  <a:pt x="1087" y="377"/>
                </a:lnTo>
                <a:lnTo>
                  <a:pt x="1088" y="379"/>
                </a:lnTo>
                <a:lnTo>
                  <a:pt x="1090" y="380"/>
                </a:lnTo>
                <a:lnTo>
                  <a:pt x="1092" y="380"/>
                </a:lnTo>
                <a:lnTo>
                  <a:pt x="1093" y="381"/>
                </a:lnTo>
                <a:lnTo>
                  <a:pt x="1092" y="382"/>
                </a:lnTo>
                <a:lnTo>
                  <a:pt x="1091" y="383"/>
                </a:lnTo>
                <a:lnTo>
                  <a:pt x="1089" y="384"/>
                </a:lnTo>
                <a:lnTo>
                  <a:pt x="1088" y="384"/>
                </a:lnTo>
                <a:lnTo>
                  <a:pt x="1087" y="383"/>
                </a:lnTo>
                <a:lnTo>
                  <a:pt x="1084" y="392"/>
                </a:lnTo>
                <a:lnTo>
                  <a:pt x="1082" y="390"/>
                </a:lnTo>
                <a:lnTo>
                  <a:pt x="1080" y="389"/>
                </a:lnTo>
                <a:lnTo>
                  <a:pt x="1077" y="388"/>
                </a:lnTo>
                <a:lnTo>
                  <a:pt x="1076" y="386"/>
                </a:lnTo>
                <a:lnTo>
                  <a:pt x="1075" y="383"/>
                </a:lnTo>
                <a:lnTo>
                  <a:pt x="1074" y="379"/>
                </a:lnTo>
                <a:lnTo>
                  <a:pt x="1073" y="369"/>
                </a:lnTo>
                <a:lnTo>
                  <a:pt x="1073" y="365"/>
                </a:lnTo>
                <a:lnTo>
                  <a:pt x="1072" y="363"/>
                </a:lnTo>
                <a:lnTo>
                  <a:pt x="1071" y="363"/>
                </a:lnTo>
                <a:lnTo>
                  <a:pt x="1070" y="366"/>
                </a:lnTo>
                <a:lnTo>
                  <a:pt x="1067" y="375"/>
                </a:lnTo>
                <a:lnTo>
                  <a:pt x="1064" y="364"/>
                </a:lnTo>
                <a:lnTo>
                  <a:pt x="1061" y="352"/>
                </a:lnTo>
                <a:lnTo>
                  <a:pt x="1056" y="353"/>
                </a:lnTo>
                <a:lnTo>
                  <a:pt x="1052" y="353"/>
                </a:lnTo>
                <a:lnTo>
                  <a:pt x="1050" y="352"/>
                </a:lnTo>
                <a:lnTo>
                  <a:pt x="1048" y="350"/>
                </a:lnTo>
                <a:lnTo>
                  <a:pt x="1047" y="347"/>
                </a:lnTo>
                <a:lnTo>
                  <a:pt x="1046" y="344"/>
                </a:lnTo>
                <a:lnTo>
                  <a:pt x="1045" y="341"/>
                </a:lnTo>
                <a:lnTo>
                  <a:pt x="1037" y="347"/>
                </a:lnTo>
                <a:lnTo>
                  <a:pt x="1034" y="350"/>
                </a:lnTo>
                <a:lnTo>
                  <a:pt x="1031" y="352"/>
                </a:lnTo>
                <a:lnTo>
                  <a:pt x="1028" y="353"/>
                </a:lnTo>
                <a:lnTo>
                  <a:pt x="1027" y="353"/>
                </a:lnTo>
                <a:lnTo>
                  <a:pt x="1028" y="352"/>
                </a:lnTo>
                <a:lnTo>
                  <a:pt x="1029" y="351"/>
                </a:lnTo>
                <a:lnTo>
                  <a:pt x="1029" y="350"/>
                </a:lnTo>
                <a:lnTo>
                  <a:pt x="1028" y="349"/>
                </a:lnTo>
                <a:lnTo>
                  <a:pt x="1023" y="349"/>
                </a:lnTo>
                <a:lnTo>
                  <a:pt x="1017" y="351"/>
                </a:lnTo>
                <a:lnTo>
                  <a:pt x="1002" y="355"/>
                </a:lnTo>
                <a:lnTo>
                  <a:pt x="994" y="357"/>
                </a:lnTo>
                <a:lnTo>
                  <a:pt x="987" y="359"/>
                </a:lnTo>
                <a:lnTo>
                  <a:pt x="979" y="359"/>
                </a:lnTo>
                <a:lnTo>
                  <a:pt x="975" y="359"/>
                </a:lnTo>
                <a:lnTo>
                  <a:pt x="971" y="358"/>
                </a:lnTo>
                <a:lnTo>
                  <a:pt x="969" y="357"/>
                </a:lnTo>
                <a:lnTo>
                  <a:pt x="968" y="354"/>
                </a:lnTo>
                <a:lnTo>
                  <a:pt x="967" y="351"/>
                </a:lnTo>
                <a:lnTo>
                  <a:pt x="966" y="348"/>
                </a:lnTo>
                <a:lnTo>
                  <a:pt x="966" y="345"/>
                </a:lnTo>
                <a:lnTo>
                  <a:pt x="967" y="343"/>
                </a:lnTo>
                <a:lnTo>
                  <a:pt x="968" y="342"/>
                </a:lnTo>
                <a:lnTo>
                  <a:pt x="969" y="341"/>
                </a:lnTo>
                <a:lnTo>
                  <a:pt x="971" y="341"/>
                </a:lnTo>
                <a:lnTo>
                  <a:pt x="970" y="340"/>
                </a:lnTo>
                <a:lnTo>
                  <a:pt x="969" y="339"/>
                </a:lnTo>
                <a:lnTo>
                  <a:pt x="969" y="337"/>
                </a:lnTo>
                <a:lnTo>
                  <a:pt x="969" y="335"/>
                </a:lnTo>
                <a:lnTo>
                  <a:pt x="977" y="336"/>
                </a:lnTo>
                <a:lnTo>
                  <a:pt x="981" y="336"/>
                </a:lnTo>
                <a:lnTo>
                  <a:pt x="986" y="335"/>
                </a:lnTo>
                <a:lnTo>
                  <a:pt x="981" y="330"/>
                </a:lnTo>
                <a:lnTo>
                  <a:pt x="975" y="323"/>
                </a:lnTo>
                <a:lnTo>
                  <a:pt x="971" y="319"/>
                </a:lnTo>
                <a:lnTo>
                  <a:pt x="968" y="316"/>
                </a:lnTo>
                <a:lnTo>
                  <a:pt x="965" y="314"/>
                </a:lnTo>
                <a:lnTo>
                  <a:pt x="963" y="313"/>
                </a:lnTo>
                <a:lnTo>
                  <a:pt x="960" y="312"/>
                </a:lnTo>
                <a:lnTo>
                  <a:pt x="957" y="312"/>
                </a:lnTo>
                <a:lnTo>
                  <a:pt x="955" y="313"/>
                </a:lnTo>
                <a:lnTo>
                  <a:pt x="954" y="313"/>
                </a:lnTo>
                <a:lnTo>
                  <a:pt x="952" y="315"/>
                </a:lnTo>
                <a:lnTo>
                  <a:pt x="951" y="317"/>
                </a:lnTo>
                <a:lnTo>
                  <a:pt x="950" y="319"/>
                </a:lnTo>
                <a:lnTo>
                  <a:pt x="948" y="321"/>
                </a:lnTo>
                <a:lnTo>
                  <a:pt x="944" y="322"/>
                </a:lnTo>
                <a:lnTo>
                  <a:pt x="941" y="322"/>
                </a:lnTo>
                <a:lnTo>
                  <a:pt x="938" y="321"/>
                </a:lnTo>
                <a:lnTo>
                  <a:pt x="936" y="321"/>
                </a:lnTo>
                <a:lnTo>
                  <a:pt x="934" y="320"/>
                </a:lnTo>
                <a:lnTo>
                  <a:pt x="930" y="317"/>
                </a:lnTo>
                <a:lnTo>
                  <a:pt x="924" y="313"/>
                </a:lnTo>
                <a:lnTo>
                  <a:pt x="918" y="312"/>
                </a:lnTo>
                <a:lnTo>
                  <a:pt x="913" y="312"/>
                </a:lnTo>
                <a:lnTo>
                  <a:pt x="908" y="312"/>
                </a:lnTo>
                <a:lnTo>
                  <a:pt x="906" y="311"/>
                </a:lnTo>
                <a:lnTo>
                  <a:pt x="904" y="310"/>
                </a:lnTo>
                <a:lnTo>
                  <a:pt x="903" y="309"/>
                </a:lnTo>
                <a:lnTo>
                  <a:pt x="903" y="308"/>
                </a:lnTo>
                <a:lnTo>
                  <a:pt x="903" y="306"/>
                </a:lnTo>
                <a:lnTo>
                  <a:pt x="903" y="303"/>
                </a:lnTo>
                <a:lnTo>
                  <a:pt x="902" y="302"/>
                </a:lnTo>
                <a:lnTo>
                  <a:pt x="901" y="302"/>
                </a:lnTo>
                <a:lnTo>
                  <a:pt x="899" y="301"/>
                </a:lnTo>
                <a:lnTo>
                  <a:pt x="898" y="301"/>
                </a:lnTo>
                <a:lnTo>
                  <a:pt x="896" y="302"/>
                </a:lnTo>
                <a:lnTo>
                  <a:pt x="895" y="304"/>
                </a:lnTo>
                <a:lnTo>
                  <a:pt x="894" y="304"/>
                </a:lnTo>
                <a:lnTo>
                  <a:pt x="893" y="304"/>
                </a:lnTo>
                <a:lnTo>
                  <a:pt x="887" y="299"/>
                </a:lnTo>
                <a:lnTo>
                  <a:pt x="881" y="296"/>
                </a:lnTo>
                <a:lnTo>
                  <a:pt x="875" y="293"/>
                </a:lnTo>
                <a:lnTo>
                  <a:pt x="860" y="286"/>
                </a:lnTo>
                <a:lnTo>
                  <a:pt x="852" y="283"/>
                </a:lnTo>
                <a:lnTo>
                  <a:pt x="844" y="281"/>
                </a:lnTo>
                <a:lnTo>
                  <a:pt x="840" y="281"/>
                </a:lnTo>
                <a:lnTo>
                  <a:pt x="836" y="281"/>
                </a:lnTo>
                <a:lnTo>
                  <a:pt x="832" y="281"/>
                </a:lnTo>
                <a:lnTo>
                  <a:pt x="828" y="282"/>
                </a:lnTo>
                <a:lnTo>
                  <a:pt x="828" y="288"/>
                </a:lnTo>
                <a:lnTo>
                  <a:pt x="819" y="292"/>
                </a:lnTo>
                <a:lnTo>
                  <a:pt x="810" y="296"/>
                </a:lnTo>
                <a:lnTo>
                  <a:pt x="808" y="288"/>
                </a:lnTo>
                <a:lnTo>
                  <a:pt x="806" y="280"/>
                </a:lnTo>
                <a:lnTo>
                  <a:pt x="805" y="273"/>
                </a:lnTo>
                <a:lnTo>
                  <a:pt x="805" y="268"/>
                </a:lnTo>
                <a:lnTo>
                  <a:pt x="803" y="270"/>
                </a:lnTo>
                <a:lnTo>
                  <a:pt x="802" y="271"/>
                </a:lnTo>
                <a:lnTo>
                  <a:pt x="799" y="274"/>
                </a:lnTo>
                <a:lnTo>
                  <a:pt x="800" y="274"/>
                </a:lnTo>
                <a:lnTo>
                  <a:pt x="801" y="277"/>
                </a:lnTo>
                <a:lnTo>
                  <a:pt x="801" y="280"/>
                </a:lnTo>
                <a:lnTo>
                  <a:pt x="800" y="284"/>
                </a:lnTo>
                <a:lnTo>
                  <a:pt x="796" y="299"/>
                </a:lnTo>
                <a:lnTo>
                  <a:pt x="790" y="299"/>
                </a:lnTo>
                <a:lnTo>
                  <a:pt x="784" y="294"/>
                </a:lnTo>
                <a:lnTo>
                  <a:pt x="774" y="285"/>
                </a:lnTo>
                <a:lnTo>
                  <a:pt x="769" y="281"/>
                </a:lnTo>
                <a:lnTo>
                  <a:pt x="764" y="276"/>
                </a:lnTo>
                <a:lnTo>
                  <a:pt x="761" y="273"/>
                </a:lnTo>
                <a:lnTo>
                  <a:pt x="760" y="271"/>
                </a:lnTo>
                <a:lnTo>
                  <a:pt x="760" y="265"/>
                </a:lnTo>
                <a:lnTo>
                  <a:pt x="754" y="265"/>
                </a:lnTo>
                <a:lnTo>
                  <a:pt x="754" y="262"/>
                </a:lnTo>
                <a:lnTo>
                  <a:pt x="750" y="260"/>
                </a:lnTo>
                <a:lnTo>
                  <a:pt x="746" y="257"/>
                </a:lnTo>
                <a:lnTo>
                  <a:pt x="738" y="251"/>
                </a:lnTo>
                <a:lnTo>
                  <a:pt x="731" y="244"/>
                </a:lnTo>
                <a:lnTo>
                  <a:pt x="723" y="237"/>
                </a:lnTo>
                <a:lnTo>
                  <a:pt x="720" y="251"/>
                </a:lnTo>
                <a:lnTo>
                  <a:pt x="722" y="251"/>
                </a:lnTo>
                <a:lnTo>
                  <a:pt x="723" y="252"/>
                </a:lnTo>
                <a:lnTo>
                  <a:pt x="723" y="253"/>
                </a:lnTo>
                <a:lnTo>
                  <a:pt x="723" y="254"/>
                </a:lnTo>
                <a:lnTo>
                  <a:pt x="723" y="255"/>
                </a:lnTo>
                <a:lnTo>
                  <a:pt x="723" y="256"/>
                </a:lnTo>
                <a:lnTo>
                  <a:pt x="721" y="257"/>
                </a:lnTo>
                <a:lnTo>
                  <a:pt x="720" y="257"/>
                </a:lnTo>
                <a:lnTo>
                  <a:pt x="716" y="267"/>
                </a:lnTo>
                <a:lnTo>
                  <a:pt x="713" y="273"/>
                </a:lnTo>
                <a:lnTo>
                  <a:pt x="712" y="275"/>
                </a:lnTo>
                <a:lnTo>
                  <a:pt x="712" y="276"/>
                </a:lnTo>
                <a:lnTo>
                  <a:pt x="710" y="276"/>
                </a:lnTo>
                <a:lnTo>
                  <a:pt x="707" y="275"/>
                </a:lnTo>
                <a:lnTo>
                  <a:pt x="704" y="274"/>
                </a:lnTo>
                <a:lnTo>
                  <a:pt x="700" y="274"/>
                </a:lnTo>
                <a:lnTo>
                  <a:pt x="696" y="275"/>
                </a:lnTo>
                <a:lnTo>
                  <a:pt x="693" y="277"/>
                </a:lnTo>
                <a:lnTo>
                  <a:pt x="692" y="278"/>
                </a:lnTo>
                <a:lnTo>
                  <a:pt x="691" y="279"/>
                </a:lnTo>
                <a:lnTo>
                  <a:pt x="689" y="282"/>
                </a:lnTo>
                <a:lnTo>
                  <a:pt x="686" y="290"/>
                </a:lnTo>
                <a:lnTo>
                  <a:pt x="684" y="299"/>
                </a:lnTo>
                <a:lnTo>
                  <a:pt x="681" y="299"/>
                </a:lnTo>
                <a:lnTo>
                  <a:pt x="682" y="299"/>
                </a:lnTo>
                <a:lnTo>
                  <a:pt x="682" y="298"/>
                </a:lnTo>
                <a:lnTo>
                  <a:pt x="681" y="296"/>
                </a:lnTo>
                <a:lnTo>
                  <a:pt x="678" y="293"/>
                </a:lnTo>
                <a:lnTo>
                  <a:pt x="674" y="296"/>
                </a:lnTo>
                <a:lnTo>
                  <a:pt x="672" y="298"/>
                </a:lnTo>
                <a:lnTo>
                  <a:pt x="671" y="298"/>
                </a:lnTo>
                <a:lnTo>
                  <a:pt x="670" y="299"/>
                </a:lnTo>
                <a:lnTo>
                  <a:pt x="670" y="293"/>
                </a:lnTo>
                <a:lnTo>
                  <a:pt x="660" y="297"/>
                </a:lnTo>
                <a:lnTo>
                  <a:pt x="656" y="300"/>
                </a:lnTo>
                <a:lnTo>
                  <a:pt x="653" y="302"/>
                </a:lnTo>
                <a:lnTo>
                  <a:pt x="647" y="319"/>
                </a:lnTo>
                <a:lnTo>
                  <a:pt x="646" y="319"/>
                </a:lnTo>
                <a:lnTo>
                  <a:pt x="644" y="320"/>
                </a:lnTo>
                <a:lnTo>
                  <a:pt x="641" y="320"/>
                </a:lnTo>
                <a:lnTo>
                  <a:pt x="638" y="320"/>
                </a:lnTo>
                <a:lnTo>
                  <a:pt x="637" y="321"/>
                </a:lnTo>
                <a:lnTo>
                  <a:pt x="636" y="321"/>
                </a:lnTo>
                <a:lnTo>
                  <a:pt x="635" y="321"/>
                </a:lnTo>
                <a:lnTo>
                  <a:pt x="635" y="320"/>
                </a:lnTo>
                <a:lnTo>
                  <a:pt x="636" y="318"/>
                </a:lnTo>
                <a:lnTo>
                  <a:pt x="633" y="319"/>
                </a:lnTo>
                <a:lnTo>
                  <a:pt x="643" y="301"/>
                </a:lnTo>
                <a:lnTo>
                  <a:pt x="649" y="290"/>
                </a:lnTo>
                <a:lnTo>
                  <a:pt x="653" y="285"/>
                </a:lnTo>
                <a:lnTo>
                  <a:pt x="656" y="283"/>
                </a:lnTo>
                <a:lnTo>
                  <a:pt x="660" y="282"/>
                </a:lnTo>
                <a:lnTo>
                  <a:pt x="668" y="281"/>
                </a:lnTo>
                <a:lnTo>
                  <a:pt x="676" y="280"/>
                </a:lnTo>
                <a:lnTo>
                  <a:pt x="680" y="278"/>
                </a:lnTo>
                <a:lnTo>
                  <a:pt x="684" y="276"/>
                </a:lnTo>
                <a:lnTo>
                  <a:pt x="691" y="271"/>
                </a:lnTo>
                <a:lnTo>
                  <a:pt x="696" y="268"/>
                </a:lnTo>
                <a:lnTo>
                  <a:pt x="698" y="265"/>
                </a:lnTo>
                <a:lnTo>
                  <a:pt x="698" y="264"/>
                </a:lnTo>
                <a:lnTo>
                  <a:pt x="697" y="263"/>
                </a:lnTo>
                <a:lnTo>
                  <a:pt x="694" y="262"/>
                </a:lnTo>
                <a:lnTo>
                  <a:pt x="690" y="261"/>
                </a:lnTo>
                <a:lnTo>
                  <a:pt x="675" y="259"/>
                </a:lnTo>
                <a:lnTo>
                  <a:pt x="673" y="264"/>
                </a:lnTo>
                <a:lnTo>
                  <a:pt x="672" y="268"/>
                </a:lnTo>
                <a:lnTo>
                  <a:pt x="671" y="272"/>
                </a:lnTo>
                <a:lnTo>
                  <a:pt x="670" y="276"/>
                </a:lnTo>
                <a:lnTo>
                  <a:pt x="668" y="276"/>
                </a:lnTo>
                <a:lnTo>
                  <a:pt x="667" y="275"/>
                </a:lnTo>
                <a:lnTo>
                  <a:pt x="665" y="273"/>
                </a:lnTo>
                <a:lnTo>
                  <a:pt x="661" y="271"/>
                </a:lnTo>
                <a:lnTo>
                  <a:pt x="656" y="272"/>
                </a:lnTo>
                <a:lnTo>
                  <a:pt x="648" y="275"/>
                </a:lnTo>
                <a:lnTo>
                  <a:pt x="636" y="279"/>
                </a:lnTo>
                <a:lnTo>
                  <a:pt x="635" y="281"/>
                </a:lnTo>
                <a:lnTo>
                  <a:pt x="635" y="282"/>
                </a:lnTo>
                <a:lnTo>
                  <a:pt x="635" y="285"/>
                </a:lnTo>
                <a:lnTo>
                  <a:pt x="635" y="288"/>
                </a:lnTo>
                <a:lnTo>
                  <a:pt x="634" y="289"/>
                </a:lnTo>
                <a:lnTo>
                  <a:pt x="633" y="290"/>
                </a:lnTo>
                <a:lnTo>
                  <a:pt x="630" y="291"/>
                </a:lnTo>
                <a:lnTo>
                  <a:pt x="627" y="292"/>
                </a:lnTo>
                <a:lnTo>
                  <a:pt x="624" y="292"/>
                </a:lnTo>
                <a:lnTo>
                  <a:pt x="622" y="293"/>
                </a:lnTo>
                <a:lnTo>
                  <a:pt x="621" y="292"/>
                </a:lnTo>
                <a:lnTo>
                  <a:pt x="621" y="289"/>
                </a:lnTo>
                <a:lnTo>
                  <a:pt x="622" y="285"/>
                </a:lnTo>
                <a:lnTo>
                  <a:pt x="618" y="283"/>
                </a:lnTo>
                <a:lnTo>
                  <a:pt x="615" y="282"/>
                </a:lnTo>
                <a:lnTo>
                  <a:pt x="613" y="281"/>
                </a:lnTo>
                <a:lnTo>
                  <a:pt x="610" y="279"/>
                </a:lnTo>
                <a:lnTo>
                  <a:pt x="610" y="282"/>
                </a:lnTo>
                <a:lnTo>
                  <a:pt x="609" y="284"/>
                </a:lnTo>
                <a:lnTo>
                  <a:pt x="609" y="288"/>
                </a:lnTo>
                <a:lnTo>
                  <a:pt x="609" y="292"/>
                </a:lnTo>
                <a:lnTo>
                  <a:pt x="608" y="296"/>
                </a:lnTo>
                <a:lnTo>
                  <a:pt x="607" y="297"/>
                </a:lnTo>
                <a:lnTo>
                  <a:pt x="606" y="297"/>
                </a:lnTo>
                <a:lnTo>
                  <a:pt x="605" y="296"/>
                </a:lnTo>
                <a:lnTo>
                  <a:pt x="605" y="294"/>
                </a:lnTo>
                <a:lnTo>
                  <a:pt x="605" y="293"/>
                </a:lnTo>
                <a:lnTo>
                  <a:pt x="602" y="293"/>
                </a:lnTo>
                <a:lnTo>
                  <a:pt x="600" y="293"/>
                </a:lnTo>
                <a:lnTo>
                  <a:pt x="599" y="294"/>
                </a:lnTo>
                <a:lnTo>
                  <a:pt x="599" y="296"/>
                </a:lnTo>
                <a:lnTo>
                  <a:pt x="600" y="299"/>
                </a:lnTo>
                <a:lnTo>
                  <a:pt x="600" y="301"/>
                </a:lnTo>
                <a:lnTo>
                  <a:pt x="599" y="302"/>
                </a:lnTo>
                <a:lnTo>
                  <a:pt x="596" y="302"/>
                </a:lnTo>
                <a:lnTo>
                  <a:pt x="592" y="301"/>
                </a:lnTo>
                <a:lnTo>
                  <a:pt x="587" y="300"/>
                </a:lnTo>
                <a:lnTo>
                  <a:pt x="582" y="299"/>
                </a:lnTo>
                <a:lnTo>
                  <a:pt x="582" y="301"/>
                </a:lnTo>
                <a:lnTo>
                  <a:pt x="582" y="303"/>
                </a:lnTo>
                <a:lnTo>
                  <a:pt x="582" y="304"/>
                </a:lnTo>
                <a:lnTo>
                  <a:pt x="583" y="304"/>
                </a:lnTo>
                <a:lnTo>
                  <a:pt x="585" y="304"/>
                </a:lnTo>
                <a:lnTo>
                  <a:pt x="585" y="307"/>
                </a:lnTo>
                <a:lnTo>
                  <a:pt x="589" y="308"/>
                </a:lnTo>
                <a:lnTo>
                  <a:pt x="591" y="310"/>
                </a:lnTo>
                <a:lnTo>
                  <a:pt x="593" y="313"/>
                </a:lnTo>
                <a:lnTo>
                  <a:pt x="593" y="314"/>
                </a:lnTo>
                <a:lnTo>
                  <a:pt x="593" y="315"/>
                </a:lnTo>
                <a:lnTo>
                  <a:pt x="591" y="316"/>
                </a:lnTo>
                <a:lnTo>
                  <a:pt x="590" y="316"/>
                </a:lnTo>
                <a:lnTo>
                  <a:pt x="588" y="316"/>
                </a:lnTo>
                <a:lnTo>
                  <a:pt x="585" y="316"/>
                </a:lnTo>
                <a:lnTo>
                  <a:pt x="582" y="307"/>
                </a:lnTo>
                <a:lnTo>
                  <a:pt x="581" y="306"/>
                </a:lnTo>
                <a:lnTo>
                  <a:pt x="579" y="306"/>
                </a:lnTo>
                <a:lnTo>
                  <a:pt x="576" y="305"/>
                </a:lnTo>
                <a:lnTo>
                  <a:pt x="572" y="305"/>
                </a:lnTo>
                <a:lnTo>
                  <a:pt x="571" y="305"/>
                </a:lnTo>
                <a:lnTo>
                  <a:pt x="568" y="304"/>
                </a:lnTo>
                <a:lnTo>
                  <a:pt x="565" y="299"/>
                </a:lnTo>
                <a:lnTo>
                  <a:pt x="544" y="291"/>
                </a:lnTo>
                <a:lnTo>
                  <a:pt x="534" y="287"/>
                </a:lnTo>
                <a:lnTo>
                  <a:pt x="530" y="285"/>
                </a:lnTo>
                <a:lnTo>
                  <a:pt x="526" y="282"/>
                </a:lnTo>
                <a:lnTo>
                  <a:pt x="525" y="279"/>
                </a:lnTo>
                <a:lnTo>
                  <a:pt x="523" y="276"/>
                </a:lnTo>
                <a:lnTo>
                  <a:pt x="519" y="276"/>
                </a:lnTo>
                <a:lnTo>
                  <a:pt x="516" y="276"/>
                </a:lnTo>
                <a:lnTo>
                  <a:pt x="513" y="276"/>
                </a:lnTo>
                <a:lnTo>
                  <a:pt x="510" y="277"/>
                </a:lnTo>
                <a:lnTo>
                  <a:pt x="508" y="278"/>
                </a:lnTo>
                <a:lnTo>
                  <a:pt x="505" y="279"/>
                </a:lnTo>
                <a:lnTo>
                  <a:pt x="502" y="279"/>
                </a:lnTo>
                <a:lnTo>
                  <a:pt x="498" y="279"/>
                </a:lnTo>
                <a:lnTo>
                  <a:pt x="494" y="278"/>
                </a:lnTo>
                <a:lnTo>
                  <a:pt x="489" y="277"/>
                </a:lnTo>
                <a:lnTo>
                  <a:pt x="480" y="272"/>
                </a:lnTo>
                <a:lnTo>
                  <a:pt x="472" y="268"/>
                </a:lnTo>
                <a:lnTo>
                  <a:pt x="463" y="265"/>
                </a:lnTo>
                <a:lnTo>
                  <a:pt x="459" y="263"/>
                </a:lnTo>
                <a:lnTo>
                  <a:pt x="454" y="262"/>
                </a:lnTo>
                <a:lnTo>
                  <a:pt x="449" y="262"/>
                </a:lnTo>
                <a:lnTo>
                  <a:pt x="445" y="262"/>
                </a:lnTo>
                <a:lnTo>
                  <a:pt x="445" y="271"/>
                </a:lnTo>
                <a:lnTo>
                  <a:pt x="435" y="271"/>
                </a:lnTo>
                <a:lnTo>
                  <a:pt x="428" y="271"/>
                </a:lnTo>
                <a:lnTo>
                  <a:pt x="425" y="265"/>
                </a:lnTo>
                <a:lnTo>
                  <a:pt x="414" y="265"/>
                </a:lnTo>
                <a:lnTo>
                  <a:pt x="402" y="265"/>
                </a:lnTo>
                <a:lnTo>
                  <a:pt x="402" y="259"/>
                </a:lnTo>
                <a:lnTo>
                  <a:pt x="398" y="259"/>
                </a:lnTo>
                <a:lnTo>
                  <a:pt x="393" y="259"/>
                </a:lnTo>
                <a:lnTo>
                  <a:pt x="382" y="261"/>
                </a:lnTo>
                <a:lnTo>
                  <a:pt x="372" y="262"/>
                </a:lnTo>
                <a:lnTo>
                  <a:pt x="367" y="262"/>
                </a:lnTo>
                <a:lnTo>
                  <a:pt x="363" y="262"/>
                </a:lnTo>
                <a:lnTo>
                  <a:pt x="360" y="257"/>
                </a:lnTo>
                <a:lnTo>
                  <a:pt x="359" y="257"/>
                </a:lnTo>
                <a:lnTo>
                  <a:pt x="358" y="257"/>
                </a:lnTo>
                <a:lnTo>
                  <a:pt x="357" y="258"/>
                </a:lnTo>
                <a:lnTo>
                  <a:pt x="355" y="259"/>
                </a:lnTo>
                <a:lnTo>
                  <a:pt x="354" y="260"/>
                </a:lnTo>
                <a:lnTo>
                  <a:pt x="352" y="259"/>
                </a:lnTo>
                <a:lnTo>
                  <a:pt x="349" y="258"/>
                </a:lnTo>
                <a:lnTo>
                  <a:pt x="345" y="255"/>
                </a:lnTo>
                <a:lnTo>
                  <a:pt x="341" y="252"/>
                </a:lnTo>
                <a:lnTo>
                  <a:pt x="338" y="251"/>
                </a:lnTo>
                <a:lnTo>
                  <a:pt x="333" y="251"/>
                </a:lnTo>
                <a:lnTo>
                  <a:pt x="329" y="251"/>
                </a:lnTo>
                <a:lnTo>
                  <a:pt x="325" y="252"/>
                </a:lnTo>
                <a:lnTo>
                  <a:pt x="322" y="254"/>
                </a:lnTo>
                <a:lnTo>
                  <a:pt x="319" y="255"/>
                </a:lnTo>
                <a:lnTo>
                  <a:pt x="315" y="256"/>
                </a:lnTo>
                <a:lnTo>
                  <a:pt x="311" y="257"/>
                </a:lnTo>
                <a:lnTo>
                  <a:pt x="307" y="257"/>
                </a:lnTo>
                <a:lnTo>
                  <a:pt x="301" y="256"/>
                </a:lnTo>
                <a:lnTo>
                  <a:pt x="292" y="253"/>
                </a:lnTo>
                <a:lnTo>
                  <a:pt x="276" y="248"/>
                </a:lnTo>
                <a:lnTo>
                  <a:pt x="273" y="243"/>
                </a:lnTo>
                <a:lnTo>
                  <a:pt x="269" y="242"/>
                </a:lnTo>
                <a:lnTo>
                  <a:pt x="265" y="242"/>
                </a:lnTo>
                <a:lnTo>
                  <a:pt x="257" y="244"/>
                </a:lnTo>
                <a:lnTo>
                  <a:pt x="250" y="245"/>
                </a:lnTo>
                <a:lnTo>
                  <a:pt x="247" y="245"/>
                </a:lnTo>
                <a:lnTo>
                  <a:pt x="245" y="245"/>
                </a:lnTo>
                <a:lnTo>
                  <a:pt x="243" y="245"/>
                </a:lnTo>
                <a:lnTo>
                  <a:pt x="242" y="243"/>
                </a:lnTo>
                <a:lnTo>
                  <a:pt x="240" y="240"/>
                </a:lnTo>
                <a:lnTo>
                  <a:pt x="238" y="237"/>
                </a:lnTo>
                <a:lnTo>
                  <a:pt x="236" y="234"/>
                </a:lnTo>
                <a:lnTo>
                  <a:pt x="228" y="240"/>
                </a:lnTo>
                <a:lnTo>
                  <a:pt x="220" y="245"/>
                </a:lnTo>
                <a:lnTo>
                  <a:pt x="219" y="244"/>
                </a:lnTo>
                <a:lnTo>
                  <a:pt x="218" y="243"/>
                </a:lnTo>
                <a:lnTo>
                  <a:pt x="218" y="240"/>
                </a:lnTo>
                <a:lnTo>
                  <a:pt x="218" y="237"/>
                </a:lnTo>
                <a:lnTo>
                  <a:pt x="217" y="233"/>
                </a:lnTo>
                <a:lnTo>
                  <a:pt x="215" y="230"/>
                </a:lnTo>
                <a:lnTo>
                  <a:pt x="214" y="229"/>
                </a:lnTo>
                <a:lnTo>
                  <a:pt x="212" y="228"/>
                </a:lnTo>
                <a:lnTo>
                  <a:pt x="209" y="228"/>
                </a:lnTo>
                <a:lnTo>
                  <a:pt x="206" y="227"/>
                </a:lnTo>
                <a:lnTo>
                  <a:pt x="202" y="228"/>
                </a:lnTo>
                <a:lnTo>
                  <a:pt x="197" y="229"/>
                </a:lnTo>
                <a:lnTo>
                  <a:pt x="195" y="229"/>
                </a:lnTo>
                <a:lnTo>
                  <a:pt x="193" y="231"/>
                </a:lnTo>
                <a:lnTo>
                  <a:pt x="189" y="235"/>
                </a:lnTo>
                <a:lnTo>
                  <a:pt x="184" y="240"/>
                </a:lnTo>
                <a:lnTo>
                  <a:pt x="180" y="243"/>
                </a:lnTo>
                <a:lnTo>
                  <a:pt x="178" y="243"/>
                </a:lnTo>
                <a:lnTo>
                  <a:pt x="176" y="243"/>
                </a:lnTo>
                <a:lnTo>
                  <a:pt x="172" y="243"/>
                </a:lnTo>
                <a:lnTo>
                  <a:pt x="167" y="242"/>
                </a:lnTo>
                <a:lnTo>
                  <a:pt x="165" y="242"/>
                </a:lnTo>
                <a:lnTo>
                  <a:pt x="163" y="243"/>
                </a:lnTo>
                <a:lnTo>
                  <a:pt x="162" y="244"/>
                </a:lnTo>
                <a:lnTo>
                  <a:pt x="161" y="246"/>
                </a:lnTo>
                <a:lnTo>
                  <a:pt x="160" y="248"/>
                </a:lnTo>
                <a:lnTo>
                  <a:pt x="159" y="248"/>
                </a:lnTo>
                <a:lnTo>
                  <a:pt x="158" y="248"/>
                </a:lnTo>
                <a:lnTo>
                  <a:pt x="157" y="247"/>
                </a:lnTo>
                <a:lnTo>
                  <a:pt x="157" y="244"/>
                </a:lnTo>
                <a:lnTo>
                  <a:pt x="157" y="243"/>
                </a:lnTo>
                <a:lnTo>
                  <a:pt x="156" y="242"/>
                </a:lnTo>
                <a:lnTo>
                  <a:pt x="154" y="242"/>
                </a:lnTo>
                <a:lnTo>
                  <a:pt x="152" y="243"/>
                </a:lnTo>
                <a:lnTo>
                  <a:pt x="152" y="248"/>
                </a:lnTo>
                <a:lnTo>
                  <a:pt x="150" y="249"/>
                </a:lnTo>
                <a:lnTo>
                  <a:pt x="148" y="249"/>
                </a:lnTo>
                <a:lnTo>
                  <a:pt x="144" y="248"/>
                </a:lnTo>
                <a:lnTo>
                  <a:pt x="142" y="251"/>
                </a:lnTo>
                <a:lnTo>
                  <a:pt x="141" y="254"/>
                </a:lnTo>
                <a:lnTo>
                  <a:pt x="138" y="254"/>
                </a:lnTo>
                <a:lnTo>
                  <a:pt x="136" y="254"/>
                </a:lnTo>
                <a:lnTo>
                  <a:pt x="131" y="254"/>
                </a:lnTo>
                <a:lnTo>
                  <a:pt x="126" y="253"/>
                </a:lnTo>
                <a:lnTo>
                  <a:pt x="123" y="253"/>
                </a:lnTo>
                <a:lnTo>
                  <a:pt x="121" y="254"/>
                </a:lnTo>
                <a:lnTo>
                  <a:pt x="118" y="255"/>
                </a:lnTo>
                <a:lnTo>
                  <a:pt x="116" y="257"/>
                </a:lnTo>
                <a:lnTo>
                  <a:pt x="114" y="260"/>
                </a:lnTo>
                <a:lnTo>
                  <a:pt x="112" y="263"/>
                </a:lnTo>
                <a:lnTo>
                  <a:pt x="108" y="269"/>
                </a:lnTo>
                <a:lnTo>
                  <a:pt x="106" y="272"/>
                </a:lnTo>
                <a:lnTo>
                  <a:pt x="104" y="274"/>
                </a:lnTo>
                <a:lnTo>
                  <a:pt x="102" y="274"/>
                </a:lnTo>
                <a:lnTo>
                  <a:pt x="100" y="275"/>
                </a:lnTo>
                <a:lnTo>
                  <a:pt x="97" y="275"/>
                </a:lnTo>
                <a:lnTo>
                  <a:pt x="96" y="275"/>
                </a:lnTo>
                <a:lnTo>
                  <a:pt x="96" y="276"/>
                </a:lnTo>
                <a:lnTo>
                  <a:pt x="95" y="279"/>
                </a:lnTo>
                <a:lnTo>
                  <a:pt x="94" y="283"/>
                </a:lnTo>
                <a:lnTo>
                  <a:pt x="91" y="294"/>
                </a:lnTo>
                <a:lnTo>
                  <a:pt x="89" y="305"/>
                </a:lnTo>
                <a:lnTo>
                  <a:pt x="88" y="308"/>
                </a:lnTo>
                <a:lnTo>
                  <a:pt x="87" y="310"/>
                </a:lnTo>
                <a:lnTo>
                  <a:pt x="84" y="312"/>
                </a:lnTo>
                <a:lnTo>
                  <a:pt x="80" y="313"/>
                </a:lnTo>
                <a:lnTo>
                  <a:pt x="76" y="313"/>
                </a:lnTo>
                <a:lnTo>
                  <a:pt x="71" y="313"/>
                </a:lnTo>
                <a:lnTo>
                  <a:pt x="62" y="313"/>
                </a:lnTo>
                <a:lnTo>
                  <a:pt x="56" y="313"/>
                </a:lnTo>
                <a:lnTo>
                  <a:pt x="55" y="314"/>
                </a:lnTo>
                <a:lnTo>
                  <a:pt x="53" y="316"/>
                </a:lnTo>
                <a:lnTo>
                  <a:pt x="50" y="318"/>
                </a:lnTo>
                <a:lnTo>
                  <a:pt x="49" y="318"/>
                </a:lnTo>
                <a:lnTo>
                  <a:pt x="48" y="319"/>
                </a:lnTo>
                <a:lnTo>
                  <a:pt x="41" y="316"/>
                </a:lnTo>
                <a:lnTo>
                  <a:pt x="38" y="315"/>
                </a:lnTo>
                <a:lnTo>
                  <a:pt x="36" y="315"/>
                </a:lnTo>
                <a:lnTo>
                  <a:pt x="33" y="315"/>
                </a:lnTo>
                <a:lnTo>
                  <a:pt x="31" y="316"/>
                </a:lnTo>
                <a:lnTo>
                  <a:pt x="31" y="333"/>
                </a:lnTo>
                <a:lnTo>
                  <a:pt x="31" y="334"/>
                </a:lnTo>
                <a:lnTo>
                  <a:pt x="30" y="335"/>
                </a:lnTo>
                <a:lnTo>
                  <a:pt x="28" y="338"/>
                </a:lnTo>
                <a:lnTo>
                  <a:pt x="31" y="339"/>
                </a:lnTo>
                <a:lnTo>
                  <a:pt x="34" y="341"/>
                </a:lnTo>
                <a:lnTo>
                  <a:pt x="40" y="342"/>
                </a:lnTo>
                <a:lnTo>
                  <a:pt x="45" y="344"/>
                </a:lnTo>
                <a:lnTo>
                  <a:pt x="51" y="347"/>
                </a:lnTo>
                <a:lnTo>
                  <a:pt x="52" y="348"/>
                </a:lnTo>
                <a:lnTo>
                  <a:pt x="54" y="350"/>
                </a:lnTo>
                <a:lnTo>
                  <a:pt x="58" y="354"/>
                </a:lnTo>
                <a:lnTo>
                  <a:pt x="62" y="358"/>
                </a:lnTo>
                <a:lnTo>
                  <a:pt x="65" y="361"/>
                </a:lnTo>
                <a:lnTo>
                  <a:pt x="67" y="361"/>
                </a:lnTo>
                <a:lnTo>
                  <a:pt x="71" y="360"/>
                </a:lnTo>
                <a:lnTo>
                  <a:pt x="74" y="360"/>
                </a:lnTo>
                <a:lnTo>
                  <a:pt x="76" y="361"/>
                </a:lnTo>
                <a:lnTo>
                  <a:pt x="77" y="362"/>
                </a:lnTo>
                <a:lnTo>
                  <a:pt x="77" y="364"/>
                </a:lnTo>
                <a:lnTo>
                  <a:pt x="77" y="368"/>
                </a:lnTo>
                <a:lnTo>
                  <a:pt x="77" y="372"/>
                </a:lnTo>
                <a:lnTo>
                  <a:pt x="77" y="373"/>
                </a:lnTo>
                <a:lnTo>
                  <a:pt x="77" y="374"/>
                </a:lnTo>
                <a:lnTo>
                  <a:pt x="79" y="375"/>
                </a:lnTo>
                <a:lnTo>
                  <a:pt x="82" y="376"/>
                </a:lnTo>
                <a:lnTo>
                  <a:pt x="84" y="375"/>
                </a:lnTo>
                <a:lnTo>
                  <a:pt x="86" y="375"/>
                </a:lnTo>
                <a:lnTo>
                  <a:pt x="88" y="374"/>
                </a:lnTo>
                <a:lnTo>
                  <a:pt x="90" y="372"/>
                </a:lnTo>
                <a:lnTo>
                  <a:pt x="92" y="372"/>
                </a:lnTo>
                <a:lnTo>
                  <a:pt x="95" y="371"/>
                </a:lnTo>
                <a:lnTo>
                  <a:pt x="99" y="372"/>
                </a:lnTo>
                <a:lnTo>
                  <a:pt x="104" y="372"/>
                </a:lnTo>
                <a:lnTo>
                  <a:pt x="107" y="372"/>
                </a:lnTo>
                <a:lnTo>
                  <a:pt x="108" y="372"/>
                </a:lnTo>
                <a:lnTo>
                  <a:pt x="107" y="372"/>
                </a:lnTo>
                <a:lnTo>
                  <a:pt x="110" y="372"/>
                </a:lnTo>
                <a:lnTo>
                  <a:pt x="112" y="372"/>
                </a:lnTo>
                <a:lnTo>
                  <a:pt x="112" y="373"/>
                </a:lnTo>
                <a:lnTo>
                  <a:pt x="112" y="374"/>
                </a:lnTo>
                <a:lnTo>
                  <a:pt x="112" y="375"/>
                </a:lnTo>
                <a:lnTo>
                  <a:pt x="112" y="377"/>
                </a:lnTo>
                <a:lnTo>
                  <a:pt x="111" y="379"/>
                </a:lnTo>
                <a:lnTo>
                  <a:pt x="109" y="380"/>
                </a:lnTo>
                <a:lnTo>
                  <a:pt x="107" y="380"/>
                </a:lnTo>
                <a:lnTo>
                  <a:pt x="124" y="389"/>
                </a:lnTo>
                <a:lnTo>
                  <a:pt x="123" y="388"/>
                </a:lnTo>
                <a:lnTo>
                  <a:pt x="126" y="387"/>
                </a:lnTo>
                <a:lnTo>
                  <a:pt x="132" y="386"/>
                </a:lnTo>
                <a:lnTo>
                  <a:pt x="132" y="390"/>
                </a:lnTo>
                <a:lnTo>
                  <a:pt x="132" y="395"/>
                </a:lnTo>
                <a:lnTo>
                  <a:pt x="126" y="394"/>
                </a:lnTo>
                <a:lnTo>
                  <a:pt x="122" y="393"/>
                </a:lnTo>
                <a:lnTo>
                  <a:pt x="113" y="392"/>
                </a:lnTo>
                <a:lnTo>
                  <a:pt x="112" y="393"/>
                </a:lnTo>
                <a:lnTo>
                  <a:pt x="110" y="395"/>
                </a:lnTo>
                <a:lnTo>
                  <a:pt x="107" y="397"/>
                </a:lnTo>
                <a:lnTo>
                  <a:pt x="113" y="397"/>
                </a:lnTo>
                <a:lnTo>
                  <a:pt x="118" y="397"/>
                </a:lnTo>
                <a:lnTo>
                  <a:pt x="121" y="409"/>
                </a:lnTo>
                <a:lnTo>
                  <a:pt x="118" y="403"/>
                </a:lnTo>
                <a:lnTo>
                  <a:pt x="107" y="411"/>
                </a:lnTo>
                <a:lnTo>
                  <a:pt x="102" y="411"/>
                </a:lnTo>
                <a:lnTo>
                  <a:pt x="97" y="411"/>
                </a:lnTo>
                <a:lnTo>
                  <a:pt x="92" y="410"/>
                </a:lnTo>
                <a:lnTo>
                  <a:pt x="87" y="408"/>
                </a:lnTo>
                <a:lnTo>
                  <a:pt x="78" y="405"/>
                </a:lnTo>
                <a:lnTo>
                  <a:pt x="70" y="403"/>
                </a:lnTo>
                <a:lnTo>
                  <a:pt x="72" y="402"/>
                </a:lnTo>
                <a:lnTo>
                  <a:pt x="73" y="401"/>
                </a:lnTo>
                <a:lnTo>
                  <a:pt x="73" y="399"/>
                </a:lnTo>
                <a:lnTo>
                  <a:pt x="73" y="396"/>
                </a:lnTo>
                <a:lnTo>
                  <a:pt x="73" y="393"/>
                </a:lnTo>
                <a:lnTo>
                  <a:pt x="71" y="387"/>
                </a:lnTo>
                <a:lnTo>
                  <a:pt x="70" y="383"/>
                </a:lnTo>
                <a:lnTo>
                  <a:pt x="53" y="389"/>
                </a:lnTo>
                <a:lnTo>
                  <a:pt x="45" y="391"/>
                </a:lnTo>
                <a:lnTo>
                  <a:pt x="37" y="395"/>
                </a:lnTo>
                <a:lnTo>
                  <a:pt x="37" y="400"/>
                </a:lnTo>
                <a:lnTo>
                  <a:pt x="37" y="406"/>
                </a:lnTo>
                <a:lnTo>
                  <a:pt x="34" y="407"/>
                </a:lnTo>
                <a:lnTo>
                  <a:pt x="32" y="407"/>
                </a:lnTo>
                <a:lnTo>
                  <a:pt x="28" y="405"/>
                </a:lnTo>
                <a:lnTo>
                  <a:pt x="25" y="403"/>
                </a:lnTo>
                <a:lnTo>
                  <a:pt x="22" y="403"/>
                </a:lnTo>
                <a:lnTo>
                  <a:pt x="20" y="403"/>
                </a:lnTo>
                <a:lnTo>
                  <a:pt x="18" y="404"/>
                </a:lnTo>
                <a:lnTo>
                  <a:pt x="15" y="405"/>
                </a:lnTo>
                <a:lnTo>
                  <a:pt x="10" y="409"/>
                </a:lnTo>
                <a:lnTo>
                  <a:pt x="0" y="417"/>
                </a:lnTo>
                <a:lnTo>
                  <a:pt x="3" y="423"/>
                </a:lnTo>
                <a:lnTo>
                  <a:pt x="12" y="423"/>
                </a:lnTo>
                <a:lnTo>
                  <a:pt x="18" y="424"/>
                </a:lnTo>
                <a:lnTo>
                  <a:pt x="22" y="424"/>
                </a:lnTo>
                <a:lnTo>
                  <a:pt x="26" y="425"/>
                </a:lnTo>
                <a:lnTo>
                  <a:pt x="27" y="426"/>
                </a:lnTo>
                <a:lnTo>
                  <a:pt x="27" y="427"/>
                </a:lnTo>
                <a:lnTo>
                  <a:pt x="26" y="428"/>
                </a:lnTo>
                <a:lnTo>
                  <a:pt x="24" y="429"/>
                </a:lnTo>
                <a:lnTo>
                  <a:pt x="17" y="431"/>
                </a:lnTo>
                <a:lnTo>
                  <a:pt x="19" y="433"/>
                </a:lnTo>
                <a:lnTo>
                  <a:pt x="20" y="436"/>
                </a:lnTo>
                <a:lnTo>
                  <a:pt x="22" y="438"/>
                </a:lnTo>
                <a:lnTo>
                  <a:pt x="25" y="440"/>
                </a:lnTo>
                <a:lnTo>
                  <a:pt x="26" y="442"/>
                </a:lnTo>
                <a:lnTo>
                  <a:pt x="26" y="445"/>
                </a:lnTo>
                <a:lnTo>
                  <a:pt x="27" y="446"/>
                </a:lnTo>
                <a:lnTo>
                  <a:pt x="28" y="448"/>
                </a:lnTo>
                <a:lnTo>
                  <a:pt x="31" y="450"/>
                </a:lnTo>
                <a:lnTo>
                  <a:pt x="34" y="451"/>
                </a:lnTo>
                <a:lnTo>
                  <a:pt x="38" y="452"/>
                </a:lnTo>
                <a:lnTo>
                  <a:pt x="42" y="452"/>
                </a:lnTo>
                <a:lnTo>
                  <a:pt x="49" y="452"/>
                </a:lnTo>
                <a:lnTo>
                  <a:pt x="57" y="452"/>
                </a:lnTo>
                <a:lnTo>
                  <a:pt x="73" y="449"/>
                </a:lnTo>
                <a:lnTo>
                  <a:pt x="87" y="445"/>
                </a:lnTo>
                <a:lnTo>
                  <a:pt x="91" y="452"/>
                </a:lnTo>
                <a:lnTo>
                  <a:pt x="92" y="453"/>
                </a:lnTo>
                <a:lnTo>
                  <a:pt x="93" y="455"/>
                </a:lnTo>
                <a:lnTo>
                  <a:pt x="95" y="456"/>
                </a:lnTo>
                <a:lnTo>
                  <a:pt x="96" y="456"/>
                </a:lnTo>
                <a:lnTo>
                  <a:pt x="97" y="455"/>
                </a:lnTo>
                <a:lnTo>
                  <a:pt x="98" y="452"/>
                </a:lnTo>
                <a:lnTo>
                  <a:pt x="100" y="449"/>
                </a:lnTo>
                <a:lnTo>
                  <a:pt x="101" y="448"/>
                </a:lnTo>
                <a:lnTo>
                  <a:pt x="106" y="447"/>
                </a:lnTo>
                <a:lnTo>
                  <a:pt x="110" y="446"/>
                </a:lnTo>
                <a:lnTo>
                  <a:pt x="114" y="446"/>
                </a:lnTo>
                <a:lnTo>
                  <a:pt x="118" y="447"/>
                </a:lnTo>
                <a:lnTo>
                  <a:pt x="126" y="448"/>
                </a:lnTo>
                <a:lnTo>
                  <a:pt x="132" y="448"/>
                </a:lnTo>
                <a:lnTo>
                  <a:pt x="130" y="456"/>
                </a:lnTo>
                <a:lnTo>
                  <a:pt x="129" y="463"/>
                </a:lnTo>
                <a:lnTo>
                  <a:pt x="128" y="470"/>
                </a:lnTo>
                <a:lnTo>
                  <a:pt x="129" y="475"/>
                </a:lnTo>
                <a:lnTo>
                  <a:pt x="130" y="482"/>
                </a:lnTo>
                <a:lnTo>
                  <a:pt x="126" y="484"/>
                </a:lnTo>
                <a:lnTo>
                  <a:pt x="121" y="486"/>
                </a:lnTo>
                <a:lnTo>
                  <a:pt x="117" y="489"/>
                </a:lnTo>
                <a:lnTo>
                  <a:pt x="115" y="490"/>
                </a:lnTo>
                <a:lnTo>
                  <a:pt x="113" y="490"/>
                </a:lnTo>
                <a:lnTo>
                  <a:pt x="110" y="490"/>
                </a:lnTo>
                <a:lnTo>
                  <a:pt x="110" y="489"/>
                </a:lnTo>
                <a:lnTo>
                  <a:pt x="110" y="488"/>
                </a:lnTo>
                <a:lnTo>
                  <a:pt x="109" y="487"/>
                </a:lnTo>
                <a:lnTo>
                  <a:pt x="108" y="487"/>
                </a:lnTo>
                <a:lnTo>
                  <a:pt x="107" y="487"/>
                </a:lnTo>
                <a:lnTo>
                  <a:pt x="105" y="489"/>
                </a:lnTo>
                <a:lnTo>
                  <a:pt x="101" y="493"/>
                </a:lnTo>
                <a:lnTo>
                  <a:pt x="98" y="497"/>
                </a:lnTo>
                <a:lnTo>
                  <a:pt x="96" y="499"/>
                </a:lnTo>
                <a:lnTo>
                  <a:pt x="92" y="499"/>
                </a:lnTo>
                <a:lnTo>
                  <a:pt x="89" y="499"/>
                </a:lnTo>
                <a:lnTo>
                  <a:pt x="85" y="498"/>
                </a:lnTo>
                <a:lnTo>
                  <a:pt x="83" y="498"/>
                </a:lnTo>
                <a:lnTo>
                  <a:pt x="82" y="499"/>
                </a:lnTo>
                <a:lnTo>
                  <a:pt x="79" y="494"/>
                </a:lnTo>
                <a:lnTo>
                  <a:pt x="76" y="490"/>
                </a:lnTo>
                <a:lnTo>
                  <a:pt x="75" y="490"/>
                </a:lnTo>
                <a:lnTo>
                  <a:pt x="74" y="490"/>
                </a:lnTo>
                <a:lnTo>
                  <a:pt x="72" y="490"/>
                </a:lnTo>
                <a:lnTo>
                  <a:pt x="70" y="491"/>
                </a:lnTo>
                <a:lnTo>
                  <a:pt x="69" y="491"/>
                </a:lnTo>
                <a:lnTo>
                  <a:pt x="68" y="490"/>
                </a:lnTo>
                <a:lnTo>
                  <a:pt x="65" y="494"/>
                </a:lnTo>
                <a:lnTo>
                  <a:pt x="62" y="498"/>
                </a:lnTo>
                <a:lnTo>
                  <a:pt x="57" y="502"/>
                </a:lnTo>
                <a:lnTo>
                  <a:pt x="57" y="503"/>
                </a:lnTo>
                <a:lnTo>
                  <a:pt x="58" y="504"/>
                </a:lnTo>
                <a:lnTo>
                  <a:pt x="68" y="504"/>
                </a:lnTo>
                <a:lnTo>
                  <a:pt x="67" y="509"/>
                </a:lnTo>
                <a:lnTo>
                  <a:pt x="68" y="513"/>
                </a:lnTo>
                <a:lnTo>
                  <a:pt x="64" y="512"/>
                </a:lnTo>
                <a:lnTo>
                  <a:pt x="59" y="510"/>
                </a:lnTo>
                <a:lnTo>
                  <a:pt x="58" y="512"/>
                </a:lnTo>
                <a:lnTo>
                  <a:pt x="58" y="514"/>
                </a:lnTo>
                <a:lnTo>
                  <a:pt x="57" y="517"/>
                </a:lnTo>
                <a:lnTo>
                  <a:pt x="56" y="518"/>
                </a:lnTo>
                <a:lnTo>
                  <a:pt x="53" y="520"/>
                </a:lnTo>
                <a:lnTo>
                  <a:pt x="49" y="522"/>
                </a:lnTo>
                <a:lnTo>
                  <a:pt x="47" y="523"/>
                </a:lnTo>
                <a:lnTo>
                  <a:pt x="45" y="524"/>
                </a:lnTo>
                <a:lnTo>
                  <a:pt x="43" y="525"/>
                </a:lnTo>
                <a:lnTo>
                  <a:pt x="42" y="527"/>
                </a:lnTo>
                <a:lnTo>
                  <a:pt x="42" y="528"/>
                </a:lnTo>
                <a:lnTo>
                  <a:pt x="42" y="529"/>
                </a:lnTo>
                <a:lnTo>
                  <a:pt x="42" y="531"/>
                </a:lnTo>
                <a:lnTo>
                  <a:pt x="43" y="533"/>
                </a:lnTo>
                <a:lnTo>
                  <a:pt x="43" y="534"/>
                </a:lnTo>
                <a:lnTo>
                  <a:pt x="42" y="535"/>
                </a:lnTo>
                <a:lnTo>
                  <a:pt x="41" y="537"/>
                </a:lnTo>
                <a:lnTo>
                  <a:pt x="38" y="538"/>
                </a:lnTo>
                <a:lnTo>
                  <a:pt x="36" y="539"/>
                </a:lnTo>
                <a:lnTo>
                  <a:pt x="34" y="541"/>
                </a:lnTo>
                <a:lnTo>
                  <a:pt x="44" y="549"/>
                </a:lnTo>
                <a:lnTo>
                  <a:pt x="48" y="552"/>
                </a:lnTo>
                <a:lnTo>
                  <a:pt x="52" y="554"/>
                </a:lnTo>
                <a:lnTo>
                  <a:pt x="56" y="556"/>
                </a:lnTo>
                <a:lnTo>
                  <a:pt x="61" y="557"/>
                </a:lnTo>
                <a:lnTo>
                  <a:pt x="67" y="557"/>
                </a:lnTo>
                <a:lnTo>
                  <a:pt x="76" y="558"/>
                </a:lnTo>
                <a:lnTo>
                  <a:pt x="70" y="569"/>
                </a:lnTo>
                <a:lnTo>
                  <a:pt x="69" y="568"/>
                </a:lnTo>
                <a:lnTo>
                  <a:pt x="68" y="567"/>
                </a:lnTo>
                <a:lnTo>
                  <a:pt x="66" y="565"/>
                </a:lnTo>
                <a:lnTo>
                  <a:pt x="64" y="562"/>
                </a:lnTo>
                <a:lnTo>
                  <a:pt x="62" y="561"/>
                </a:lnTo>
                <a:lnTo>
                  <a:pt x="60" y="560"/>
                </a:lnTo>
                <a:lnTo>
                  <a:pt x="58" y="560"/>
                </a:lnTo>
                <a:lnTo>
                  <a:pt x="54" y="562"/>
                </a:lnTo>
                <a:lnTo>
                  <a:pt x="53" y="563"/>
                </a:lnTo>
                <a:lnTo>
                  <a:pt x="53" y="564"/>
                </a:lnTo>
                <a:lnTo>
                  <a:pt x="54" y="565"/>
                </a:lnTo>
                <a:lnTo>
                  <a:pt x="56" y="566"/>
                </a:lnTo>
                <a:lnTo>
                  <a:pt x="56" y="572"/>
                </a:lnTo>
                <a:lnTo>
                  <a:pt x="62" y="572"/>
                </a:lnTo>
                <a:lnTo>
                  <a:pt x="65" y="572"/>
                </a:lnTo>
                <a:lnTo>
                  <a:pt x="66" y="573"/>
                </a:lnTo>
                <a:lnTo>
                  <a:pt x="66" y="574"/>
                </a:lnTo>
                <a:lnTo>
                  <a:pt x="63" y="577"/>
                </a:lnTo>
                <a:lnTo>
                  <a:pt x="62" y="580"/>
                </a:lnTo>
                <a:lnTo>
                  <a:pt x="62" y="583"/>
                </a:lnTo>
                <a:lnTo>
                  <a:pt x="66" y="588"/>
                </a:lnTo>
                <a:lnTo>
                  <a:pt x="69" y="591"/>
                </a:lnTo>
                <a:lnTo>
                  <a:pt x="70" y="594"/>
                </a:lnTo>
                <a:lnTo>
                  <a:pt x="74" y="594"/>
                </a:lnTo>
                <a:lnTo>
                  <a:pt x="78" y="594"/>
                </a:lnTo>
                <a:lnTo>
                  <a:pt x="82" y="595"/>
                </a:lnTo>
                <a:lnTo>
                  <a:pt x="86" y="595"/>
                </a:lnTo>
                <a:lnTo>
                  <a:pt x="89" y="594"/>
                </a:lnTo>
                <a:lnTo>
                  <a:pt x="92" y="593"/>
                </a:lnTo>
                <a:lnTo>
                  <a:pt x="93" y="591"/>
                </a:lnTo>
                <a:lnTo>
                  <a:pt x="94" y="590"/>
                </a:lnTo>
                <a:lnTo>
                  <a:pt x="95" y="588"/>
                </a:lnTo>
                <a:lnTo>
                  <a:pt x="96" y="586"/>
                </a:lnTo>
                <a:lnTo>
                  <a:pt x="96" y="584"/>
                </a:lnTo>
                <a:lnTo>
                  <a:pt x="95" y="582"/>
                </a:lnTo>
                <a:lnTo>
                  <a:pt x="95" y="579"/>
                </a:lnTo>
                <a:lnTo>
                  <a:pt x="96" y="577"/>
                </a:lnTo>
                <a:lnTo>
                  <a:pt x="98" y="578"/>
                </a:lnTo>
                <a:lnTo>
                  <a:pt x="101" y="578"/>
                </a:lnTo>
                <a:lnTo>
                  <a:pt x="102" y="579"/>
                </a:lnTo>
                <a:lnTo>
                  <a:pt x="103" y="580"/>
                </a:lnTo>
                <a:lnTo>
                  <a:pt x="103" y="581"/>
                </a:lnTo>
                <a:lnTo>
                  <a:pt x="101" y="583"/>
                </a:lnTo>
                <a:lnTo>
                  <a:pt x="101" y="582"/>
                </a:lnTo>
                <a:lnTo>
                  <a:pt x="100" y="583"/>
                </a:lnTo>
                <a:lnTo>
                  <a:pt x="100" y="585"/>
                </a:lnTo>
                <a:lnTo>
                  <a:pt x="101" y="588"/>
                </a:lnTo>
                <a:lnTo>
                  <a:pt x="102" y="592"/>
                </a:lnTo>
                <a:lnTo>
                  <a:pt x="104" y="597"/>
                </a:lnTo>
                <a:lnTo>
                  <a:pt x="105" y="599"/>
                </a:lnTo>
                <a:lnTo>
                  <a:pt x="106" y="601"/>
                </a:lnTo>
                <a:lnTo>
                  <a:pt x="108" y="603"/>
                </a:lnTo>
                <a:lnTo>
                  <a:pt x="110" y="606"/>
                </a:lnTo>
                <a:lnTo>
                  <a:pt x="110" y="607"/>
                </a:lnTo>
                <a:lnTo>
                  <a:pt x="108" y="609"/>
                </a:lnTo>
                <a:lnTo>
                  <a:pt x="107" y="611"/>
                </a:lnTo>
                <a:lnTo>
                  <a:pt x="107" y="612"/>
                </a:lnTo>
                <a:lnTo>
                  <a:pt x="107" y="614"/>
                </a:lnTo>
                <a:lnTo>
                  <a:pt x="106" y="614"/>
                </a:lnTo>
                <a:lnTo>
                  <a:pt x="108" y="616"/>
                </a:lnTo>
                <a:lnTo>
                  <a:pt x="113" y="617"/>
                </a:lnTo>
                <a:lnTo>
                  <a:pt x="110" y="631"/>
                </a:lnTo>
                <a:lnTo>
                  <a:pt x="112" y="631"/>
                </a:lnTo>
                <a:lnTo>
                  <a:pt x="114" y="630"/>
                </a:lnTo>
                <a:lnTo>
                  <a:pt x="118" y="629"/>
                </a:lnTo>
                <a:lnTo>
                  <a:pt x="122" y="626"/>
                </a:lnTo>
                <a:lnTo>
                  <a:pt x="125" y="623"/>
                </a:lnTo>
                <a:lnTo>
                  <a:pt x="130" y="617"/>
                </a:lnTo>
                <a:lnTo>
                  <a:pt x="134" y="615"/>
                </a:lnTo>
                <a:lnTo>
                  <a:pt x="138" y="614"/>
                </a:lnTo>
                <a:lnTo>
                  <a:pt x="139" y="614"/>
                </a:lnTo>
                <a:lnTo>
                  <a:pt x="140" y="615"/>
                </a:lnTo>
                <a:lnTo>
                  <a:pt x="141" y="618"/>
                </a:lnTo>
                <a:lnTo>
                  <a:pt x="142" y="621"/>
                </a:lnTo>
                <a:lnTo>
                  <a:pt x="143" y="622"/>
                </a:lnTo>
                <a:lnTo>
                  <a:pt x="144" y="622"/>
                </a:lnTo>
                <a:lnTo>
                  <a:pt x="146" y="623"/>
                </a:lnTo>
                <a:lnTo>
                  <a:pt x="147" y="623"/>
                </a:lnTo>
                <a:lnTo>
                  <a:pt x="148" y="622"/>
                </a:lnTo>
                <a:lnTo>
                  <a:pt x="149" y="621"/>
                </a:lnTo>
                <a:lnTo>
                  <a:pt x="150" y="620"/>
                </a:lnTo>
                <a:lnTo>
                  <a:pt x="151" y="619"/>
                </a:lnTo>
                <a:lnTo>
                  <a:pt x="153" y="619"/>
                </a:lnTo>
                <a:lnTo>
                  <a:pt x="155" y="620"/>
                </a:lnTo>
                <a:lnTo>
                  <a:pt x="163" y="634"/>
                </a:lnTo>
                <a:lnTo>
                  <a:pt x="165" y="632"/>
                </a:lnTo>
                <a:lnTo>
                  <a:pt x="166" y="631"/>
                </a:lnTo>
                <a:lnTo>
                  <a:pt x="166" y="629"/>
                </a:lnTo>
                <a:lnTo>
                  <a:pt x="166" y="625"/>
                </a:lnTo>
                <a:lnTo>
                  <a:pt x="176" y="628"/>
                </a:lnTo>
                <a:lnTo>
                  <a:pt x="180" y="628"/>
                </a:lnTo>
                <a:lnTo>
                  <a:pt x="183" y="628"/>
                </a:lnTo>
                <a:lnTo>
                  <a:pt x="187" y="627"/>
                </a:lnTo>
                <a:lnTo>
                  <a:pt x="192" y="626"/>
                </a:lnTo>
                <a:lnTo>
                  <a:pt x="203" y="620"/>
                </a:lnTo>
                <a:lnTo>
                  <a:pt x="201" y="624"/>
                </a:lnTo>
                <a:lnTo>
                  <a:pt x="200" y="628"/>
                </a:lnTo>
                <a:lnTo>
                  <a:pt x="199" y="632"/>
                </a:lnTo>
                <a:lnTo>
                  <a:pt x="197" y="636"/>
                </a:lnTo>
                <a:lnTo>
                  <a:pt x="190" y="642"/>
                </a:lnTo>
                <a:lnTo>
                  <a:pt x="186" y="647"/>
                </a:lnTo>
                <a:lnTo>
                  <a:pt x="183" y="651"/>
                </a:lnTo>
                <a:lnTo>
                  <a:pt x="182" y="655"/>
                </a:lnTo>
                <a:lnTo>
                  <a:pt x="183" y="659"/>
                </a:lnTo>
                <a:lnTo>
                  <a:pt x="183" y="663"/>
                </a:lnTo>
                <a:lnTo>
                  <a:pt x="183" y="667"/>
                </a:lnTo>
                <a:lnTo>
                  <a:pt x="172" y="684"/>
                </a:lnTo>
                <a:lnTo>
                  <a:pt x="169" y="687"/>
                </a:lnTo>
                <a:lnTo>
                  <a:pt x="165" y="690"/>
                </a:lnTo>
                <a:lnTo>
                  <a:pt x="160" y="693"/>
                </a:lnTo>
                <a:lnTo>
                  <a:pt x="156" y="695"/>
                </a:lnTo>
                <a:lnTo>
                  <a:pt x="138" y="704"/>
                </a:lnTo>
                <a:lnTo>
                  <a:pt x="138" y="710"/>
                </a:lnTo>
                <a:lnTo>
                  <a:pt x="138" y="713"/>
                </a:lnTo>
                <a:lnTo>
                  <a:pt x="138" y="715"/>
                </a:lnTo>
                <a:lnTo>
                  <a:pt x="134" y="715"/>
                </a:lnTo>
                <a:lnTo>
                  <a:pt x="131" y="716"/>
                </a:lnTo>
                <a:lnTo>
                  <a:pt x="129" y="717"/>
                </a:lnTo>
                <a:lnTo>
                  <a:pt x="127" y="718"/>
                </a:lnTo>
                <a:lnTo>
                  <a:pt x="128" y="718"/>
                </a:lnTo>
                <a:lnTo>
                  <a:pt x="128" y="717"/>
                </a:lnTo>
                <a:lnTo>
                  <a:pt x="127" y="716"/>
                </a:lnTo>
                <a:lnTo>
                  <a:pt x="124" y="715"/>
                </a:lnTo>
                <a:lnTo>
                  <a:pt x="121" y="714"/>
                </a:lnTo>
                <a:lnTo>
                  <a:pt x="117" y="714"/>
                </a:lnTo>
                <a:lnTo>
                  <a:pt x="114" y="714"/>
                </a:lnTo>
                <a:lnTo>
                  <a:pt x="112" y="715"/>
                </a:lnTo>
                <a:lnTo>
                  <a:pt x="110" y="715"/>
                </a:lnTo>
                <a:lnTo>
                  <a:pt x="108" y="717"/>
                </a:lnTo>
                <a:lnTo>
                  <a:pt x="106" y="719"/>
                </a:lnTo>
                <a:lnTo>
                  <a:pt x="102" y="727"/>
                </a:lnTo>
                <a:lnTo>
                  <a:pt x="96" y="738"/>
                </a:lnTo>
                <a:lnTo>
                  <a:pt x="94" y="738"/>
                </a:lnTo>
                <a:lnTo>
                  <a:pt x="92" y="738"/>
                </a:lnTo>
                <a:lnTo>
                  <a:pt x="90" y="737"/>
                </a:lnTo>
                <a:lnTo>
                  <a:pt x="87" y="738"/>
                </a:lnTo>
                <a:lnTo>
                  <a:pt x="85" y="741"/>
                </a:lnTo>
                <a:lnTo>
                  <a:pt x="85" y="746"/>
                </a:lnTo>
                <a:lnTo>
                  <a:pt x="94" y="743"/>
                </a:lnTo>
                <a:lnTo>
                  <a:pt x="96" y="742"/>
                </a:lnTo>
                <a:lnTo>
                  <a:pt x="98" y="742"/>
                </a:lnTo>
                <a:lnTo>
                  <a:pt x="101" y="740"/>
                </a:lnTo>
                <a:lnTo>
                  <a:pt x="103" y="737"/>
                </a:lnTo>
                <a:lnTo>
                  <a:pt x="106" y="734"/>
                </a:lnTo>
                <a:lnTo>
                  <a:pt x="109" y="728"/>
                </a:lnTo>
                <a:lnTo>
                  <a:pt x="113" y="721"/>
                </a:lnTo>
                <a:lnTo>
                  <a:pt x="114" y="721"/>
                </a:lnTo>
                <a:lnTo>
                  <a:pt x="117" y="721"/>
                </a:lnTo>
                <a:lnTo>
                  <a:pt x="121" y="721"/>
                </a:lnTo>
                <a:lnTo>
                  <a:pt x="119" y="725"/>
                </a:lnTo>
                <a:lnTo>
                  <a:pt x="118" y="728"/>
                </a:lnTo>
                <a:lnTo>
                  <a:pt x="118" y="729"/>
                </a:lnTo>
                <a:lnTo>
                  <a:pt x="121" y="730"/>
                </a:lnTo>
                <a:lnTo>
                  <a:pt x="123" y="730"/>
                </a:lnTo>
                <a:lnTo>
                  <a:pt x="126" y="729"/>
                </a:lnTo>
                <a:lnTo>
                  <a:pt x="128" y="728"/>
                </a:lnTo>
                <a:lnTo>
                  <a:pt x="132" y="726"/>
                </a:lnTo>
                <a:lnTo>
                  <a:pt x="137" y="724"/>
                </a:lnTo>
                <a:lnTo>
                  <a:pt x="145" y="718"/>
                </a:lnTo>
                <a:lnTo>
                  <a:pt x="148" y="716"/>
                </a:lnTo>
                <a:lnTo>
                  <a:pt x="152" y="715"/>
                </a:lnTo>
                <a:lnTo>
                  <a:pt x="154" y="716"/>
                </a:lnTo>
                <a:lnTo>
                  <a:pt x="155" y="717"/>
                </a:lnTo>
                <a:lnTo>
                  <a:pt x="155" y="718"/>
                </a:lnTo>
                <a:lnTo>
                  <a:pt x="156" y="718"/>
                </a:lnTo>
                <a:lnTo>
                  <a:pt x="156" y="719"/>
                </a:lnTo>
                <a:lnTo>
                  <a:pt x="158" y="718"/>
                </a:lnTo>
                <a:lnTo>
                  <a:pt x="160" y="710"/>
                </a:lnTo>
                <a:lnTo>
                  <a:pt x="162" y="709"/>
                </a:lnTo>
                <a:lnTo>
                  <a:pt x="163" y="710"/>
                </a:lnTo>
                <a:lnTo>
                  <a:pt x="163" y="711"/>
                </a:lnTo>
                <a:lnTo>
                  <a:pt x="164" y="712"/>
                </a:lnTo>
                <a:lnTo>
                  <a:pt x="164" y="713"/>
                </a:lnTo>
                <a:lnTo>
                  <a:pt x="165" y="713"/>
                </a:lnTo>
                <a:lnTo>
                  <a:pt x="166" y="712"/>
                </a:lnTo>
                <a:lnTo>
                  <a:pt x="166" y="710"/>
                </a:lnTo>
                <a:lnTo>
                  <a:pt x="166" y="707"/>
                </a:lnTo>
                <a:lnTo>
                  <a:pt x="166" y="701"/>
                </a:lnTo>
                <a:lnTo>
                  <a:pt x="171" y="700"/>
                </a:lnTo>
                <a:lnTo>
                  <a:pt x="175" y="699"/>
                </a:lnTo>
                <a:lnTo>
                  <a:pt x="177" y="698"/>
                </a:lnTo>
                <a:lnTo>
                  <a:pt x="175" y="695"/>
                </a:lnTo>
                <a:lnTo>
                  <a:pt x="174" y="694"/>
                </a:lnTo>
                <a:lnTo>
                  <a:pt x="175" y="693"/>
                </a:lnTo>
                <a:lnTo>
                  <a:pt x="176" y="692"/>
                </a:lnTo>
                <a:lnTo>
                  <a:pt x="177" y="692"/>
                </a:lnTo>
                <a:lnTo>
                  <a:pt x="179" y="692"/>
                </a:lnTo>
                <a:lnTo>
                  <a:pt x="181" y="693"/>
                </a:lnTo>
                <a:lnTo>
                  <a:pt x="183" y="693"/>
                </a:lnTo>
                <a:lnTo>
                  <a:pt x="187" y="690"/>
                </a:lnTo>
                <a:lnTo>
                  <a:pt x="193" y="686"/>
                </a:lnTo>
                <a:lnTo>
                  <a:pt x="203" y="679"/>
                </a:lnTo>
                <a:lnTo>
                  <a:pt x="200" y="670"/>
                </a:lnTo>
                <a:lnTo>
                  <a:pt x="201" y="669"/>
                </a:lnTo>
                <a:lnTo>
                  <a:pt x="203" y="668"/>
                </a:lnTo>
                <a:lnTo>
                  <a:pt x="206" y="667"/>
                </a:lnTo>
                <a:lnTo>
                  <a:pt x="210" y="666"/>
                </a:lnTo>
                <a:lnTo>
                  <a:pt x="214" y="665"/>
                </a:lnTo>
                <a:lnTo>
                  <a:pt x="216" y="663"/>
                </a:lnTo>
                <a:lnTo>
                  <a:pt x="218" y="660"/>
                </a:lnTo>
                <a:lnTo>
                  <a:pt x="222" y="655"/>
                </a:lnTo>
                <a:lnTo>
                  <a:pt x="226" y="649"/>
                </a:lnTo>
                <a:lnTo>
                  <a:pt x="229" y="647"/>
                </a:lnTo>
                <a:lnTo>
                  <a:pt x="231" y="645"/>
                </a:lnTo>
                <a:lnTo>
                  <a:pt x="232" y="644"/>
                </a:lnTo>
                <a:lnTo>
                  <a:pt x="234" y="644"/>
                </a:lnTo>
                <a:lnTo>
                  <a:pt x="238" y="643"/>
                </a:lnTo>
                <a:lnTo>
                  <a:pt x="242" y="643"/>
                </a:lnTo>
                <a:lnTo>
                  <a:pt x="243" y="643"/>
                </a:lnTo>
                <a:lnTo>
                  <a:pt x="245" y="642"/>
                </a:lnTo>
                <a:lnTo>
                  <a:pt x="245" y="641"/>
                </a:lnTo>
                <a:lnTo>
                  <a:pt x="245" y="638"/>
                </a:lnTo>
                <a:lnTo>
                  <a:pt x="245" y="636"/>
                </a:lnTo>
                <a:lnTo>
                  <a:pt x="245" y="634"/>
                </a:lnTo>
                <a:lnTo>
                  <a:pt x="246" y="632"/>
                </a:lnTo>
                <a:lnTo>
                  <a:pt x="247" y="631"/>
                </a:lnTo>
                <a:lnTo>
                  <a:pt x="251" y="629"/>
                </a:lnTo>
                <a:lnTo>
                  <a:pt x="255" y="627"/>
                </a:lnTo>
                <a:lnTo>
                  <a:pt x="259" y="625"/>
                </a:lnTo>
                <a:lnTo>
                  <a:pt x="259" y="620"/>
                </a:lnTo>
                <a:lnTo>
                  <a:pt x="256" y="619"/>
                </a:lnTo>
                <a:lnTo>
                  <a:pt x="252" y="619"/>
                </a:lnTo>
                <a:lnTo>
                  <a:pt x="245" y="620"/>
                </a:lnTo>
                <a:lnTo>
                  <a:pt x="249" y="607"/>
                </a:lnTo>
                <a:lnTo>
                  <a:pt x="251" y="603"/>
                </a:lnTo>
                <a:lnTo>
                  <a:pt x="253" y="600"/>
                </a:lnTo>
                <a:lnTo>
                  <a:pt x="256" y="597"/>
                </a:lnTo>
                <a:lnTo>
                  <a:pt x="259" y="594"/>
                </a:lnTo>
                <a:lnTo>
                  <a:pt x="264" y="592"/>
                </a:lnTo>
                <a:lnTo>
                  <a:pt x="270" y="589"/>
                </a:lnTo>
                <a:lnTo>
                  <a:pt x="269" y="587"/>
                </a:lnTo>
                <a:lnTo>
                  <a:pt x="268" y="585"/>
                </a:lnTo>
                <a:lnTo>
                  <a:pt x="267" y="584"/>
                </a:lnTo>
                <a:lnTo>
                  <a:pt x="267" y="583"/>
                </a:lnTo>
                <a:lnTo>
                  <a:pt x="267" y="582"/>
                </a:lnTo>
                <a:lnTo>
                  <a:pt x="267" y="580"/>
                </a:lnTo>
                <a:lnTo>
                  <a:pt x="271" y="580"/>
                </a:lnTo>
                <a:lnTo>
                  <a:pt x="273" y="581"/>
                </a:lnTo>
                <a:lnTo>
                  <a:pt x="275" y="581"/>
                </a:lnTo>
                <a:lnTo>
                  <a:pt x="279" y="580"/>
                </a:lnTo>
                <a:lnTo>
                  <a:pt x="279" y="576"/>
                </a:lnTo>
                <a:lnTo>
                  <a:pt x="279" y="573"/>
                </a:lnTo>
                <a:lnTo>
                  <a:pt x="280" y="571"/>
                </a:lnTo>
                <a:lnTo>
                  <a:pt x="281" y="569"/>
                </a:lnTo>
                <a:lnTo>
                  <a:pt x="284" y="568"/>
                </a:lnTo>
                <a:lnTo>
                  <a:pt x="287" y="568"/>
                </a:lnTo>
                <a:lnTo>
                  <a:pt x="290" y="567"/>
                </a:lnTo>
                <a:lnTo>
                  <a:pt x="293" y="566"/>
                </a:lnTo>
                <a:lnTo>
                  <a:pt x="293" y="565"/>
                </a:lnTo>
                <a:lnTo>
                  <a:pt x="294" y="564"/>
                </a:lnTo>
                <a:lnTo>
                  <a:pt x="294" y="561"/>
                </a:lnTo>
                <a:lnTo>
                  <a:pt x="294" y="558"/>
                </a:lnTo>
                <a:lnTo>
                  <a:pt x="295" y="555"/>
                </a:lnTo>
                <a:lnTo>
                  <a:pt x="310" y="544"/>
                </a:lnTo>
                <a:lnTo>
                  <a:pt x="312" y="543"/>
                </a:lnTo>
                <a:lnTo>
                  <a:pt x="314" y="543"/>
                </a:lnTo>
                <a:lnTo>
                  <a:pt x="314" y="544"/>
                </a:lnTo>
                <a:lnTo>
                  <a:pt x="315" y="545"/>
                </a:lnTo>
                <a:lnTo>
                  <a:pt x="316" y="548"/>
                </a:lnTo>
                <a:lnTo>
                  <a:pt x="316" y="549"/>
                </a:lnTo>
                <a:lnTo>
                  <a:pt x="318" y="549"/>
                </a:lnTo>
                <a:lnTo>
                  <a:pt x="326" y="544"/>
                </a:lnTo>
                <a:lnTo>
                  <a:pt x="329" y="543"/>
                </a:lnTo>
                <a:lnTo>
                  <a:pt x="331" y="544"/>
                </a:lnTo>
                <a:lnTo>
                  <a:pt x="332" y="545"/>
                </a:lnTo>
                <a:lnTo>
                  <a:pt x="331" y="546"/>
                </a:lnTo>
                <a:lnTo>
                  <a:pt x="331" y="547"/>
                </a:lnTo>
                <a:lnTo>
                  <a:pt x="329" y="548"/>
                </a:lnTo>
                <a:lnTo>
                  <a:pt x="328" y="549"/>
                </a:lnTo>
                <a:lnTo>
                  <a:pt x="326" y="549"/>
                </a:lnTo>
                <a:lnTo>
                  <a:pt x="326" y="555"/>
                </a:lnTo>
                <a:lnTo>
                  <a:pt x="329" y="555"/>
                </a:lnTo>
                <a:lnTo>
                  <a:pt x="330" y="555"/>
                </a:lnTo>
                <a:lnTo>
                  <a:pt x="331" y="556"/>
                </a:lnTo>
                <a:lnTo>
                  <a:pt x="331" y="557"/>
                </a:lnTo>
                <a:lnTo>
                  <a:pt x="331" y="559"/>
                </a:lnTo>
                <a:lnTo>
                  <a:pt x="331" y="560"/>
                </a:lnTo>
                <a:lnTo>
                  <a:pt x="332" y="561"/>
                </a:lnTo>
                <a:lnTo>
                  <a:pt x="326" y="560"/>
                </a:lnTo>
                <a:lnTo>
                  <a:pt x="322" y="558"/>
                </a:lnTo>
                <a:lnTo>
                  <a:pt x="317" y="557"/>
                </a:lnTo>
                <a:lnTo>
                  <a:pt x="315" y="557"/>
                </a:lnTo>
                <a:lnTo>
                  <a:pt x="312" y="558"/>
                </a:lnTo>
                <a:lnTo>
                  <a:pt x="308" y="562"/>
                </a:lnTo>
                <a:lnTo>
                  <a:pt x="304" y="566"/>
                </a:lnTo>
                <a:lnTo>
                  <a:pt x="298" y="566"/>
                </a:lnTo>
                <a:lnTo>
                  <a:pt x="297" y="572"/>
                </a:lnTo>
                <a:lnTo>
                  <a:pt x="295" y="582"/>
                </a:lnTo>
                <a:lnTo>
                  <a:pt x="293" y="600"/>
                </a:lnTo>
                <a:lnTo>
                  <a:pt x="295" y="600"/>
                </a:lnTo>
                <a:lnTo>
                  <a:pt x="297" y="600"/>
                </a:lnTo>
                <a:lnTo>
                  <a:pt x="301" y="600"/>
                </a:lnTo>
                <a:lnTo>
                  <a:pt x="301" y="606"/>
                </a:lnTo>
                <a:lnTo>
                  <a:pt x="295" y="608"/>
                </a:lnTo>
                <a:lnTo>
                  <a:pt x="290" y="611"/>
                </a:lnTo>
                <a:lnTo>
                  <a:pt x="293" y="614"/>
                </a:lnTo>
                <a:lnTo>
                  <a:pt x="295" y="615"/>
                </a:lnTo>
                <a:lnTo>
                  <a:pt x="296" y="616"/>
                </a:lnTo>
                <a:lnTo>
                  <a:pt x="295" y="617"/>
                </a:lnTo>
                <a:lnTo>
                  <a:pt x="307" y="613"/>
                </a:lnTo>
                <a:lnTo>
                  <a:pt x="318" y="608"/>
                </a:lnTo>
                <a:lnTo>
                  <a:pt x="318" y="603"/>
                </a:lnTo>
                <a:lnTo>
                  <a:pt x="321" y="602"/>
                </a:lnTo>
                <a:lnTo>
                  <a:pt x="324" y="601"/>
                </a:lnTo>
                <a:lnTo>
                  <a:pt x="327" y="601"/>
                </a:lnTo>
                <a:lnTo>
                  <a:pt x="328" y="601"/>
                </a:lnTo>
                <a:lnTo>
                  <a:pt x="329" y="600"/>
                </a:lnTo>
                <a:lnTo>
                  <a:pt x="330" y="598"/>
                </a:lnTo>
                <a:lnTo>
                  <a:pt x="331" y="597"/>
                </a:lnTo>
                <a:lnTo>
                  <a:pt x="332" y="592"/>
                </a:lnTo>
                <a:lnTo>
                  <a:pt x="333" y="590"/>
                </a:lnTo>
                <a:lnTo>
                  <a:pt x="334" y="588"/>
                </a:lnTo>
                <a:lnTo>
                  <a:pt x="336" y="587"/>
                </a:lnTo>
                <a:lnTo>
                  <a:pt x="338" y="586"/>
                </a:lnTo>
                <a:lnTo>
                  <a:pt x="340" y="586"/>
                </a:lnTo>
                <a:lnTo>
                  <a:pt x="343" y="586"/>
                </a:lnTo>
                <a:lnTo>
                  <a:pt x="348" y="588"/>
                </a:lnTo>
                <a:lnTo>
                  <a:pt x="353" y="591"/>
                </a:lnTo>
                <a:lnTo>
                  <a:pt x="355" y="591"/>
                </a:lnTo>
                <a:lnTo>
                  <a:pt x="357" y="591"/>
                </a:lnTo>
                <a:lnTo>
                  <a:pt x="361" y="588"/>
                </a:lnTo>
                <a:lnTo>
                  <a:pt x="363" y="585"/>
                </a:lnTo>
                <a:lnTo>
                  <a:pt x="366" y="583"/>
                </a:lnTo>
                <a:lnTo>
                  <a:pt x="365" y="580"/>
                </a:lnTo>
                <a:lnTo>
                  <a:pt x="364" y="574"/>
                </a:lnTo>
                <a:lnTo>
                  <a:pt x="363" y="570"/>
                </a:lnTo>
                <a:lnTo>
                  <a:pt x="363" y="572"/>
                </a:lnTo>
                <a:lnTo>
                  <a:pt x="355" y="569"/>
                </a:lnTo>
                <a:lnTo>
                  <a:pt x="355" y="562"/>
                </a:lnTo>
                <a:lnTo>
                  <a:pt x="355" y="558"/>
                </a:lnTo>
                <a:lnTo>
                  <a:pt x="355" y="556"/>
                </a:lnTo>
                <a:lnTo>
                  <a:pt x="355" y="555"/>
                </a:lnTo>
                <a:lnTo>
                  <a:pt x="364" y="557"/>
                </a:lnTo>
                <a:lnTo>
                  <a:pt x="372" y="558"/>
                </a:lnTo>
                <a:lnTo>
                  <a:pt x="376" y="558"/>
                </a:lnTo>
                <a:lnTo>
                  <a:pt x="379" y="558"/>
                </a:lnTo>
                <a:lnTo>
                  <a:pt x="382" y="557"/>
                </a:lnTo>
                <a:lnTo>
                  <a:pt x="385" y="555"/>
                </a:lnTo>
                <a:lnTo>
                  <a:pt x="386" y="554"/>
                </a:lnTo>
                <a:lnTo>
                  <a:pt x="386" y="553"/>
                </a:lnTo>
                <a:lnTo>
                  <a:pt x="385" y="552"/>
                </a:lnTo>
                <a:lnTo>
                  <a:pt x="385" y="551"/>
                </a:lnTo>
                <a:lnTo>
                  <a:pt x="388" y="552"/>
                </a:lnTo>
                <a:lnTo>
                  <a:pt x="388" y="561"/>
                </a:lnTo>
                <a:lnTo>
                  <a:pt x="393" y="563"/>
                </a:lnTo>
                <a:lnTo>
                  <a:pt x="388" y="563"/>
                </a:lnTo>
                <a:lnTo>
                  <a:pt x="395" y="566"/>
                </a:lnTo>
                <a:lnTo>
                  <a:pt x="402" y="569"/>
                </a:lnTo>
                <a:lnTo>
                  <a:pt x="401" y="570"/>
                </a:lnTo>
                <a:lnTo>
                  <a:pt x="401" y="571"/>
                </a:lnTo>
                <a:lnTo>
                  <a:pt x="400" y="573"/>
                </a:lnTo>
                <a:lnTo>
                  <a:pt x="400" y="575"/>
                </a:lnTo>
                <a:lnTo>
                  <a:pt x="401" y="576"/>
                </a:lnTo>
                <a:lnTo>
                  <a:pt x="401" y="578"/>
                </a:lnTo>
                <a:lnTo>
                  <a:pt x="402" y="579"/>
                </a:lnTo>
                <a:lnTo>
                  <a:pt x="402" y="580"/>
                </a:lnTo>
                <a:lnTo>
                  <a:pt x="405" y="581"/>
                </a:lnTo>
                <a:lnTo>
                  <a:pt x="406" y="581"/>
                </a:lnTo>
                <a:lnTo>
                  <a:pt x="408" y="580"/>
                </a:lnTo>
                <a:lnTo>
                  <a:pt x="410" y="579"/>
                </a:lnTo>
                <a:lnTo>
                  <a:pt x="413" y="578"/>
                </a:lnTo>
                <a:lnTo>
                  <a:pt x="414" y="577"/>
                </a:lnTo>
                <a:lnTo>
                  <a:pt x="416" y="577"/>
                </a:lnTo>
                <a:lnTo>
                  <a:pt x="418" y="581"/>
                </a:lnTo>
                <a:lnTo>
                  <a:pt x="419" y="586"/>
                </a:lnTo>
                <a:lnTo>
                  <a:pt x="423" y="587"/>
                </a:lnTo>
                <a:lnTo>
                  <a:pt x="426" y="587"/>
                </a:lnTo>
                <a:lnTo>
                  <a:pt x="430" y="588"/>
                </a:lnTo>
                <a:lnTo>
                  <a:pt x="433" y="589"/>
                </a:lnTo>
                <a:lnTo>
                  <a:pt x="433" y="591"/>
                </a:lnTo>
                <a:lnTo>
                  <a:pt x="438" y="592"/>
                </a:lnTo>
                <a:lnTo>
                  <a:pt x="443" y="592"/>
                </a:lnTo>
                <a:lnTo>
                  <a:pt x="446" y="591"/>
                </a:lnTo>
                <a:lnTo>
                  <a:pt x="450" y="590"/>
                </a:lnTo>
                <a:lnTo>
                  <a:pt x="458" y="589"/>
                </a:lnTo>
                <a:lnTo>
                  <a:pt x="462" y="588"/>
                </a:lnTo>
                <a:lnTo>
                  <a:pt x="467" y="589"/>
                </a:lnTo>
                <a:lnTo>
                  <a:pt x="472" y="590"/>
                </a:lnTo>
                <a:lnTo>
                  <a:pt x="479" y="593"/>
                </a:lnTo>
                <a:lnTo>
                  <a:pt x="493" y="600"/>
                </a:lnTo>
                <a:lnTo>
                  <a:pt x="500" y="603"/>
                </a:lnTo>
                <a:lnTo>
                  <a:pt x="508" y="605"/>
                </a:lnTo>
                <a:lnTo>
                  <a:pt x="511" y="606"/>
                </a:lnTo>
                <a:lnTo>
                  <a:pt x="514" y="606"/>
                </a:lnTo>
                <a:lnTo>
                  <a:pt x="520" y="606"/>
                </a:lnTo>
                <a:lnTo>
                  <a:pt x="523" y="603"/>
                </a:lnTo>
                <a:lnTo>
                  <a:pt x="524" y="601"/>
                </a:lnTo>
                <a:lnTo>
                  <a:pt x="525" y="600"/>
                </a:lnTo>
                <a:lnTo>
                  <a:pt x="526" y="600"/>
                </a:lnTo>
                <a:lnTo>
                  <a:pt x="523" y="614"/>
                </a:lnTo>
                <a:lnTo>
                  <a:pt x="527" y="616"/>
                </a:lnTo>
                <a:lnTo>
                  <a:pt x="533" y="619"/>
                </a:lnTo>
                <a:lnTo>
                  <a:pt x="539" y="622"/>
                </a:lnTo>
                <a:lnTo>
                  <a:pt x="541" y="622"/>
                </a:lnTo>
                <a:lnTo>
                  <a:pt x="543" y="622"/>
                </a:lnTo>
                <a:lnTo>
                  <a:pt x="543" y="614"/>
                </a:lnTo>
                <a:lnTo>
                  <a:pt x="547" y="614"/>
                </a:lnTo>
                <a:lnTo>
                  <a:pt x="551" y="614"/>
                </a:lnTo>
                <a:lnTo>
                  <a:pt x="552" y="615"/>
                </a:lnTo>
                <a:lnTo>
                  <a:pt x="552" y="616"/>
                </a:lnTo>
                <a:lnTo>
                  <a:pt x="550" y="621"/>
                </a:lnTo>
                <a:lnTo>
                  <a:pt x="549" y="626"/>
                </a:lnTo>
                <a:lnTo>
                  <a:pt x="548" y="629"/>
                </a:lnTo>
                <a:lnTo>
                  <a:pt x="549" y="631"/>
                </a:lnTo>
                <a:lnTo>
                  <a:pt x="554" y="631"/>
                </a:lnTo>
                <a:lnTo>
                  <a:pt x="565" y="648"/>
                </a:lnTo>
                <a:lnTo>
                  <a:pt x="567" y="647"/>
                </a:lnTo>
                <a:lnTo>
                  <a:pt x="569" y="645"/>
                </a:lnTo>
                <a:lnTo>
                  <a:pt x="571" y="644"/>
                </a:lnTo>
                <a:lnTo>
                  <a:pt x="574" y="645"/>
                </a:lnTo>
                <a:lnTo>
                  <a:pt x="574" y="649"/>
                </a:lnTo>
                <a:lnTo>
                  <a:pt x="574" y="653"/>
                </a:lnTo>
                <a:lnTo>
                  <a:pt x="579" y="654"/>
                </a:lnTo>
                <a:lnTo>
                  <a:pt x="580" y="655"/>
                </a:lnTo>
                <a:lnTo>
                  <a:pt x="582" y="656"/>
                </a:lnTo>
                <a:lnTo>
                  <a:pt x="580" y="659"/>
                </a:lnTo>
                <a:lnTo>
                  <a:pt x="579" y="660"/>
                </a:lnTo>
                <a:lnTo>
                  <a:pt x="579" y="661"/>
                </a:lnTo>
                <a:lnTo>
                  <a:pt x="580" y="662"/>
                </a:lnTo>
                <a:lnTo>
                  <a:pt x="581" y="662"/>
                </a:lnTo>
                <a:lnTo>
                  <a:pt x="582" y="661"/>
                </a:lnTo>
                <a:lnTo>
                  <a:pt x="585" y="659"/>
                </a:lnTo>
                <a:lnTo>
                  <a:pt x="586" y="660"/>
                </a:lnTo>
                <a:lnTo>
                  <a:pt x="586" y="661"/>
                </a:lnTo>
                <a:lnTo>
                  <a:pt x="585" y="665"/>
                </a:lnTo>
                <a:lnTo>
                  <a:pt x="585" y="668"/>
                </a:lnTo>
                <a:lnTo>
                  <a:pt x="585" y="669"/>
                </a:lnTo>
                <a:lnTo>
                  <a:pt x="585" y="670"/>
                </a:lnTo>
                <a:lnTo>
                  <a:pt x="592" y="674"/>
                </a:lnTo>
                <a:lnTo>
                  <a:pt x="599" y="679"/>
                </a:lnTo>
                <a:lnTo>
                  <a:pt x="600" y="680"/>
                </a:lnTo>
                <a:lnTo>
                  <a:pt x="600" y="681"/>
                </a:lnTo>
                <a:lnTo>
                  <a:pt x="599" y="683"/>
                </a:lnTo>
                <a:lnTo>
                  <a:pt x="599" y="685"/>
                </a:lnTo>
                <a:lnTo>
                  <a:pt x="599" y="687"/>
                </a:lnTo>
                <a:lnTo>
                  <a:pt x="600" y="689"/>
                </a:lnTo>
                <a:lnTo>
                  <a:pt x="602" y="691"/>
                </a:lnTo>
                <a:lnTo>
                  <a:pt x="605" y="697"/>
                </a:lnTo>
                <a:lnTo>
                  <a:pt x="613" y="707"/>
                </a:lnTo>
                <a:lnTo>
                  <a:pt x="615" y="707"/>
                </a:lnTo>
                <a:lnTo>
                  <a:pt x="616" y="707"/>
                </a:lnTo>
                <a:lnTo>
                  <a:pt x="617" y="709"/>
                </a:lnTo>
                <a:lnTo>
                  <a:pt x="618" y="711"/>
                </a:lnTo>
                <a:lnTo>
                  <a:pt x="618" y="712"/>
                </a:lnTo>
                <a:lnTo>
                  <a:pt x="619" y="712"/>
                </a:lnTo>
                <a:lnTo>
                  <a:pt x="621" y="712"/>
                </a:lnTo>
                <a:lnTo>
                  <a:pt x="622" y="712"/>
                </a:lnTo>
                <a:lnTo>
                  <a:pt x="622" y="711"/>
                </a:lnTo>
                <a:lnTo>
                  <a:pt x="622" y="710"/>
                </a:lnTo>
                <a:lnTo>
                  <a:pt x="622" y="707"/>
                </a:lnTo>
                <a:lnTo>
                  <a:pt x="622" y="704"/>
                </a:lnTo>
                <a:lnTo>
                  <a:pt x="624" y="706"/>
                </a:lnTo>
                <a:lnTo>
                  <a:pt x="626" y="707"/>
                </a:lnTo>
                <a:lnTo>
                  <a:pt x="630" y="710"/>
                </a:lnTo>
                <a:lnTo>
                  <a:pt x="628" y="712"/>
                </a:lnTo>
                <a:lnTo>
                  <a:pt x="627" y="714"/>
                </a:lnTo>
                <a:lnTo>
                  <a:pt x="627" y="715"/>
                </a:lnTo>
                <a:lnTo>
                  <a:pt x="632" y="717"/>
                </a:lnTo>
                <a:lnTo>
                  <a:pt x="634" y="717"/>
                </a:lnTo>
                <a:lnTo>
                  <a:pt x="636" y="718"/>
                </a:lnTo>
                <a:lnTo>
                  <a:pt x="633" y="707"/>
                </a:lnTo>
                <a:lnTo>
                  <a:pt x="635" y="706"/>
                </a:lnTo>
                <a:lnTo>
                  <a:pt x="636" y="706"/>
                </a:lnTo>
                <a:lnTo>
                  <a:pt x="635" y="708"/>
                </a:lnTo>
                <a:lnTo>
                  <a:pt x="636" y="710"/>
                </a:lnTo>
                <a:lnTo>
                  <a:pt x="641" y="710"/>
                </a:lnTo>
                <a:lnTo>
                  <a:pt x="642" y="706"/>
                </a:lnTo>
                <a:lnTo>
                  <a:pt x="642" y="701"/>
                </a:lnTo>
                <a:lnTo>
                  <a:pt x="643" y="697"/>
                </a:lnTo>
                <a:lnTo>
                  <a:pt x="644" y="693"/>
                </a:lnTo>
                <a:lnTo>
                  <a:pt x="639" y="693"/>
                </a:lnTo>
                <a:lnTo>
                  <a:pt x="640" y="692"/>
                </a:lnTo>
                <a:lnTo>
                  <a:pt x="639" y="691"/>
                </a:lnTo>
                <a:lnTo>
                  <a:pt x="638" y="691"/>
                </a:lnTo>
                <a:lnTo>
                  <a:pt x="636" y="690"/>
                </a:lnTo>
                <a:lnTo>
                  <a:pt x="630" y="690"/>
                </a:lnTo>
                <a:lnTo>
                  <a:pt x="630" y="701"/>
                </a:lnTo>
                <a:lnTo>
                  <a:pt x="625" y="700"/>
                </a:lnTo>
                <a:lnTo>
                  <a:pt x="619" y="698"/>
                </a:lnTo>
                <a:lnTo>
                  <a:pt x="618" y="697"/>
                </a:lnTo>
                <a:lnTo>
                  <a:pt x="618" y="696"/>
                </a:lnTo>
                <a:lnTo>
                  <a:pt x="617" y="691"/>
                </a:lnTo>
                <a:lnTo>
                  <a:pt x="617" y="687"/>
                </a:lnTo>
                <a:lnTo>
                  <a:pt x="617" y="685"/>
                </a:lnTo>
                <a:lnTo>
                  <a:pt x="616" y="684"/>
                </a:lnTo>
                <a:lnTo>
                  <a:pt x="612" y="683"/>
                </a:lnTo>
                <a:lnTo>
                  <a:pt x="608" y="681"/>
                </a:lnTo>
                <a:lnTo>
                  <a:pt x="616" y="676"/>
                </a:lnTo>
                <a:lnTo>
                  <a:pt x="613" y="667"/>
                </a:lnTo>
                <a:lnTo>
                  <a:pt x="608" y="667"/>
                </a:lnTo>
                <a:lnTo>
                  <a:pt x="607" y="666"/>
                </a:lnTo>
                <a:lnTo>
                  <a:pt x="608" y="665"/>
                </a:lnTo>
                <a:lnTo>
                  <a:pt x="608" y="663"/>
                </a:lnTo>
                <a:lnTo>
                  <a:pt x="608" y="661"/>
                </a:lnTo>
                <a:lnTo>
                  <a:pt x="607" y="660"/>
                </a:lnTo>
                <a:lnTo>
                  <a:pt x="605" y="658"/>
                </a:lnTo>
                <a:lnTo>
                  <a:pt x="602" y="656"/>
                </a:lnTo>
                <a:lnTo>
                  <a:pt x="599" y="655"/>
                </a:lnTo>
                <a:lnTo>
                  <a:pt x="596" y="655"/>
                </a:lnTo>
                <a:lnTo>
                  <a:pt x="589" y="654"/>
                </a:lnTo>
                <a:lnTo>
                  <a:pt x="585" y="654"/>
                </a:lnTo>
                <a:lnTo>
                  <a:pt x="588" y="653"/>
                </a:lnTo>
                <a:lnTo>
                  <a:pt x="593" y="652"/>
                </a:lnTo>
                <a:lnTo>
                  <a:pt x="597" y="651"/>
                </a:lnTo>
                <a:lnTo>
                  <a:pt x="605" y="648"/>
                </a:lnTo>
                <a:lnTo>
                  <a:pt x="605" y="650"/>
                </a:lnTo>
                <a:lnTo>
                  <a:pt x="605" y="652"/>
                </a:lnTo>
                <a:lnTo>
                  <a:pt x="605" y="653"/>
                </a:lnTo>
                <a:lnTo>
                  <a:pt x="608" y="653"/>
                </a:lnTo>
                <a:lnTo>
                  <a:pt x="607" y="652"/>
                </a:lnTo>
                <a:lnTo>
                  <a:pt x="606" y="650"/>
                </a:lnTo>
                <a:lnTo>
                  <a:pt x="605" y="643"/>
                </a:lnTo>
                <a:lnTo>
                  <a:pt x="606" y="637"/>
                </a:lnTo>
                <a:lnTo>
                  <a:pt x="607" y="635"/>
                </a:lnTo>
                <a:lnTo>
                  <a:pt x="607" y="634"/>
                </a:lnTo>
                <a:lnTo>
                  <a:pt x="608" y="634"/>
                </a:lnTo>
                <a:lnTo>
                  <a:pt x="610" y="638"/>
                </a:lnTo>
                <a:lnTo>
                  <a:pt x="613" y="642"/>
                </a:lnTo>
                <a:lnTo>
                  <a:pt x="619" y="651"/>
                </a:lnTo>
                <a:lnTo>
                  <a:pt x="623" y="650"/>
                </a:lnTo>
                <a:lnTo>
                  <a:pt x="627" y="651"/>
                </a:lnTo>
                <a:lnTo>
                  <a:pt x="627" y="656"/>
                </a:lnTo>
                <a:lnTo>
                  <a:pt x="629" y="656"/>
                </a:lnTo>
                <a:lnTo>
                  <a:pt x="632" y="656"/>
                </a:lnTo>
                <a:lnTo>
                  <a:pt x="634" y="656"/>
                </a:lnTo>
                <a:lnTo>
                  <a:pt x="635" y="656"/>
                </a:lnTo>
                <a:lnTo>
                  <a:pt x="636" y="656"/>
                </a:lnTo>
                <a:lnTo>
                  <a:pt x="637" y="657"/>
                </a:lnTo>
                <a:lnTo>
                  <a:pt x="637" y="658"/>
                </a:lnTo>
                <a:lnTo>
                  <a:pt x="637" y="659"/>
                </a:lnTo>
                <a:lnTo>
                  <a:pt x="636" y="660"/>
                </a:lnTo>
                <a:lnTo>
                  <a:pt x="634" y="661"/>
                </a:lnTo>
                <a:lnTo>
                  <a:pt x="633" y="662"/>
                </a:lnTo>
                <a:lnTo>
                  <a:pt x="633" y="663"/>
                </a:lnTo>
                <a:lnTo>
                  <a:pt x="634" y="665"/>
                </a:lnTo>
                <a:lnTo>
                  <a:pt x="636" y="667"/>
                </a:lnTo>
                <a:lnTo>
                  <a:pt x="638" y="670"/>
                </a:lnTo>
                <a:lnTo>
                  <a:pt x="639" y="672"/>
                </a:lnTo>
                <a:lnTo>
                  <a:pt x="640" y="673"/>
                </a:lnTo>
                <a:lnTo>
                  <a:pt x="639" y="675"/>
                </a:lnTo>
                <a:lnTo>
                  <a:pt x="639" y="677"/>
                </a:lnTo>
                <a:lnTo>
                  <a:pt x="639" y="679"/>
                </a:lnTo>
                <a:lnTo>
                  <a:pt x="640" y="683"/>
                </a:lnTo>
                <a:lnTo>
                  <a:pt x="641" y="687"/>
                </a:lnTo>
                <a:lnTo>
                  <a:pt x="650" y="687"/>
                </a:lnTo>
                <a:lnTo>
                  <a:pt x="650" y="691"/>
                </a:lnTo>
                <a:lnTo>
                  <a:pt x="651" y="694"/>
                </a:lnTo>
                <a:lnTo>
                  <a:pt x="651" y="696"/>
                </a:lnTo>
                <a:lnTo>
                  <a:pt x="653" y="698"/>
                </a:lnTo>
                <a:lnTo>
                  <a:pt x="650" y="700"/>
                </a:lnTo>
                <a:lnTo>
                  <a:pt x="649" y="701"/>
                </a:lnTo>
                <a:lnTo>
                  <a:pt x="648" y="703"/>
                </a:lnTo>
                <a:lnTo>
                  <a:pt x="647" y="707"/>
                </a:lnTo>
                <a:lnTo>
                  <a:pt x="648" y="707"/>
                </a:lnTo>
                <a:lnTo>
                  <a:pt x="650" y="708"/>
                </a:lnTo>
                <a:lnTo>
                  <a:pt x="653" y="710"/>
                </a:lnTo>
                <a:lnTo>
                  <a:pt x="653" y="701"/>
                </a:lnTo>
                <a:lnTo>
                  <a:pt x="658" y="705"/>
                </a:lnTo>
                <a:lnTo>
                  <a:pt x="660" y="706"/>
                </a:lnTo>
                <a:lnTo>
                  <a:pt x="664" y="707"/>
                </a:lnTo>
                <a:lnTo>
                  <a:pt x="662" y="709"/>
                </a:lnTo>
                <a:lnTo>
                  <a:pt x="661" y="711"/>
                </a:lnTo>
                <a:lnTo>
                  <a:pt x="661" y="712"/>
                </a:lnTo>
                <a:lnTo>
                  <a:pt x="662" y="712"/>
                </a:lnTo>
                <a:lnTo>
                  <a:pt x="664" y="711"/>
                </a:lnTo>
                <a:lnTo>
                  <a:pt x="667" y="710"/>
                </a:lnTo>
                <a:lnTo>
                  <a:pt x="667" y="719"/>
                </a:lnTo>
                <a:lnTo>
                  <a:pt x="667" y="732"/>
                </a:lnTo>
                <a:lnTo>
                  <a:pt x="670" y="731"/>
                </a:lnTo>
                <a:lnTo>
                  <a:pt x="671" y="729"/>
                </a:lnTo>
                <a:lnTo>
                  <a:pt x="671" y="727"/>
                </a:lnTo>
                <a:lnTo>
                  <a:pt x="672" y="724"/>
                </a:lnTo>
                <a:lnTo>
                  <a:pt x="678" y="743"/>
                </a:lnTo>
                <a:lnTo>
                  <a:pt x="680" y="743"/>
                </a:lnTo>
                <a:lnTo>
                  <a:pt x="681" y="743"/>
                </a:lnTo>
                <a:lnTo>
                  <a:pt x="682" y="742"/>
                </a:lnTo>
                <a:lnTo>
                  <a:pt x="683" y="741"/>
                </a:lnTo>
                <a:lnTo>
                  <a:pt x="684" y="741"/>
                </a:lnTo>
                <a:lnTo>
                  <a:pt x="686" y="743"/>
                </a:lnTo>
                <a:lnTo>
                  <a:pt x="687" y="736"/>
                </a:lnTo>
                <a:lnTo>
                  <a:pt x="688" y="734"/>
                </a:lnTo>
                <a:lnTo>
                  <a:pt x="688" y="733"/>
                </a:lnTo>
                <a:lnTo>
                  <a:pt x="689" y="732"/>
                </a:lnTo>
                <a:lnTo>
                  <a:pt x="689" y="735"/>
                </a:lnTo>
                <a:lnTo>
                  <a:pt x="689" y="741"/>
                </a:lnTo>
                <a:lnTo>
                  <a:pt x="689" y="743"/>
                </a:lnTo>
                <a:lnTo>
                  <a:pt x="688" y="745"/>
                </a:lnTo>
                <a:lnTo>
                  <a:pt x="684" y="749"/>
                </a:lnTo>
                <a:lnTo>
                  <a:pt x="685" y="751"/>
                </a:lnTo>
                <a:lnTo>
                  <a:pt x="686" y="754"/>
                </a:lnTo>
                <a:lnTo>
                  <a:pt x="686" y="757"/>
                </a:lnTo>
                <a:lnTo>
                  <a:pt x="689" y="759"/>
                </a:lnTo>
                <a:lnTo>
                  <a:pt x="692" y="759"/>
                </a:lnTo>
                <a:lnTo>
                  <a:pt x="695" y="760"/>
                </a:lnTo>
                <a:lnTo>
                  <a:pt x="698" y="760"/>
                </a:lnTo>
                <a:lnTo>
                  <a:pt x="698" y="762"/>
                </a:lnTo>
                <a:lnTo>
                  <a:pt x="698" y="765"/>
                </a:lnTo>
                <a:lnTo>
                  <a:pt x="698" y="766"/>
                </a:lnTo>
                <a:lnTo>
                  <a:pt x="697" y="766"/>
                </a:lnTo>
                <a:lnTo>
                  <a:pt x="696" y="767"/>
                </a:lnTo>
                <a:lnTo>
                  <a:pt x="695" y="766"/>
                </a:lnTo>
                <a:lnTo>
                  <a:pt x="694" y="771"/>
                </a:lnTo>
                <a:lnTo>
                  <a:pt x="693" y="773"/>
                </a:lnTo>
                <a:lnTo>
                  <a:pt x="692" y="774"/>
                </a:lnTo>
                <a:lnTo>
                  <a:pt x="700" y="777"/>
                </a:lnTo>
                <a:lnTo>
                  <a:pt x="700" y="800"/>
                </a:lnTo>
                <a:lnTo>
                  <a:pt x="705" y="802"/>
                </a:lnTo>
                <a:lnTo>
                  <a:pt x="709" y="805"/>
                </a:lnTo>
                <a:lnTo>
                  <a:pt x="706" y="807"/>
                </a:lnTo>
                <a:lnTo>
                  <a:pt x="705" y="808"/>
                </a:lnTo>
                <a:lnTo>
                  <a:pt x="705" y="809"/>
                </a:lnTo>
                <a:lnTo>
                  <a:pt x="706" y="809"/>
                </a:lnTo>
                <a:lnTo>
                  <a:pt x="712" y="808"/>
                </a:lnTo>
                <a:lnTo>
                  <a:pt x="713" y="807"/>
                </a:lnTo>
                <a:lnTo>
                  <a:pt x="714" y="804"/>
                </a:lnTo>
                <a:lnTo>
                  <a:pt x="715" y="803"/>
                </a:lnTo>
                <a:lnTo>
                  <a:pt x="714" y="802"/>
                </a:lnTo>
                <a:lnTo>
                  <a:pt x="712" y="802"/>
                </a:lnTo>
                <a:lnTo>
                  <a:pt x="712" y="800"/>
                </a:lnTo>
                <a:lnTo>
                  <a:pt x="715" y="799"/>
                </a:lnTo>
                <a:lnTo>
                  <a:pt x="718" y="799"/>
                </a:lnTo>
                <a:lnTo>
                  <a:pt x="720" y="798"/>
                </a:lnTo>
                <a:lnTo>
                  <a:pt x="723" y="797"/>
                </a:lnTo>
                <a:lnTo>
                  <a:pt x="722" y="800"/>
                </a:lnTo>
                <a:lnTo>
                  <a:pt x="721" y="803"/>
                </a:lnTo>
                <a:lnTo>
                  <a:pt x="720" y="811"/>
                </a:lnTo>
                <a:lnTo>
                  <a:pt x="715" y="811"/>
                </a:lnTo>
                <a:lnTo>
                  <a:pt x="714" y="813"/>
                </a:lnTo>
                <a:lnTo>
                  <a:pt x="714" y="815"/>
                </a:lnTo>
                <a:lnTo>
                  <a:pt x="715" y="815"/>
                </a:lnTo>
                <a:lnTo>
                  <a:pt x="716" y="816"/>
                </a:lnTo>
                <a:lnTo>
                  <a:pt x="717" y="817"/>
                </a:lnTo>
                <a:lnTo>
                  <a:pt x="718" y="818"/>
                </a:lnTo>
                <a:lnTo>
                  <a:pt x="717" y="819"/>
                </a:lnTo>
                <a:lnTo>
                  <a:pt x="720" y="820"/>
                </a:lnTo>
                <a:lnTo>
                  <a:pt x="720" y="821"/>
                </a:lnTo>
                <a:lnTo>
                  <a:pt x="720" y="822"/>
                </a:lnTo>
                <a:lnTo>
                  <a:pt x="720" y="825"/>
                </a:lnTo>
                <a:lnTo>
                  <a:pt x="720" y="828"/>
                </a:lnTo>
                <a:lnTo>
                  <a:pt x="723" y="828"/>
                </a:lnTo>
                <a:lnTo>
                  <a:pt x="723" y="827"/>
                </a:lnTo>
                <a:lnTo>
                  <a:pt x="723" y="824"/>
                </a:lnTo>
                <a:lnTo>
                  <a:pt x="723" y="822"/>
                </a:lnTo>
                <a:lnTo>
                  <a:pt x="733" y="828"/>
                </a:lnTo>
                <a:lnTo>
                  <a:pt x="743" y="833"/>
                </a:lnTo>
                <a:lnTo>
                  <a:pt x="743" y="838"/>
                </a:lnTo>
                <a:lnTo>
                  <a:pt x="743" y="848"/>
                </a:lnTo>
                <a:lnTo>
                  <a:pt x="743" y="868"/>
                </a:lnTo>
                <a:lnTo>
                  <a:pt x="737" y="868"/>
                </a:lnTo>
                <a:lnTo>
                  <a:pt x="733" y="868"/>
                </a:lnTo>
                <a:lnTo>
                  <a:pt x="731" y="868"/>
                </a:lnTo>
                <a:lnTo>
                  <a:pt x="734" y="875"/>
                </a:lnTo>
                <a:lnTo>
                  <a:pt x="735" y="879"/>
                </a:lnTo>
                <a:lnTo>
                  <a:pt x="735" y="883"/>
                </a:lnTo>
                <a:lnTo>
                  <a:pt x="737" y="891"/>
                </a:lnTo>
                <a:lnTo>
                  <a:pt x="744" y="890"/>
                </a:lnTo>
                <a:lnTo>
                  <a:pt x="750" y="889"/>
                </a:lnTo>
                <a:lnTo>
                  <a:pt x="754" y="889"/>
                </a:lnTo>
                <a:lnTo>
                  <a:pt x="757" y="889"/>
                </a:lnTo>
                <a:lnTo>
                  <a:pt x="761" y="889"/>
                </a:lnTo>
                <a:lnTo>
                  <a:pt x="765" y="891"/>
                </a:lnTo>
                <a:lnTo>
                  <a:pt x="765" y="899"/>
                </a:lnTo>
                <a:lnTo>
                  <a:pt x="762" y="902"/>
                </a:lnTo>
                <a:lnTo>
                  <a:pt x="765" y="902"/>
                </a:lnTo>
                <a:lnTo>
                  <a:pt x="766" y="902"/>
                </a:lnTo>
                <a:lnTo>
                  <a:pt x="769" y="901"/>
                </a:lnTo>
                <a:lnTo>
                  <a:pt x="771" y="899"/>
                </a:lnTo>
                <a:lnTo>
                  <a:pt x="772" y="899"/>
                </a:lnTo>
                <a:lnTo>
                  <a:pt x="774" y="899"/>
                </a:lnTo>
                <a:lnTo>
                  <a:pt x="775" y="900"/>
                </a:lnTo>
                <a:lnTo>
                  <a:pt x="777" y="901"/>
                </a:lnTo>
                <a:lnTo>
                  <a:pt x="780" y="903"/>
                </a:lnTo>
                <a:lnTo>
                  <a:pt x="782" y="905"/>
                </a:lnTo>
                <a:lnTo>
                  <a:pt x="790" y="913"/>
                </a:lnTo>
                <a:lnTo>
                  <a:pt x="790" y="912"/>
                </a:lnTo>
                <a:lnTo>
                  <a:pt x="791" y="910"/>
                </a:lnTo>
                <a:lnTo>
                  <a:pt x="791" y="909"/>
                </a:lnTo>
                <a:lnTo>
                  <a:pt x="792" y="909"/>
                </a:lnTo>
                <a:lnTo>
                  <a:pt x="793" y="910"/>
                </a:lnTo>
                <a:lnTo>
                  <a:pt x="795" y="913"/>
                </a:lnTo>
                <a:lnTo>
                  <a:pt x="795" y="915"/>
                </a:lnTo>
                <a:lnTo>
                  <a:pt x="795" y="920"/>
                </a:lnTo>
                <a:lnTo>
                  <a:pt x="795" y="922"/>
                </a:lnTo>
                <a:lnTo>
                  <a:pt x="796" y="924"/>
                </a:lnTo>
                <a:lnTo>
                  <a:pt x="796" y="925"/>
                </a:lnTo>
                <a:lnTo>
                  <a:pt x="797" y="926"/>
                </a:lnTo>
                <a:lnTo>
                  <a:pt x="799" y="927"/>
                </a:lnTo>
                <a:lnTo>
                  <a:pt x="803" y="929"/>
                </a:lnTo>
                <a:lnTo>
                  <a:pt x="808" y="930"/>
                </a:lnTo>
                <a:lnTo>
                  <a:pt x="812" y="931"/>
                </a:lnTo>
                <a:lnTo>
                  <a:pt x="817" y="931"/>
                </a:lnTo>
                <a:lnTo>
                  <a:pt x="825" y="930"/>
                </a:lnTo>
                <a:lnTo>
                  <a:pt x="828" y="930"/>
                </a:lnTo>
                <a:lnTo>
                  <a:pt x="831" y="930"/>
                </a:lnTo>
                <a:lnTo>
                  <a:pt x="834" y="930"/>
                </a:lnTo>
                <a:lnTo>
                  <a:pt x="826" y="917"/>
                </a:lnTo>
                <a:lnTo>
                  <a:pt x="820" y="909"/>
                </a:lnTo>
                <a:lnTo>
                  <a:pt x="817" y="905"/>
                </a:lnTo>
                <a:lnTo>
                  <a:pt x="813" y="903"/>
                </a:lnTo>
                <a:lnTo>
                  <a:pt x="810" y="902"/>
                </a:lnTo>
                <a:lnTo>
                  <a:pt x="804" y="901"/>
                </a:lnTo>
                <a:lnTo>
                  <a:pt x="798" y="899"/>
                </a:lnTo>
                <a:lnTo>
                  <a:pt x="796" y="898"/>
                </a:lnTo>
                <a:lnTo>
                  <a:pt x="793" y="896"/>
                </a:lnTo>
                <a:lnTo>
                  <a:pt x="785" y="885"/>
                </a:lnTo>
                <a:lnTo>
                  <a:pt x="787" y="882"/>
                </a:lnTo>
                <a:lnTo>
                  <a:pt x="788" y="881"/>
                </a:lnTo>
                <a:lnTo>
                  <a:pt x="788" y="880"/>
                </a:lnTo>
                <a:lnTo>
                  <a:pt x="788" y="879"/>
                </a:lnTo>
                <a:lnTo>
                  <a:pt x="768" y="877"/>
                </a:lnTo>
                <a:lnTo>
                  <a:pt x="779" y="875"/>
                </a:lnTo>
                <a:lnTo>
                  <a:pt x="786" y="874"/>
                </a:lnTo>
                <a:lnTo>
                  <a:pt x="788" y="874"/>
                </a:lnTo>
                <a:lnTo>
                  <a:pt x="786" y="874"/>
                </a:lnTo>
                <a:lnTo>
                  <a:pt x="785" y="874"/>
                </a:lnTo>
                <a:lnTo>
                  <a:pt x="787" y="872"/>
                </a:lnTo>
                <a:lnTo>
                  <a:pt x="793" y="868"/>
                </a:lnTo>
                <a:lnTo>
                  <a:pt x="796" y="874"/>
                </a:lnTo>
                <a:lnTo>
                  <a:pt x="797" y="878"/>
                </a:lnTo>
                <a:lnTo>
                  <a:pt x="798" y="881"/>
                </a:lnTo>
                <a:lnTo>
                  <a:pt x="800" y="881"/>
                </a:lnTo>
                <a:lnTo>
                  <a:pt x="802" y="882"/>
                </a:lnTo>
                <a:lnTo>
                  <a:pt x="813" y="885"/>
                </a:lnTo>
                <a:lnTo>
                  <a:pt x="817" y="891"/>
                </a:lnTo>
                <a:lnTo>
                  <a:pt x="815" y="891"/>
                </a:lnTo>
                <a:lnTo>
                  <a:pt x="813" y="893"/>
                </a:lnTo>
                <a:lnTo>
                  <a:pt x="812" y="894"/>
                </a:lnTo>
                <a:lnTo>
                  <a:pt x="812" y="895"/>
                </a:lnTo>
                <a:lnTo>
                  <a:pt x="813" y="896"/>
                </a:lnTo>
                <a:lnTo>
                  <a:pt x="815" y="897"/>
                </a:lnTo>
                <a:lnTo>
                  <a:pt x="817" y="897"/>
                </a:lnTo>
                <a:lnTo>
                  <a:pt x="820" y="895"/>
                </a:lnTo>
                <a:lnTo>
                  <a:pt x="825" y="891"/>
                </a:lnTo>
                <a:lnTo>
                  <a:pt x="826" y="892"/>
                </a:lnTo>
                <a:lnTo>
                  <a:pt x="826" y="893"/>
                </a:lnTo>
                <a:lnTo>
                  <a:pt x="825" y="895"/>
                </a:lnTo>
                <a:lnTo>
                  <a:pt x="822" y="899"/>
                </a:lnTo>
                <a:lnTo>
                  <a:pt x="827" y="902"/>
                </a:lnTo>
                <a:lnTo>
                  <a:pt x="832" y="905"/>
                </a:lnTo>
                <a:lnTo>
                  <a:pt x="836" y="908"/>
                </a:lnTo>
                <a:lnTo>
                  <a:pt x="838" y="910"/>
                </a:lnTo>
                <a:lnTo>
                  <a:pt x="839" y="913"/>
                </a:lnTo>
                <a:lnTo>
                  <a:pt x="840" y="915"/>
                </a:lnTo>
                <a:lnTo>
                  <a:pt x="840" y="918"/>
                </a:lnTo>
                <a:lnTo>
                  <a:pt x="839" y="922"/>
                </a:lnTo>
                <a:lnTo>
                  <a:pt x="838" y="925"/>
                </a:lnTo>
                <a:lnTo>
                  <a:pt x="837" y="927"/>
                </a:lnTo>
                <a:lnTo>
                  <a:pt x="837" y="929"/>
                </a:lnTo>
                <a:lnTo>
                  <a:pt x="836" y="933"/>
                </a:lnTo>
                <a:lnTo>
                  <a:pt x="834" y="939"/>
                </a:lnTo>
                <a:lnTo>
                  <a:pt x="826" y="938"/>
                </a:lnTo>
                <a:lnTo>
                  <a:pt x="817" y="936"/>
                </a:lnTo>
                <a:lnTo>
                  <a:pt x="796" y="933"/>
                </a:lnTo>
                <a:lnTo>
                  <a:pt x="797" y="936"/>
                </a:lnTo>
                <a:lnTo>
                  <a:pt x="797" y="939"/>
                </a:lnTo>
                <a:lnTo>
                  <a:pt x="798" y="943"/>
                </a:lnTo>
                <a:lnTo>
                  <a:pt x="799" y="947"/>
                </a:lnTo>
                <a:lnTo>
                  <a:pt x="802" y="952"/>
                </a:lnTo>
                <a:lnTo>
                  <a:pt x="808" y="959"/>
                </a:lnTo>
                <a:lnTo>
                  <a:pt x="813" y="967"/>
                </a:lnTo>
                <a:lnTo>
                  <a:pt x="815" y="971"/>
                </a:lnTo>
                <a:lnTo>
                  <a:pt x="817" y="975"/>
                </a:lnTo>
                <a:lnTo>
                  <a:pt x="817" y="978"/>
                </a:lnTo>
                <a:lnTo>
                  <a:pt x="815" y="981"/>
                </a:lnTo>
                <a:lnTo>
                  <a:pt x="813" y="987"/>
                </a:lnTo>
                <a:lnTo>
                  <a:pt x="811" y="993"/>
                </a:lnTo>
                <a:lnTo>
                  <a:pt x="810" y="998"/>
                </a:lnTo>
                <a:lnTo>
                  <a:pt x="810" y="1001"/>
                </a:lnTo>
                <a:lnTo>
                  <a:pt x="811" y="1005"/>
                </a:lnTo>
                <a:lnTo>
                  <a:pt x="812" y="1014"/>
                </a:lnTo>
                <a:lnTo>
                  <a:pt x="813" y="1024"/>
                </a:lnTo>
                <a:lnTo>
                  <a:pt x="813" y="1034"/>
                </a:lnTo>
                <a:lnTo>
                  <a:pt x="812" y="1041"/>
                </a:lnTo>
                <a:lnTo>
                  <a:pt x="810" y="1049"/>
                </a:lnTo>
                <a:lnTo>
                  <a:pt x="807" y="1066"/>
                </a:lnTo>
                <a:lnTo>
                  <a:pt x="805" y="1074"/>
                </a:lnTo>
                <a:lnTo>
                  <a:pt x="805" y="1083"/>
                </a:lnTo>
                <a:lnTo>
                  <a:pt x="805" y="1091"/>
                </a:lnTo>
                <a:lnTo>
                  <a:pt x="806" y="1095"/>
                </a:lnTo>
                <a:lnTo>
                  <a:pt x="807" y="1099"/>
                </a:lnTo>
                <a:lnTo>
                  <a:pt x="809" y="1100"/>
                </a:lnTo>
                <a:lnTo>
                  <a:pt x="812" y="1102"/>
                </a:lnTo>
                <a:lnTo>
                  <a:pt x="814" y="1103"/>
                </a:lnTo>
                <a:lnTo>
                  <a:pt x="817" y="1104"/>
                </a:lnTo>
                <a:lnTo>
                  <a:pt x="815" y="1114"/>
                </a:lnTo>
                <a:lnTo>
                  <a:pt x="814" y="1120"/>
                </a:lnTo>
                <a:lnTo>
                  <a:pt x="815" y="1123"/>
                </a:lnTo>
                <a:lnTo>
                  <a:pt x="815" y="1124"/>
                </a:lnTo>
                <a:lnTo>
                  <a:pt x="817" y="1124"/>
                </a:lnTo>
                <a:lnTo>
                  <a:pt x="811" y="1138"/>
                </a:lnTo>
                <a:lnTo>
                  <a:pt x="807" y="1150"/>
                </a:lnTo>
                <a:lnTo>
                  <a:pt x="809" y="1151"/>
                </a:lnTo>
                <a:lnTo>
                  <a:pt x="811" y="1154"/>
                </a:lnTo>
                <a:lnTo>
                  <a:pt x="817" y="1158"/>
                </a:lnTo>
                <a:lnTo>
                  <a:pt x="819" y="1163"/>
                </a:lnTo>
                <a:lnTo>
                  <a:pt x="820" y="1166"/>
                </a:lnTo>
                <a:lnTo>
                  <a:pt x="820" y="1170"/>
                </a:lnTo>
                <a:lnTo>
                  <a:pt x="820" y="1172"/>
                </a:lnTo>
                <a:lnTo>
                  <a:pt x="820" y="1178"/>
                </a:lnTo>
                <a:lnTo>
                  <a:pt x="821" y="1182"/>
                </a:lnTo>
                <a:lnTo>
                  <a:pt x="822" y="1186"/>
                </a:lnTo>
                <a:lnTo>
                  <a:pt x="825" y="1190"/>
                </a:lnTo>
                <a:lnTo>
                  <a:pt x="829" y="1196"/>
                </a:lnTo>
                <a:lnTo>
                  <a:pt x="833" y="1203"/>
                </a:lnTo>
                <a:lnTo>
                  <a:pt x="836" y="1209"/>
                </a:lnTo>
                <a:lnTo>
                  <a:pt x="839" y="1207"/>
                </a:lnTo>
                <a:lnTo>
                  <a:pt x="840" y="1206"/>
                </a:lnTo>
                <a:lnTo>
                  <a:pt x="840" y="1203"/>
                </a:lnTo>
                <a:lnTo>
                  <a:pt x="840" y="1201"/>
                </a:lnTo>
                <a:lnTo>
                  <a:pt x="839" y="1200"/>
                </a:lnTo>
                <a:lnTo>
                  <a:pt x="841" y="1200"/>
                </a:lnTo>
                <a:lnTo>
                  <a:pt x="842" y="1201"/>
                </a:lnTo>
                <a:lnTo>
                  <a:pt x="844" y="1202"/>
                </a:lnTo>
                <a:lnTo>
                  <a:pt x="846" y="1203"/>
                </a:lnTo>
                <a:lnTo>
                  <a:pt x="848" y="1203"/>
                </a:lnTo>
                <a:lnTo>
                  <a:pt x="847" y="1204"/>
                </a:lnTo>
                <a:lnTo>
                  <a:pt x="846" y="1204"/>
                </a:lnTo>
                <a:lnTo>
                  <a:pt x="845" y="1207"/>
                </a:lnTo>
                <a:lnTo>
                  <a:pt x="845" y="1212"/>
                </a:lnTo>
                <a:lnTo>
                  <a:pt x="845" y="1215"/>
                </a:lnTo>
                <a:lnTo>
                  <a:pt x="845" y="1218"/>
                </a:lnTo>
                <a:lnTo>
                  <a:pt x="844" y="1220"/>
                </a:lnTo>
                <a:lnTo>
                  <a:pt x="842" y="1223"/>
                </a:lnTo>
                <a:lnTo>
                  <a:pt x="856" y="1228"/>
                </a:lnTo>
                <a:lnTo>
                  <a:pt x="852" y="1236"/>
                </a:lnTo>
                <a:lnTo>
                  <a:pt x="851" y="1238"/>
                </a:lnTo>
                <a:lnTo>
                  <a:pt x="850" y="1240"/>
                </a:lnTo>
                <a:lnTo>
                  <a:pt x="850" y="1242"/>
                </a:lnTo>
                <a:lnTo>
                  <a:pt x="851" y="1245"/>
                </a:lnTo>
                <a:lnTo>
                  <a:pt x="852" y="1248"/>
                </a:lnTo>
                <a:lnTo>
                  <a:pt x="854" y="1251"/>
                </a:lnTo>
                <a:lnTo>
                  <a:pt x="858" y="1255"/>
                </a:lnTo>
                <a:lnTo>
                  <a:pt x="862" y="1258"/>
                </a:lnTo>
                <a:lnTo>
                  <a:pt x="869" y="1264"/>
                </a:lnTo>
                <a:lnTo>
                  <a:pt x="873" y="1268"/>
                </a:lnTo>
                <a:lnTo>
                  <a:pt x="872" y="1269"/>
                </a:lnTo>
                <a:lnTo>
                  <a:pt x="870" y="1271"/>
                </a:lnTo>
                <a:lnTo>
                  <a:pt x="867" y="1273"/>
                </a:lnTo>
                <a:lnTo>
                  <a:pt x="873" y="1276"/>
                </a:lnTo>
                <a:lnTo>
                  <a:pt x="874" y="1279"/>
                </a:lnTo>
                <a:lnTo>
                  <a:pt x="875" y="1281"/>
                </a:lnTo>
                <a:lnTo>
                  <a:pt x="876" y="1286"/>
                </a:lnTo>
                <a:lnTo>
                  <a:pt x="875" y="1292"/>
                </a:lnTo>
                <a:lnTo>
                  <a:pt x="876" y="1295"/>
                </a:lnTo>
                <a:lnTo>
                  <a:pt x="876" y="1299"/>
                </a:lnTo>
                <a:lnTo>
                  <a:pt x="878" y="1299"/>
                </a:lnTo>
                <a:lnTo>
                  <a:pt x="879" y="1299"/>
                </a:lnTo>
                <a:lnTo>
                  <a:pt x="879" y="1298"/>
                </a:lnTo>
                <a:lnTo>
                  <a:pt x="879" y="1296"/>
                </a:lnTo>
                <a:lnTo>
                  <a:pt x="881" y="1296"/>
                </a:lnTo>
                <a:lnTo>
                  <a:pt x="885" y="1297"/>
                </a:lnTo>
                <a:lnTo>
                  <a:pt x="892" y="1299"/>
                </a:lnTo>
                <a:lnTo>
                  <a:pt x="898" y="1302"/>
                </a:lnTo>
                <a:lnTo>
                  <a:pt x="904" y="1304"/>
                </a:lnTo>
                <a:lnTo>
                  <a:pt x="904" y="1313"/>
                </a:lnTo>
                <a:lnTo>
                  <a:pt x="906" y="1313"/>
                </a:lnTo>
                <a:lnTo>
                  <a:pt x="907" y="1313"/>
                </a:lnTo>
                <a:lnTo>
                  <a:pt x="909" y="1311"/>
                </a:lnTo>
                <a:lnTo>
                  <a:pt x="911" y="1310"/>
                </a:lnTo>
                <a:lnTo>
                  <a:pt x="911" y="1309"/>
                </a:lnTo>
                <a:lnTo>
                  <a:pt x="912" y="1310"/>
                </a:lnTo>
                <a:lnTo>
                  <a:pt x="915" y="1313"/>
                </a:lnTo>
                <a:lnTo>
                  <a:pt x="917" y="1317"/>
                </a:lnTo>
                <a:lnTo>
                  <a:pt x="919" y="1321"/>
                </a:lnTo>
                <a:lnTo>
                  <a:pt x="921" y="1324"/>
                </a:lnTo>
                <a:lnTo>
                  <a:pt x="929" y="1327"/>
                </a:lnTo>
                <a:lnTo>
                  <a:pt x="930" y="1330"/>
                </a:lnTo>
                <a:lnTo>
                  <a:pt x="931" y="1332"/>
                </a:lnTo>
                <a:lnTo>
                  <a:pt x="931" y="1338"/>
                </a:lnTo>
                <a:lnTo>
                  <a:pt x="931" y="1344"/>
                </a:lnTo>
                <a:lnTo>
                  <a:pt x="931" y="1346"/>
                </a:lnTo>
                <a:lnTo>
                  <a:pt x="932" y="1349"/>
                </a:lnTo>
                <a:lnTo>
                  <a:pt x="933" y="1352"/>
                </a:lnTo>
                <a:lnTo>
                  <a:pt x="934" y="1355"/>
                </a:lnTo>
                <a:lnTo>
                  <a:pt x="935" y="1358"/>
                </a:lnTo>
                <a:lnTo>
                  <a:pt x="941" y="1358"/>
                </a:lnTo>
                <a:lnTo>
                  <a:pt x="942" y="1361"/>
                </a:lnTo>
                <a:lnTo>
                  <a:pt x="943" y="1364"/>
                </a:lnTo>
                <a:lnTo>
                  <a:pt x="943" y="1370"/>
                </a:lnTo>
                <a:lnTo>
                  <a:pt x="944" y="1376"/>
                </a:lnTo>
                <a:lnTo>
                  <a:pt x="945" y="1379"/>
                </a:lnTo>
                <a:lnTo>
                  <a:pt x="946" y="1383"/>
                </a:lnTo>
                <a:lnTo>
                  <a:pt x="948" y="1386"/>
                </a:lnTo>
                <a:lnTo>
                  <a:pt x="950" y="1389"/>
                </a:lnTo>
                <a:lnTo>
                  <a:pt x="956" y="1395"/>
                </a:lnTo>
                <a:lnTo>
                  <a:pt x="969" y="1406"/>
                </a:lnTo>
                <a:lnTo>
                  <a:pt x="970" y="1406"/>
                </a:lnTo>
                <a:lnTo>
                  <a:pt x="973" y="1407"/>
                </a:lnTo>
                <a:lnTo>
                  <a:pt x="975" y="1407"/>
                </a:lnTo>
                <a:lnTo>
                  <a:pt x="977" y="1408"/>
                </a:lnTo>
                <a:lnTo>
                  <a:pt x="980" y="1412"/>
                </a:lnTo>
                <a:lnTo>
                  <a:pt x="982" y="1416"/>
                </a:lnTo>
                <a:lnTo>
                  <a:pt x="983" y="1422"/>
                </a:lnTo>
                <a:lnTo>
                  <a:pt x="984" y="1428"/>
                </a:lnTo>
                <a:lnTo>
                  <a:pt x="985" y="1441"/>
                </a:lnTo>
                <a:lnTo>
                  <a:pt x="986" y="1453"/>
                </a:lnTo>
                <a:lnTo>
                  <a:pt x="976" y="1456"/>
                </a:lnTo>
                <a:lnTo>
                  <a:pt x="969" y="1459"/>
                </a:lnTo>
                <a:lnTo>
                  <a:pt x="980" y="1466"/>
                </a:lnTo>
                <a:lnTo>
                  <a:pt x="991" y="1473"/>
                </a:lnTo>
                <a:lnTo>
                  <a:pt x="991" y="1479"/>
                </a:lnTo>
                <a:lnTo>
                  <a:pt x="993" y="1480"/>
                </a:lnTo>
                <a:lnTo>
                  <a:pt x="996" y="1481"/>
                </a:lnTo>
                <a:lnTo>
                  <a:pt x="1000" y="1481"/>
                </a:lnTo>
                <a:lnTo>
                  <a:pt x="1004" y="1482"/>
                </a:lnTo>
                <a:lnTo>
                  <a:pt x="1006" y="1483"/>
                </a:lnTo>
                <a:lnTo>
                  <a:pt x="1008" y="1484"/>
                </a:lnTo>
                <a:lnTo>
                  <a:pt x="1009" y="1487"/>
                </a:lnTo>
                <a:lnTo>
                  <a:pt x="1011" y="1490"/>
                </a:lnTo>
                <a:lnTo>
                  <a:pt x="1013" y="1494"/>
                </a:lnTo>
                <a:lnTo>
                  <a:pt x="1013" y="1495"/>
                </a:lnTo>
                <a:lnTo>
                  <a:pt x="1014" y="1496"/>
                </a:lnTo>
                <a:lnTo>
                  <a:pt x="1019" y="1496"/>
                </a:lnTo>
                <a:lnTo>
                  <a:pt x="1021" y="1499"/>
                </a:lnTo>
                <a:lnTo>
                  <a:pt x="1021" y="1503"/>
                </a:lnTo>
                <a:lnTo>
                  <a:pt x="1021" y="1508"/>
                </a:lnTo>
                <a:lnTo>
                  <a:pt x="1021" y="1512"/>
                </a:lnTo>
                <a:lnTo>
                  <a:pt x="1020" y="1521"/>
                </a:lnTo>
                <a:lnTo>
                  <a:pt x="1021" y="1525"/>
                </a:lnTo>
                <a:lnTo>
                  <a:pt x="1022" y="1529"/>
                </a:lnTo>
                <a:lnTo>
                  <a:pt x="1024" y="1531"/>
                </a:lnTo>
                <a:lnTo>
                  <a:pt x="1027" y="1532"/>
                </a:lnTo>
                <a:lnTo>
                  <a:pt x="1031" y="1534"/>
                </a:lnTo>
                <a:lnTo>
                  <a:pt x="1033" y="1535"/>
                </a:lnTo>
                <a:lnTo>
                  <a:pt x="1033" y="1541"/>
                </a:lnTo>
                <a:lnTo>
                  <a:pt x="1035" y="1543"/>
                </a:lnTo>
                <a:lnTo>
                  <a:pt x="1038" y="1546"/>
                </a:lnTo>
                <a:lnTo>
                  <a:pt x="1046" y="1555"/>
                </a:lnTo>
                <a:lnTo>
                  <a:pt x="1051" y="1560"/>
                </a:lnTo>
                <a:lnTo>
                  <a:pt x="1055" y="1566"/>
                </a:lnTo>
                <a:lnTo>
                  <a:pt x="1059" y="1570"/>
                </a:lnTo>
                <a:lnTo>
                  <a:pt x="1061" y="1574"/>
                </a:lnTo>
                <a:lnTo>
                  <a:pt x="1062" y="1571"/>
                </a:lnTo>
                <a:lnTo>
                  <a:pt x="1063" y="1570"/>
                </a:lnTo>
                <a:lnTo>
                  <a:pt x="1064" y="1570"/>
                </a:lnTo>
                <a:lnTo>
                  <a:pt x="1067" y="1569"/>
                </a:lnTo>
                <a:lnTo>
                  <a:pt x="1067" y="1566"/>
                </a:lnTo>
                <a:lnTo>
                  <a:pt x="1067" y="1563"/>
                </a:lnTo>
                <a:lnTo>
                  <a:pt x="1067" y="1560"/>
                </a:lnTo>
                <a:lnTo>
                  <a:pt x="1067" y="1557"/>
                </a:lnTo>
                <a:lnTo>
                  <a:pt x="1066" y="1556"/>
                </a:lnTo>
                <a:lnTo>
                  <a:pt x="1065" y="1555"/>
                </a:lnTo>
                <a:lnTo>
                  <a:pt x="1062" y="1553"/>
                </a:lnTo>
                <a:lnTo>
                  <a:pt x="1058" y="1551"/>
                </a:lnTo>
                <a:lnTo>
                  <a:pt x="1056" y="1549"/>
                </a:lnTo>
                <a:lnTo>
                  <a:pt x="1055" y="1547"/>
                </a:lnTo>
                <a:lnTo>
                  <a:pt x="1055" y="1544"/>
                </a:lnTo>
                <a:lnTo>
                  <a:pt x="1054" y="1542"/>
                </a:lnTo>
                <a:lnTo>
                  <a:pt x="1054" y="1541"/>
                </a:lnTo>
                <a:lnTo>
                  <a:pt x="1053" y="1541"/>
                </a:lnTo>
                <a:lnTo>
                  <a:pt x="1052" y="1540"/>
                </a:lnTo>
                <a:lnTo>
                  <a:pt x="1051" y="1540"/>
                </a:lnTo>
                <a:lnTo>
                  <a:pt x="1048" y="1539"/>
                </a:lnTo>
                <a:lnTo>
                  <a:pt x="1046" y="1539"/>
                </a:lnTo>
                <a:lnTo>
                  <a:pt x="1045" y="1539"/>
                </a:lnTo>
                <a:lnTo>
                  <a:pt x="1045" y="1538"/>
                </a:lnTo>
                <a:lnTo>
                  <a:pt x="1045" y="1537"/>
                </a:lnTo>
                <a:lnTo>
                  <a:pt x="1045" y="1536"/>
                </a:lnTo>
                <a:lnTo>
                  <a:pt x="1046" y="1533"/>
                </a:lnTo>
                <a:lnTo>
                  <a:pt x="1047" y="1530"/>
                </a:lnTo>
                <a:lnTo>
                  <a:pt x="1047" y="1527"/>
                </a:lnTo>
                <a:lnTo>
                  <a:pt x="1042" y="1527"/>
                </a:lnTo>
                <a:lnTo>
                  <a:pt x="1039" y="1514"/>
                </a:lnTo>
                <a:lnTo>
                  <a:pt x="1037" y="1503"/>
                </a:lnTo>
                <a:lnTo>
                  <a:pt x="1035" y="1493"/>
                </a:lnTo>
                <a:lnTo>
                  <a:pt x="1031" y="1481"/>
                </a:lnTo>
                <a:lnTo>
                  <a:pt x="1026" y="1480"/>
                </a:lnTo>
                <a:lnTo>
                  <a:pt x="1024" y="1480"/>
                </a:lnTo>
                <a:lnTo>
                  <a:pt x="1023" y="1479"/>
                </a:lnTo>
                <a:lnTo>
                  <a:pt x="1022" y="1479"/>
                </a:lnTo>
                <a:lnTo>
                  <a:pt x="1022" y="1477"/>
                </a:lnTo>
                <a:lnTo>
                  <a:pt x="1022" y="1475"/>
                </a:lnTo>
                <a:lnTo>
                  <a:pt x="1022" y="1472"/>
                </a:lnTo>
                <a:lnTo>
                  <a:pt x="1023" y="1468"/>
                </a:lnTo>
                <a:lnTo>
                  <a:pt x="1023" y="1466"/>
                </a:lnTo>
                <a:lnTo>
                  <a:pt x="1022" y="1465"/>
                </a:lnTo>
                <a:lnTo>
                  <a:pt x="1016" y="1465"/>
                </a:lnTo>
                <a:lnTo>
                  <a:pt x="1013" y="1457"/>
                </a:lnTo>
                <a:lnTo>
                  <a:pt x="1010" y="1449"/>
                </a:lnTo>
                <a:lnTo>
                  <a:pt x="1007" y="1440"/>
                </a:lnTo>
                <a:lnTo>
                  <a:pt x="1005" y="1431"/>
                </a:lnTo>
                <a:lnTo>
                  <a:pt x="997" y="1431"/>
                </a:lnTo>
                <a:lnTo>
                  <a:pt x="996" y="1428"/>
                </a:lnTo>
                <a:lnTo>
                  <a:pt x="995" y="1425"/>
                </a:lnTo>
                <a:lnTo>
                  <a:pt x="995" y="1419"/>
                </a:lnTo>
                <a:lnTo>
                  <a:pt x="995" y="1413"/>
                </a:lnTo>
                <a:lnTo>
                  <a:pt x="995" y="1411"/>
                </a:lnTo>
                <a:lnTo>
                  <a:pt x="994" y="1408"/>
                </a:lnTo>
                <a:lnTo>
                  <a:pt x="990" y="1408"/>
                </a:lnTo>
                <a:lnTo>
                  <a:pt x="986" y="1408"/>
                </a:lnTo>
                <a:lnTo>
                  <a:pt x="983" y="1402"/>
                </a:lnTo>
                <a:lnTo>
                  <a:pt x="981" y="1396"/>
                </a:lnTo>
                <a:lnTo>
                  <a:pt x="980" y="1390"/>
                </a:lnTo>
                <a:lnTo>
                  <a:pt x="977" y="1383"/>
                </a:lnTo>
                <a:lnTo>
                  <a:pt x="976" y="1381"/>
                </a:lnTo>
                <a:lnTo>
                  <a:pt x="973" y="1379"/>
                </a:lnTo>
                <a:lnTo>
                  <a:pt x="970" y="1377"/>
                </a:lnTo>
                <a:lnTo>
                  <a:pt x="969" y="1375"/>
                </a:lnTo>
                <a:lnTo>
                  <a:pt x="970" y="1373"/>
                </a:lnTo>
                <a:lnTo>
                  <a:pt x="970" y="1372"/>
                </a:lnTo>
                <a:lnTo>
                  <a:pt x="971" y="1368"/>
                </a:lnTo>
                <a:lnTo>
                  <a:pt x="971" y="1364"/>
                </a:lnTo>
                <a:lnTo>
                  <a:pt x="971" y="1361"/>
                </a:lnTo>
                <a:lnTo>
                  <a:pt x="975" y="1363"/>
                </a:lnTo>
                <a:lnTo>
                  <a:pt x="979" y="1365"/>
                </a:lnTo>
                <a:lnTo>
                  <a:pt x="986" y="1369"/>
                </a:lnTo>
                <a:lnTo>
                  <a:pt x="989" y="1366"/>
                </a:lnTo>
                <a:lnTo>
                  <a:pt x="991" y="1365"/>
                </a:lnTo>
                <a:lnTo>
                  <a:pt x="992" y="1364"/>
                </a:lnTo>
                <a:lnTo>
                  <a:pt x="991" y="1363"/>
                </a:lnTo>
                <a:lnTo>
                  <a:pt x="995" y="1364"/>
                </a:lnTo>
                <a:lnTo>
                  <a:pt x="1000" y="1363"/>
                </a:lnTo>
                <a:lnTo>
                  <a:pt x="1000" y="1368"/>
                </a:lnTo>
                <a:lnTo>
                  <a:pt x="1000" y="1372"/>
                </a:lnTo>
                <a:lnTo>
                  <a:pt x="1005" y="1372"/>
                </a:lnTo>
                <a:lnTo>
                  <a:pt x="1006" y="1374"/>
                </a:lnTo>
                <a:lnTo>
                  <a:pt x="1005" y="1376"/>
                </a:lnTo>
                <a:lnTo>
                  <a:pt x="1004" y="1380"/>
                </a:lnTo>
                <a:lnTo>
                  <a:pt x="1003" y="1384"/>
                </a:lnTo>
                <a:lnTo>
                  <a:pt x="1002" y="1385"/>
                </a:lnTo>
                <a:lnTo>
                  <a:pt x="1002" y="1386"/>
                </a:lnTo>
                <a:lnTo>
                  <a:pt x="1004" y="1388"/>
                </a:lnTo>
                <a:lnTo>
                  <a:pt x="1008" y="1391"/>
                </a:lnTo>
                <a:lnTo>
                  <a:pt x="1012" y="1395"/>
                </a:lnTo>
                <a:lnTo>
                  <a:pt x="1014" y="1397"/>
                </a:lnTo>
                <a:lnTo>
                  <a:pt x="1014" y="1399"/>
                </a:lnTo>
                <a:lnTo>
                  <a:pt x="1015" y="1402"/>
                </a:lnTo>
                <a:lnTo>
                  <a:pt x="1015" y="1406"/>
                </a:lnTo>
                <a:lnTo>
                  <a:pt x="1015" y="1410"/>
                </a:lnTo>
                <a:lnTo>
                  <a:pt x="1016" y="1414"/>
                </a:lnTo>
                <a:lnTo>
                  <a:pt x="1019" y="1416"/>
                </a:lnTo>
                <a:lnTo>
                  <a:pt x="1024" y="1420"/>
                </a:lnTo>
                <a:lnTo>
                  <a:pt x="1031" y="1425"/>
                </a:lnTo>
                <a:lnTo>
                  <a:pt x="1031" y="1426"/>
                </a:lnTo>
                <a:lnTo>
                  <a:pt x="1031" y="1428"/>
                </a:lnTo>
                <a:lnTo>
                  <a:pt x="1031" y="1431"/>
                </a:lnTo>
                <a:lnTo>
                  <a:pt x="1030" y="1434"/>
                </a:lnTo>
                <a:lnTo>
                  <a:pt x="1031" y="1436"/>
                </a:lnTo>
                <a:lnTo>
                  <a:pt x="1033" y="1436"/>
                </a:lnTo>
                <a:lnTo>
                  <a:pt x="1036" y="1438"/>
                </a:lnTo>
                <a:lnTo>
                  <a:pt x="1038" y="1440"/>
                </a:lnTo>
                <a:lnTo>
                  <a:pt x="1042" y="1445"/>
                </a:lnTo>
                <a:lnTo>
                  <a:pt x="1047" y="1456"/>
                </a:lnTo>
                <a:lnTo>
                  <a:pt x="1052" y="1456"/>
                </a:lnTo>
                <a:lnTo>
                  <a:pt x="1056" y="1456"/>
                </a:lnTo>
                <a:lnTo>
                  <a:pt x="1056" y="1457"/>
                </a:lnTo>
                <a:lnTo>
                  <a:pt x="1056" y="1458"/>
                </a:lnTo>
                <a:lnTo>
                  <a:pt x="1056" y="1462"/>
                </a:lnTo>
                <a:lnTo>
                  <a:pt x="1056" y="1465"/>
                </a:lnTo>
                <a:lnTo>
                  <a:pt x="1056" y="1467"/>
                </a:lnTo>
                <a:lnTo>
                  <a:pt x="1057" y="1468"/>
                </a:lnTo>
                <a:lnTo>
                  <a:pt x="1057" y="1469"/>
                </a:lnTo>
                <a:lnTo>
                  <a:pt x="1060" y="1469"/>
                </a:lnTo>
                <a:lnTo>
                  <a:pt x="1062" y="1469"/>
                </a:lnTo>
                <a:lnTo>
                  <a:pt x="1063" y="1470"/>
                </a:lnTo>
                <a:lnTo>
                  <a:pt x="1064" y="1470"/>
                </a:lnTo>
                <a:lnTo>
                  <a:pt x="1065" y="1471"/>
                </a:lnTo>
                <a:lnTo>
                  <a:pt x="1065" y="1472"/>
                </a:lnTo>
                <a:lnTo>
                  <a:pt x="1066" y="1476"/>
                </a:lnTo>
                <a:lnTo>
                  <a:pt x="1066" y="1479"/>
                </a:lnTo>
                <a:lnTo>
                  <a:pt x="1067" y="1481"/>
                </a:lnTo>
                <a:lnTo>
                  <a:pt x="1074" y="1484"/>
                </a:lnTo>
                <a:lnTo>
                  <a:pt x="1081" y="1487"/>
                </a:lnTo>
                <a:lnTo>
                  <a:pt x="1079" y="1489"/>
                </a:lnTo>
                <a:lnTo>
                  <a:pt x="1078" y="1492"/>
                </a:lnTo>
                <a:lnTo>
                  <a:pt x="1076" y="1494"/>
                </a:lnTo>
                <a:lnTo>
                  <a:pt x="1073" y="1496"/>
                </a:lnTo>
                <a:lnTo>
                  <a:pt x="1073" y="1500"/>
                </a:lnTo>
                <a:lnTo>
                  <a:pt x="1073" y="1504"/>
                </a:lnTo>
                <a:lnTo>
                  <a:pt x="1080" y="1509"/>
                </a:lnTo>
                <a:lnTo>
                  <a:pt x="1088" y="1514"/>
                </a:lnTo>
                <a:lnTo>
                  <a:pt x="1095" y="1520"/>
                </a:lnTo>
                <a:lnTo>
                  <a:pt x="1098" y="1523"/>
                </a:lnTo>
                <a:lnTo>
                  <a:pt x="1101" y="1527"/>
                </a:lnTo>
                <a:lnTo>
                  <a:pt x="1102" y="1528"/>
                </a:lnTo>
                <a:lnTo>
                  <a:pt x="1102" y="1530"/>
                </a:lnTo>
                <a:lnTo>
                  <a:pt x="1103" y="1534"/>
                </a:lnTo>
                <a:lnTo>
                  <a:pt x="1104" y="1538"/>
                </a:lnTo>
                <a:lnTo>
                  <a:pt x="1105" y="1539"/>
                </a:lnTo>
                <a:lnTo>
                  <a:pt x="1106" y="1541"/>
                </a:lnTo>
                <a:lnTo>
                  <a:pt x="1109" y="1541"/>
                </a:lnTo>
                <a:lnTo>
                  <a:pt x="1111" y="1541"/>
                </a:lnTo>
                <a:lnTo>
                  <a:pt x="1113" y="1542"/>
                </a:lnTo>
                <a:lnTo>
                  <a:pt x="1114" y="1542"/>
                </a:lnTo>
                <a:lnTo>
                  <a:pt x="1115" y="1543"/>
                </a:lnTo>
                <a:lnTo>
                  <a:pt x="1115" y="1546"/>
                </a:lnTo>
                <a:lnTo>
                  <a:pt x="1115" y="1548"/>
                </a:lnTo>
                <a:lnTo>
                  <a:pt x="1114" y="1550"/>
                </a:lnTo>
                <a:lnTo>
                  <a:pt x="1115" y="1552"/>
                </a:lnTo>
                <a:lnTo>
                  <a:pt x="1121" y="1552"/>
                </a:lnTo>
                <a:lnTo>
                  <a:pt x="1125" y="1559"/>
                </a:lnTo>
                <a:lnTo>
                  <a:pt x="1129" y="1566"/>
                </a:lnTo>
                <a:lnTo>
                  <a:pt x="1129" y="1568"/>
                </a:lnTo>
                <a:lnTo>
                  <a:pt x="1129" y="1570"/>
                </a:lnTo>
                <a:lnTo>
                  <a:pt x="1128" y="1572"/>
                </a:lnTo>
                <a:lnTo>
                  <a:pt x="1129" y="1574"/>
                </a:lnTo>
                <a:lnTo>
                  <a:pt x="1133" y="1580"/>
                </a:lnTo>
                <a:lnTo>
                  <a:pt x="1138" y="1585"/>
                </a:lnTo>
                <a:lnTo>
                  <a:pt x="1143" y="1591"/>
                </a:lnTo>
                <a:lnTo>
                  <a:pt x="1144" y="1594"/>
                </a:lnTo>
                <a:lnTo>
                  <a:pt x="1146" y="1597"/>
                </a:lnTo>
                <a:lnTo>
                  <a:pt x="1147" y="1602"/>
                </a:lnTo>
                <a:lnTo>
                  <a:pt x="1148" y="1607"/>
                </a:lnTo>
                <a:lnTo>
                  <a:pt x="1148" y="1611"/>
                </a:lnTo>
                <a:lnTo>
                  <a:pt x="1148" y="1615"/>
                </a:lnTo>
                <a:lnTo>
                  <a:pt x="1146" y="1623"/>
                </a:lnTo>
                <a:lnTo>
                  <a:pt x="1143" y="1630"/>
                </a:lnTo>
                <a:lnTo>
                  <a:pt x="1141" y="1637"/>
                </a:lnTo>
                <a:lnTo>
                  <a:pt x="1141" y="1640"/>
                </a:lnTo>
                <a:lnTo>
                  <a:pt x="1140" y="1644"/>
                </a:lnTo>
                <a:lnTo>
                  <a:pt x="1141" y="1647"/>
                </a:lnTo>
                <a:lnTo>
                  <a:pt x="1142" y="1651"/>
                </a:lnTo>
                <a:lnTo>
                  <a:pt x="1143" y="1655"/>
                </a:lnTo>
                <a:lnTo>
                  <a:pt x="1146" y="1659"/>
                </a:lnTo>
                <a:lnTo>
                  <a:pt x="1148" y="1661"/>
                </a:lnTo>
                <a:lnTo>
                  <a:pt x="1150" y="1662"/>
                </a:lnTo>
                <a:lnTo>
                  <a:pt x="1152" y="1663"/>
                </a:lnTo>
                <a:lnTo>
                  <a:pt x="1155" y="1663"/>
                </a:lnTo>
                <a:lnTo>
                  <a:pt x="1160" y="1665"/>
                </a:lnTo>
                <a:lnTo>
                  <a:pt x="1163" y="1666"/>
                </a:lnTo>
                <a:lnTo>
                  <a:pt x="1166" y="1667"/>
                </a:lnTo>
                <a:lnTo>
                  <a:pt x="1174" y="1680"/>
                </a:lnTo>
                <a:lnTo>
                  <a:pt x="1182" y="1692"/>
                </a:lnTo>
                <a:lnTo>
                  <a:pt x="1185" y="1694"/>
                </a:lnTo>
                <a:lnTo>
                  <a:pt x="1189" y="1695"/>
                </a:lnTo>
                <a:lnTo>
                  <a:pt x="1195" y="1696"/>
                </a:lnTo>
                <a:lnTo>
                  <a:pt x="1202" y="1696"/>
                </a:lnTo>
                <a:lnTo>
                  <a:pt x="1205" y="1697"/>
                </a:lnTo>
                <a:lnTo>
                  <a:pt x="1208" y="1698"/>
                </a:lnTo>
                <a:lnTo>
                  <a:pt x="1210" y="1700"/>
                </a:lnTo>
                <a:lnTo>
                  <a:pt x="1213" y="1702"/>
                </a:lnTo>
                <a:lnTo>
                  <a:pt x="1219" y="1708"/>
                </a:lnTo>
                <a:lnTo>
                  <a:pt x="1225" y="1714"/>
                </a:lnTo>
                <a:lnTo>
                  <a:pt x="1227" y="1716"/>
                </a:lnTo>
                <a:lnTo>
                  <a:pt x="1230" y="1718"/>
                </a:lnTo>
                <a:lnTo>
                  <a:pt x="1234" y="1719"/>
                </a:lnTo>
                <a:lnTo>
                  <a:pt x="1237" y="1720"/>
                </a:lnTo>
                <a:lnTo>
                  <a:pt x="1244" y="1721"/>
                </a:lnTo>
                <a:lnTo>
                  <a:pt x="1251" y="1721"/>
                </a:lnTo>
                <a:lnTo>
                  <a:pt x="1255" y="1722"/>
                </a:lnTo>
                <a:lnTo>
                  <a:pt x="1258" y="1723"/>
                </a:lnTo>
                <a:lnTo>
                  <a:pt x="1261" y="1726"/>
                </a:lnTo>
                <a:lnTo>
                  <a:pt x="1264" y="1729"/>
                </a:lnTo>
                <a:lnTo>
                  <a:pt x="1267" y="1733"/>
                </a:lnTo>
                <a:lnTo>
                  <a:pt x="1270" y="1735"/>
                </a:lnTo>
                <a:lnTo>
                  <a:pt x="1283" y="1738"/>
                </a:lnTo>
                <a:lnTo>
                  <a:pt x="1295" y="1740"/>
                </a:lnTo>
                <a:lnTo>
                  <a:pt x="1299" y="1740"/>
                </a:lnTo>
                <a:lnTo>
                  <a:pt x="1302" y="1740"/>
                </a:lnTo>
                <a:lnTo>
                  <a:pt x="1307" y="1738"/>
                </a:lnTo>
                <a:lnTo>
                  <a:pt x="1311" y="1736"/>
                </a:lnTo>
                <a:lnTo>
                  <a:pt x="1315" y="1735"/>
                </a:lnTo>
                <a:lnTo>
                  <a:pt x="1321" y="1734"/>
                </a:lnTo>
                <a:lnTo>
                  <a:pt x="1326" y="1733"/>
                </a:lnTo>
                <a:lnTo>
                  <a:pt x="1332" y="1733"/>
                </a:lnTo>
                <a:lnTo>
                  <a:pt x="1337" y="1733"/>
                </a:lnTo>
                <a:lnTo>
                  <a:pt x="1346" y="1735"/>
                </a:lnTo>
                <a:lnTo>
                  <a:pt x="1357" y="1738"/>
                </a:lnTo>
                <a:lnTo>
                  <a:pt x="1357" y="1735"/>
                </a:lnTo>
                <a:lnTo>
                  <a:pt x="1357" y="1733"/>
                </a:lnTo>
                <a:lnTo>
                  <a:pt x="1357" y="1732"/>
                </a:lnTo>
                <a:lnTo>
                  <a:pt x="1360" y="1732"/>
                </a:lnTo>
                <a:lnTo>
                  <a:pt x="1362" y="1733"/>
                </a:lnTo>
                <a:lnTo>
                  <a:pt x="1364" y="1735"/>
                </a:lnTo>
                <a:lnTo>
                  <a:pt x="1368" y="1739"/>
                </a:lnTo>
                <a:lnTo>
                  <a:pt x="1371" y="1744"/>
                </a:lnTo>
                <a:lnTo>
                  <a:pt x="1374" y="1749"/>
                </a:lnTo>
                <a:lnTo>
                  <a:pt x="1389" y="1766"/>
                </a:lnTo>
                <a:lnTo>
                  <a:pt x="1394" y="1770"/>
                </a:lnTo>
                <a:lnTo>
                  <a:pt x="1399" y="1775"/>
                </a:lnTo>
                <a:lnTo>
                  <a:pt x="1403" y="1778"/>
                </a:lnTo>
                <a:lnTo>
                  <a:pt x="1407" y="1780"/>
                </a:lnTo>
                <a:lnTo>
                  <a:pt x="1410" y="1780"/>
                </a:lnTo>
                <a:lnTo>
                  <a:pt x="1412" y="1779"/>
                </a:lnTo>
                <a:lnTo>
                  <a:pt x="1415" y="1778"/>
                </a:lnTo>
                <a:lnTo>
                  <a:pt x="1416" y="1779"/>
                </a:lnTo>
                <a:lnTo>
                  <a:pt x="1419" y="1780"/>
                </a:lnTo>
                <a:lnTo>
                  <a:pt x="1427" y="1791"/>
                </a:lnTo>
                <a:lnTo>
                  <a:pt x="1432" y="1792"/>
                </a:lnTo>
                <a:lnTo>
                  <a:pt x="1438" y="1791"/>
                </a:lnTo>
                <a:lnTo>
                  <a:pt x="1444" y="1791"/>
                </a:lnTo>
                <a:lnTo>
                  <a:pt x="1450" y="1791"/>
                </a:lnTo>
                <a:lnTo>
                  <a:pt x="1452" y="1792"/>
                </a:lnTo>
                <a:lnTo>
                  <a:pt x="1456" y="1794"/>
                </a:lnTo>
                <a:lnTo>
                  <a:pt x="1458" y="1795"/>
                </a:lnTo>
                <a:lnTo>
                  <a:pt x="1460" y="1796"/>
                </a:lnTo>
                <a:lnTo>
                  <a:pt x="1462" y="1797"/>
                </a:lnTo>
                <a:lnTo>
                  <a:pt x="1464" y="1797"/>
                </a:lnTo>
                <a:lnTo>
                  <a:pt x="1465" y="1796"/>
                </a:lnTo>
                <a:lnTo>
                  <a:pt x="1465" y="1795"/>
                </a:lnTo>
                <a:lnTo>
                  <a:pt x="1466" y="1794"/>
                </a:lnTo>
                <a:lnTo>
                  <a:pt x="1467" y="1793"/>
                </a:lnTo>
                <a:lnTo>
                  <a:pt x="1469" y="1793"/>
                </a:lnTo>
                <a:lnTo>
                  <a:pt x="1473" y="1790"/>
                </a:lnTo>
                <a:lnTo>
                  <a:pt x="1473" y="1797"/>
                </a:lnTo>
                <a:lnTo>
                  <a:pt x="1474" y="1799"/>
                </a:lnTo>
                <a:lnTo>
                  <a:pt x="1474" y="1800"/>
                </a:lnTo>
                <a:lnTo>
                  <a:pt x="1473" y="1801"/>
                </a:lnTo>
                <a:lnTo>
                  <a:pt x="1472" y="1802"/>
                </a:lnTo>
                <a:lnTo>
                  <a:pt x="1472" y="1803"/>
                </a:lnTo>
                <a:lnTo>
                  <a:pt x="1472" y="1805"/>
                </a:lnTo>
                <a:lnTo>
                  <a:pt x="1474" y="1807"/>
                </a:lnTo>
                <a:lnTo>
                  <a:pt x="1478" y="1809"/>
                </a:lnTo>
                <a:lnTo>
                  <a:pt x="1481" y="1812"/>
                </a:lnTo>
                <a:lnTo>
                  <a:pt x="1483" y="1813"/>
                </a:lnTo>
                <a:lnTo>
                  <a:pt x="1485" y="1816"/>
                </a:lnTo>
                <a:lnTo>
                  <a:pt x="1485" y="1818"/>
                </a:lnTo>
                <a:lnTo>
                  <a:pt x="1486" y="1822"/>
                </a:lnTo>
                <a:lnTo>
                  <a:pt x="1487" y="1826"/>
                </a:lnTo>
                <a:lnTo>
                  <a:pt x="1489" y="1830"/>
                </a:lnTo>
                <a:lnTo>
                  <a:pt x="1491" y="1832"/>
                </a:lnTo>
                <a:lnTo>
                  <a:pt x="1493" y="1833"/>
                </a:lnTo>
                <a:lnTo>
                  <a:pt x="1496" y="1835"/>
                </a:lnTo>
                <a:lnTo>
                  <a:pt x="1497" y="1836"/>
                </a:lnTo>
                <a:lnTo>
                  <a:pt x="1500" y="1840"/>
                </a:lnTo>
                <a:lnTo>
                  <a:pt x="1501" y="1845"/>
                </a:lnTo>
                <a:lnTo>
                  <a:pt x="1502" y="1849"/>
                </a:lnTo>
                <a:lnTo>
                  <a:pt x="1502" y="1853"/>
                </a:lnTo>
                <a:lnTo>
                  <a:pt x="1501" y="1857"/>
                </a:lnTo>
                <a:lnTo>
                  <a:pt x="1500" y="1861"/>
                </a:lnTo>
                <a:lnTo>
                  <a:pt x="1497" y="1870"/>
                </a:lnTo>
                <a:lnTo>
                  <a:pt x="1499" y="1871"/>
                </a:lnTo>
                <a:lnTo>
                  <a:pt x="1501" y="1872"/>
                </a:lnTo>
                <a:lnTo>
                  <a:pt x="1503" y="1874"/>
                </a:lnTo>
                <a:lnTo>
                  <a:pt x="1505" y="1877"/>
                </a:lnTo>
                <a:lnTo>
                  <a:pt x="1506" y="1878"/>
                </a:lnTo>
                <a:lnTo>
                  <a:pt x="1514" y="1875"/>
                </a:lnTo>
                <a:lnTo>
                  <a:pt x="1515" y="1872"/>
                </a:lnTo>
                <a:lnTo>
                  <a:pt x="1514" y="1870"/>
                </a:lnTo>
                <a:lnTo>
                  <a:pt x="1515" y="1869"/>
                </a:lnTo>
                <a:lnTo>
                  <a:pt x="1517" y="1867"/>
                </a:lnTo>
                <a:lnTo>
                  <a:pt x="1522" y="1873"/>
                </a:lnTo>
                <a:lnTo>
                  <a:pt x="1527" y="1878"/>
                </a:lnTo>
                <a:lnTo>
                  <a:pt x="1533" y="1882"/>
                </a:lnTo>
                <a:lnTo>
                  <a:pt x="1540" y="1887"/>
                </a:lnTo>
                <a:lnTo>
                  <a:pt x="1539" y="1895"/>
                </a:lnTo>
                <a:lnTo>
                  <a:pt x="1539" y="1898"/>
                </a:lnTo>
                <a:lnTo>
                  <a:pt x="1540" y="1901"/>
                </a:lnTo>
                <a:lnTo>
                  <a:pt x="1540" y="1906"/>
                </a:lnTo>
                <a:lnTo>
                  <a:pt x="1541" y="1907"/>
                </a:lnTo>
                <a:lnTo>
                  <a:pt x="1542" y="1907"/>
                </a:lnTo>
                <a:lnTo>
                  <a:pt x="1542" y="1905"/>
                </a:lnTo>
                <a:lnTo>
                  <a:pt x="1543" y="1904"/>
                </a:lnTo>
                <a:lnTo>
                  <a:pt x="1542" y="1898"/>
                </a:lnTo>
                <a:lnTo>
                  <a:pt x="1548" y="1898"/>
                </a:lnTo>
                <a:lnTo>
                  <a:pt x="1551" y="1909"/>
                </a:lnTo>
                <a:lnTo>
                  <a:pt x="1557" y="1909"/>
                </a:lnTo>
                <a:lnTo>
                  <a:pt x="1563" y="1909"/>
                </a:lnTo>
                <a:lnTo>
                  <a:pt x="1569" y="1909"/>
                </a:lnTo>
                <a:lnTo>
                  <a:pt x="1572" y="1910"/>
                </a:lnTo>
                <a:lnTo>
                  <a:pt x="1576" y="1912"/>
                </a:lnTo>
                <a:lnTo>
                  <a:pt x="1576" y="1916"/>
                </a:lnTo>
                <a:lnTo>
                  <a:pt x="1576" y="1920"/>
                </a:lnTo>
                <a:lnTo>
                  <a:pt x="1579" y="1921"/>
                </a:lnTo>
                <a:lnTo>
                  <a:pt x="1582" y="1920"/>
                </a:lnTo>
                <a:lnTo>
                  <a:pt x="1585" y="1920"/>
                </a:lnTo>
                <a:lnTo>
                  <a:pt x="1586" y="1920"/>
                </a:lnTo>
                <a:lnTo>
                  <a:pt x="1587" y="1920"/>
                </a:lnTo>
                <a:lnTo>
                  <a:pt x="1587" y="1926"/>
                </a:lnTo>
                <a:lnTo>
                  <a:pt x="1597" y="1928"/>
                </a:lnTo>
                <a:lnTo>
                  <a:pt x="1602" y="1929"/>
                </a:lnTo>
                <a:lnTo>
                  <a:pt x="1607" y="1929"/>
                </a:lnTo>
                <a:lnTo>
                  <a:pt x="1608" y="1929"/>
                </a:lnTo>
                <a:lnTo>
                  <a:pt x="1608" y="1928"/>
                </a:lnTo>
                <a:lnTo>
                  <a:pt x="1606" y="1927"/>
                </a:lnTo>
                <a:lnTo>
                  <a:pt x="1602" y="1926"/>
                </a:lnTo>
                <a:lnTo>
                  <a:pt x="1601" y="1927"/>
                </a:lnTo>
                <a:lnTo>
                  <a:pt x="1600" y="1928"/>
                </a:lnTo>
                <a:lnTo>
                  <a:pt x="1599" y="1927"/>
                </a:lnTo>
                <a:lnTo>
                  <a:pt x="1599" y="1926"/>
                </a:lnTo>
                <a:lnTo>
                  <a:pt x="1600" y="1925"/>
                </a:lnTo>
                <a:lnTo>
                  <a:pt x="1602" y="1924"/>
                </a:lnTo>
                <a:lnTo>
                  <a:pt x="1604" y="1923"/>
                </a:lnTo>
                <a:lnTo>
                  <a:pt x="1602" y="1918"/>
                </a:lnTo>
                <a:lnTo>
                  <a:pt x="1602" y="1915"/>
                </a:lnTo>
                <a:lnTo>
                  <a:pt x="1596" y="1915"/>
                </a:lnTo>
                <a:lnTo>
                  <a:pt x="1596" y="1909"/>
                </a:lnTo>
                <a:lnTo>
                  <a:pt x="1604" y="1905"/>
                </a:lnTo>
                <a:lnTo>
                  <a:pt x="1610" y="1901"/>
                </a:lnTo>
                <a:lnTo>
                  <a:pt x="1608" y="1901"/>
                </a:lnTo>
                <a:lnTo>
                  <a:pt x="1609" y="1899"/>
                </a:lnTo>
                <a:lnTo>
                  <a:pt x="1613" y="1895"/>
                </a:lnTo>
                <a:lnTo>
                  <a:pt x="1614" y="1895"/>
                </a:lnTo>
                <a:lnTo>
                  <a:pt x="1616" y="1894"/>
                </a:lnTo>
                <a:lnTo>
                  <a:pt x="1618" y="1892"/>
                </a:lnTo>
                <a:lnTo>
                  <a:pt x="1621" y="1897"/>
                </a:lnTo>
                <a:lnTo>
                  <a:pt x="1624" y="1902"/>
                </a:lnTo>
                <a:lnTo>
                  <a:pt x="1630" y="1912"/>
                </a:lnTo>
                <a:lnTo>
                  <a:pt x="1636" y="1910"/>
                </a:lnTo>
                <a:lnTo>
                  <a:pt x="1641" y="1909"/>
                </a:lnTo>
                <a:lnTo>
                  <a:pt x="1639" y="1913"/>
                </a:lnTo>
                <a:lnTo>
                  <a:pt x="1638" y="1915"/>
                </a:lnTo>
                <a:lnTo>
                  <a:pt x="1635" y="1932"/>
                </a:lnTo>
                <a:lnTo>
                  <a:pt x="1637" y="1933"/>
                </a:lnTo>
                <a:lnTo>
                  <a:pt x="1639" y="1936"/>
                </a:lnTo>
                <a:lnTo>
                  <a:pt x="1641" y="1939"/>
                </a:lnTo>
                <a:lnTo>
                  <a:pt x="1644" y="1940"/>
                </a:lnTo>
                <a:lnTo>
                  <a:pt x="1646" y="1940"/>
                </a:lnTo>
                <a:lnTo>
                  <a:pt x="1648" y="1940"/>
                </a:lnTo>
                <a:lnTo>
                  <a:pt x="1650" y="1940"/>
                </a:lnTo>
                <a:lnTo>
                  <a:pt x="1651" y="1940"/>
                </a:lnTo>
                <a:lnTo>
                  <a:pt x="1652" y="1940"/>
                </a:lnTo>
                <a:lnTo>
                  <a:pt x="1652" y="1955"/>
                </a:lnTo>
                <a:lnTo>
                  <a:pt x="1653" y="1959"/>
                </a:lnTo>
                <a:lnTo>
                  <a:pt x="1653" y="1962"/>
                </a:lnTo>
                <a:lnTo>
                  <a:pt x="1654" y="1964"/>
                </a:lnTo>
                <a:lnTo>
                  <a:pt x="1655" y="1965"/>
                </a:lnTo>
                <a:lnTo>
                  <a:pt x="1652" y="1976"/>
                </a:lnTo>
                <a:lnTo>
                  <a:pt x="1650" y="1988"/>
                </a:lnTo>
                <a:lnTo>
                  <a:pt x="1647" y="2000"/>
                </a:lnTo>
                <a:lnTo>
                  <a:pt x="1644" y="2013"/>
                </a:lnTo>
                <a:lnTo>
                  <a:pt x="1650" y="2016"/>
                </a:lnTo>
                <a:lnTo>
                  <a:pt x="1653" y="2017"/>
                </a:lnTo>
                <a:lnTo>
                  <a:pt x="1655" y="2019"/>
                </a:lnTo>
                <a:lnTo>
                  <a:pt x="1649" y="2026"/>
                </a:lnTo>
                <a:lnTo>
                  <a:pt x="1646" y="2029"/>
                </a:lnTo>
                <a:lnTo>
                  <a:pt x="1643" y="2032"/>
                </a:lnTo>
                <a:lnTo>
                  <a:pt x="1635" y="2037"/>
                </a:lnTo>
                <a:lnTo>
                  <a:pt x="1627" y="2041"/>
                </a:lnTo>
                <a:lnTo>
                  <a:pt x="1629" y="2043"/>
                </a:lnTo>
                <a:lnTo>
                  <a:pt x="1629" y="2045"/>
                </a:lnTo>
                <a:lnTo>
                  <a:pt x="1627" y="2047"/>
                </a:lnTo>
                <a:lnTo>
                  <a:pt x="1626" y="2049"/>
                </a:lnTo>
                <a:lnTo>
                  <a:pt x="1625" y="2051"/>
                </a:lnTo>
                <a:lnTo>
                  <a:pt x="1624" y="2052"/>
                </a:lnTo>
                <a:lnTo>
                  <a:pt x="1624" y="2053"/>
                </a:lnTo>
                <a:lnTo>
                  <a:pt x="1625" y="2054"/>
                </a:lnTo>
                <a:lnTo>
                  <a:pt x="1626" y="2056"/>
                </a:lnTo>
                <a:lnTo>
                  <a:pt x="1627" y="2057"/>
                </a:lnTo>
                <a:lnTo>
                  <a:pt x="1630" y="2058"/>
                </a:lnTo>
                <a:lnTo>
                  <a:pt x="1627" y="2059"/>
                </a:lnTo>
                <a:lnTo>
                  <a:pt x="1624" y="2059"/>
                </a:lnTo>
                <a:lnTo>
                  <a:pt x="1618" y="2058"/>
                </a:lnTo>
                <a:lnTo>
                  <a:pt x="1619" y="2060"/>
                </a:lnTo>
                <a:lnTo>
                  <a:pt x="1619" y="2062"/>
                </a:lnTo>
                <a:lnTo>
                  <a:pt x="1621" y="2067"/>
                </a:lnTo>
                <a:lnTo>
                  <a:pt x="1611" y="2074"/>
                </a:lnTo>
                <a:lnTo>
                  <a:pt x="1602" y="2081"/>
                </a:lnTo>
                <a:lnTo>
                  <a:pt x="1603" y="2083"/>
                </a:lnTo>
                <a:lnTo>
                  <a:pt x="1605" y="2085"/>
                </a:lnTo>
                <a:lnTo>
                  <a:pt x="1605" y="2087"/>
                </a:lnTo>
                <a:lnTo>
                  <a:pt x="1606" y="2089"/>
                </a:lnTo>
                <a:lnTo>
                  <a:pt x="1605" y="2093"/>
                </a:lnTo>
                <a:lnTo>
                  <a:pt x="1603" y="2097"/>
                </a:lnTo>
                <a:lnTo>
                  <a:pt x="1599" y="2103"/>
                </a:lnTo>
                <a:lnTo>
                  <a:pt x="1597" y="2105"/>
                </a:lnTo>
                <a:lnTo>
                  <a:pt x="1596" y="2106"/>
                </a:lnTo>
                <a:lnTo>
                  <a:pt x="1595" y="2109"/>
                </a:lnTo>
                <a:lnTo>
                  <a:pt x="1596" y="2111"/>
                </a:lnTo>
                <a:lnTo>
                  <a:pt x="1596" y="2112"/>
                </a:lnTo>
                <a:lnTo>
                  <a:pt x="1596" y="2113"/>
                </a:lnTo>
                <a:lnTo>
                  <a:pt x="1597" y="2115"/>
                </a:lnTo>
                <a:lnTo>
                  <a:pt x="1599" y="2119"/>
                </a:lnTo>
                <a:lnTo>
                  <a:pt x="1599" y="2121"/>
                </a:lnTo>
                <a:lnTo>
                  <a:pt x="1599" y="2123"/>
                </a:lnTo>
                <a:lnTo>
                  <a:pt x="1597" y="2125"/>
                </a:lnTo>
                <a:lnTo>
                  <a:pt x="1594" y="2127"/>
                </a:lnTo>
                <a:lnTo>
                  <a:pt x="1587" y="2131"/>
                </a:lnTo>
                <a:lnTo>
                  <a:pt x="1589" y="2134"/>
                </a:lnTo>
                <a:lnTo>
                  <a:pt x="1590" y="2135"/>
                </a:lnTo>
                <a:lnTo>
                  <a:pt x="1591" y="2135"/>
                </a:lnTo>
                <a:lnTo>
                  <a:pt x="1592" y="2135"/>
                </a:lnTo>
                <a:lnTo>
                  <a:pt x="1593" y="2134"/>
                </a:lnTo>
                <a:lnTo>
                  <a:pt x="1590" y="2143"/>
                </a:lnTo>
                <a:lnTo>
                  <a:pt x="1590" y="2144"/>
                </a:lnTo>
                <a:lnTo>
                  <a:pt x="1589" y="2148"/>
                </a:lnTo>
                <a:lnTo>
                  <a:pt x="1589" y="2151"/>
                </a:lnTo>
                <a:lnTo>
                  <a:pt x="1589" y="2152"/>
                </a:lnTo>
                <a:lnTo>
                  <a:pt x="1590" y="2153"/>
                </a:lnTo>
                <a:lnTo>
                  <a:pt x="1591" y="2154"/>
                </a:lnTo>
                <a:lnTo>
                  <a:pt x="1593" y="2154"/>
                </a:lnTo>
                <a:lnTo>
                  <a:pt x="1592" y="2156"/>
                </a:lnTo>
                <a:lnTo>
                  <a:pt x="1590" y="2160"/>
                </a:lnTo>
                <a:lnTo>
                  <a:pt x="1589" y="2163"/>
                </a:lnTo>
                <a:lnTo>
                  <a:pt x="1587" y="2165"/>
                </a:lnTo>
                <a:lnTo>
                  <a:pt x="1589" y="2166"/>
                </a:lnTo>
                <a:lnTo>
                  <a:pt x="1591" y="2166"/>
                </a:lnTo>
                <a:lnTo>
                  <a:pt x="1595" y="2168"/>
                </a:lnTo>
                <a:lnTo>
                  <a:pt x="1599" y="2169"/>
                </a:lnTo>
                <a:lnTo>
                  <a:pt x="1601" y="2170"/>
                </a:lnTo>
                <a:lnTo>
                  <a:pt x="1602" y="2171"/>
                </a:lnTo>
                <a:lnTo>
                  <a:pt x="1602" y="2172"/>
                </a:lnTo>
                <a:lnTo>
                  <a:pt x="1601" y="2174"/>
                </a:lnTo>
                <a:lnTo>
                  <a:pt x="1600" y="2176"/>
                </a:lnTo>
                <a:lnTo>
                  <a:pt x="1601" y="2178"/>
                </a:lnTo>
                <a:lnTo>
                  <a:pt x="1602" y="2179"/>
                </a:lnTo>
                <a:lnTo>
                  <a:pt x="1591" y="2189"/>
                </a:lnTo>
                <a:lnTo>
                  <a:pt x="1587" y="2193"/>
                </a:lnTo>
                <a:lnTo>
                  <a:pt x="1583" y="2197"/>
                </a:lnTo>
                <a:lnTo>
                  <a:pt x="1580" y="2201"/>
                </a:lnTo>
                <a:lnTo>
                  <a:pt x="1580" y="2203"/>
                </a:lnTo>
                <a:lnTo>
                  <a:pt x="1579" y="2205"/>
                </a:lnTo>
                <a:lnTo>
                  <a:pt x="1579" y="2207"/>
                </a:lnTo>
                <a:lnTo>
                  <a:pt x="1580" y="2209"/>
                </a:lnTo>
                <a:lnTo>
                  <a:pt x="1582" y="2213"/>
                </a:lnTo>
                <a:lnTo>
                  <a:pt x="1585" y="2219"/>
                </a:lnTo>
                <a:lnTo>
                  <a:pt x="1583" y="2219"/>
                </a:lnTo>
                <a:lnTo>
                  <a:pt x="1581" y="2220"/>
                </a:lnTo>
                <a:lnTo>
                  <a:pt x="1581" y="2221"/>
                </a:lnTo>
                <a:lnTo>
                  <a:pt x="1581" y="2222"/>
                </a:lnTo>
                <a:lnTo>
                  <a:pt x="1581" y="2223"/>
                </a:lnTo>
                <a:lnTo>
                  <a:pt x="1582" y="2224"/>
                </a:lnTo>
                <a:lnTo>
                  <a:pt x="1587" y="2227"/>
                </a:lnTo>
                <a:lnTo>
                  <a:pt x="1588" y="2229"/>
                </a:lnTo>
                <a:lnTo>
                  <a:pt x="1587" y="2231"/>
                </a:lnTo>
                <a:lnTo>
                  <a:pt x="1586" y="2235"/>
                </a:lnTo>
                <a:lnTo>
                  <a:pt x="1584" y="2238"/>
                </a:lnTo>
                <a:lnTo>
                  <a:pt x="1584" y="2239"/>
                </a:lnTo>
                <a:lnTo>
                  <a:pt x="1585" y="2241"/>
                </a:lnTo>
                <a:lnTo>
                  <a:pt x="1586" y="2243"/>
                </a:lnTo>
                <a:lnTo>
                  <a:pt x="1588" y="2244"/>
                </a:lnTo>
                <a:lnTo>
                  <a:pt x="1594" y="2248"/>
                </a:lnTo>
                <a:lnTo>
                  <a:pt x="1600" y="2252"/>
                </a:lnTo>
                <a:lnTo>
                  <a:pt x="1604" y="2255"/>
                </a:lnTo>
                <a:lnTo>
                  <a:pt x="1606" y="2258"/>
                </a:lnTo>
                <a:lnTo>
                  <a:pt x="1607" y="2262"/>
                </a:lnTo>
                <a:lnTo>
                  <a:pt x="1608" y="2266"/>
                </a:lnTo>
                <a:lnTo>
                  <a:pt x="1610" y="2269"/>
                </a:lnTo>
                <a:lnTo>
                  <a:pt x="1611" y="2270"/>
                </a:lnTo>
                <a:lnTo>
                  <a:pt x="1612" y="2271"/>
                </a:lnTo>
                <a:lnTo>
                  <a:pt x="1615" y="2272"/>
                </a:lnTo>
                <a:lnTo>
                  <a:pt x="1619" y="2273"/>
                </a:lnTo>
                <a:lnTo>
                  <a:pt x="1621" y="2275"/>
                </a:lnTo>
                <a:lnTo>
                  <a:pt x="1623" y="2278"/>
                </a:lnTo>
                <a:lnTo>
                  <a:pt x="1624" y="2282"/>
                </a:lnTo>
                <a:lnTo>
                  <a:pt x="1625" y="2286"/>
                </a:lnTo>
                <a:lnTo>
                  <a:pt x="1627" y="2289"/>
                </a:lnTo>
                <a:lnTo>
                  <a:pt x="1629" y="2291"/>
                </a:lnTo>
                <a:lnTo>
                  <a:pt x="1632" y="2293"/>
                </a:lnTo>
                <a:lnTo>
                  <a:pt x="1636" y="2295"/>
                </a:lnTo>
                <a:lnTo>
                  <a:pt x="1638" y="2297"/>
                </a:lnTo>
                <a:lnTo>
                  <a:pt x="1641" y="2303"/>
                </a:lnTo>
                <a:lnTo>
                  <a:pt x="1644" y="2308"/>
                </a:lnTo>
                <a:lnTo>
                  <a:pt x="1645" y="2314"/>
                </a:lnTo>
                <a:lnTo>
                  <a:pt x="1647" y="2319"/>
                </a:lnTo>
                <a:lnTo>
                  <a:pt x="1649" y="2332"/>
                </a:lnTo>
                <a:lnTo>
                  <a:pt x="1652" y="2345"/>
                </a:lnTo>
                <a:lnTo>
                  <a:pt x="1655" y="2352"/>
                </a:lnTo>
                <a:lnTo>
                  <a:pt x="1659" y="2361"/>
                </a:lnTo>
                <a:lnTo>
                  <a:pt x="1669" y="2382"/>
                </a:lnTo>
                <a:lnTo>
                  <a:pt x="1674" y="2393"/>
                </a:lnTo>
                <a:lnTo>
                  <a:pt x="1678" y="2403"/>
                </a:lnTo>
                <a:lnTo>
                  <a:pt x="1679" y="2408"/>
                </a:lnTo>
                <a:lnTo>
                  <a:pt x="1680" y="2412"/>
                </a:lnTo>
                <a:lnTo>
                  <a:pt x="1681" y="2415"/>
                </a:lnTo>
                <a:lnTo>
                  <a:pt x="1680" y="2418"/>
                </a:lnTo>
                <a:lnTo>
                  <a:pt x="1677" y="2424"/>
                </a:lnTo>
                <a:lnTo>
                  <a:pt x="1680" y="2427"/>
                </a:lnTo>
                <a:lnTo>
                  <a:pt x="1683" y="2430"/>
                </a:lnTo>
                <a:lnTo>
                  <a:pt x="1687" y="2433"/>
                </a:lnTo>
                <a:lnTo>
                  <a:pt x="1689" y="2435"/>
                </a:lnTo>
                <a:lnTo>
                  <a:pt x="1690" y="2438"/>
                </a:lnTo>
                <a:lnTo>
                  <a:pt x="1691" y="2440"/>
                </a:lnTo>
                <a:lnTo>
                  <a:pt x="1691" y="2444"/>
                </a:lnTo>
                <a:lnTo>
                  <a:pt x="1692" y="2448"/>
                </a:lnTo>
                <a:lnTo>
                  <a:pt x="1694" y="2452"/>
                </a:lnTo>
                <a:lnTo>
                  <a:pt x="1698" y="2455"/>
                </a:lnTo>
                <a:lnTo>
                  <a:pt x="1704" y="2458"/>
                </a:lnTo>
                <a:lnTo>
                  <a:pt x="1710" y="2461"/>
                </a:lnTo>
                <a:lnTo>
                  <a:pt x="1714" y="2463"/>
                </a:lnTo>
                <a:lnTo>
                  <a:pt x="1715" y="2465"/>
                </a:lnTo>
                <a:lnTo>
                  <a:pt x="1717" y="2468"/>
                </a:lnTo>
                <a:lnTo>
                  <a:pt x="1718" y="2470"/>
                </a:lnTo>
                <a:lnTo>
                  <a:pt x="1720" y="2472"/>
                </a:lnTo>
                <a:lnTo>
                  <a:pt x="1734" y="2480"/>
                </a:lnTo>
                <a:lnTo>
                  <a:pt x="1748" y="2488"/>
                </a:lnTo>
                <a:lnTo>
                  <a:pt x="1754" y="2492"/>
                </a:lnTo>
                <a:lnTo>
                  <a:pt x="1761" y="2497"/>
                </a:lnTo>
                <a:lnTo>
                  <a:pt x="1764" y="2499"/>
                </a:lnTo>
                <a:lnTo>
                  <a:pt x="1766" y="2502"/>
                </a:lnTo>
                <a:lnTo>
                  <a:pt x="1772" y="2508"/>
                </a:lnTo>
                <a:lnTo>
                  <a:pt x="1775" y="2512"/>
                </a:lnTo>
                <a:lnTo>
                  <a:pt x="1777" y="2517"/>
                </a:lnTo>
                <a:lnTo>
                  <a:pt x="1780" y="2522"/>
                </a:lnTo>
                <a:lnTo>
                  <a:pt x="1782" y="2528"/>
                </a:lnTo>
                <a:lnTo>
                  <a:pt x="1784" y="2539"/>
                </a:lnTo>
                <a:lnTo>
                  <a:pt x="1785" y="2551"/>
                </a:lnTo>
                <a:lnTo>
                  <a:pt x="1785" y="2563"/>
                </a:lnTo>
                <a:lnTo>
                  <a:pt x="1784" y="2575"/>
                </a:lnTo>
                <a:lnTo>
                  <a:pt x="1783" y="2602"/>
                </a:lnTo>
                <a:lnTo>
                  <a:pt x="1782" y="2616"/>
                </a:lnTo>
                <a:lnTo>
                  <a:pt x="1782" y="2630"/>
                </a:lnTo>
                <a:lnTo>
                  <a:pt x="1776" y="2630"/>
                </a:lnTo>
                <a:lnTo>
                  <a:pt x="1776" y="2633"/>
                </a:lnTo>
                <a:lnTo>
                  <a:pt x="1776" y="2635"/>
                </a:lnTo>
                <a:lnTo>
                  <a:pt x="1778" y="2638"/>
                </a:lnTo>
                <a:lnTo>
                  <a:pt x="1780" y="2640"/>
                </a:lnTo>
                <a:lnTo>
                  <a:pt x="1782" y="2642"/>
                </a:lnTo>
                <a:lnTo>
                  <a:pt x="1779" y="2649"/>
                </a:lnTo>
                <a:lnTo>
                  <a:pt x="1776" y="2656"/>
                </a:lnTo>
                <a:lnTo>
                  <a:pt x="1775" y="2660"/>
                </a:lnTo>
                <a:lnTo>
                  <a:pt x="1776" y="2665"/>
                </a:lnTo>
                <a:lnTo>
                  <a:pt x="1777" y="2674"/>
                </a:lnTo>
                <a:lnTo>
                  <a:pt x="1778" y="2682"/>
                </a:lnTo>
                <a:lnTo>
                  <a:pt x="1779" y="2686"/>
                </a:lnTo>
                <a:lnTo>
                  <a:pt x="1779" y="2689"/>
                </a:lnTo>
                <a:lnTo>
                  <a:pt x="1773" y="2698"/>
                </a:lnTo>
                <a:lnTo>
                  <a:pt x="1772" y="2705"/>
                </a:lnTo>
                <a:lnTo>
                  <a:pt x="1772" y="2714"/>
                </a:lnTo>
                <a:lnTo>
                  <a:pt x="1771" y="2725"/>
                </a:lnTo>
                <a:lnTo>
                  <a:pt x="1770" y="2737"/>
                </a:lnTo>
                <a:lnTo>
                  <a:pt x="1768" y="2748"/>
                </a:lnTo>
                <a:lnTo>
                  <a:pt x="1767" y="2753"/>
                </a:lnTo>
                <a:lnTo>
                  <a:pt x="1766" y="2758"/>
                </a:lnTo>
                <a:lnTo>
                  <a:pt x="1765" y="2762"/>
                </a:lnTo>
                <a:lnTo>
                  <a:pt x="1763" y="2766"/>
                </a:lnTo>
                <a:lnTo>
                  <a:pt x="1761" y="2769"/>
                </a:lnTo>
                <a:lnTo>
                  <a:pt x="1759" y="2771"/>
                </a:lnTo>
                <a:lnTo>
                  <a:pt x="1765" y="2788"/>
                </a:lnTo>
                <a:lnTo>
                  <a:pt x="1766" y="2789"/>
                </a:lnTo>
                <a:lnTo>
                  <a:pt x="1767" y="2791"/>
                </a:lnTo>
                <a:lnTo>
                  <a:pt x="1767" y="2794"/>
                </a:lnTo>
                <a:lnTo>
                  <a:pt x="1767" y="2797"/>
                </a:lnTo>
                <a:lnTo>
                  <a:pt x="1766" y="2800"/>
                </a:lnTo>
                <a:lnTo>
                  <a:pt x="1763" y="2807"/>
                </a:lnTo>
                <a:lnTo>
                  <a:pt x="1761" y="2811"/>
                </a:lnTo>
                <a:lnTo>
                  <a:pt x="1760" y="2814"/>
                </a:lnTo>
                <a:lnTo>
                  <a:pt x="1759" y="2818"/>
                </a:lnTo>
                <a:lnTo>
                  <a:pt x="1759" y="2822"/>
                </a:lnTo>
                <a:lnTo>
                  <a:pt x="1760" y="2825"/>
                </a:lnTo>
                <a:lnTo>
                  <a:pt x="1761" y="2829"/>
                </a:lnTo>
                <a:lnTo>
                  <a:pt x="1764" y="2839"/>
                </a:lnTo>
                <a:lnTo>
                  <a:pt x="1765" y="2845"/>
                </a:lnTo>
                <a:lnTo>
                  <a:pt x="1766" y="2852"/>
                </a:lnTo>
                <a:lnTo>
                  <a:pt x="1766" y="2858"/>
                </a:lnTo>
                <a:lnTo>
                  <a:pt x="1765" y="2864"/>
                </a:lnTo>
                <a:lnTo>
                  <a:pt x="1764" y="2865"/>
                </a:lnTo>
                <a:lnTo>
                  <a:pt x="1763" y="2866"/>
                </a:lnTo>
                <a:lnTo>
                  <a:pt x="1759" y="2868"/>
                </a:lnTo>
                <a:lnTo>
                  <a:pt x="1756" y="2870"/>
                </a:lnTo>
                <a:lnTo>
                  <a:pt x="1754" y="2871"/>
                </a:lnTo>
                <a:lnTo>
                  <a:pt x="1753" y="2872"/>
                </a:lnTo>
                <a:lnTo>
                  <a:pt x="1753" y="2877"/>
                </a:lnTo>
                <a:lnTo>
                  <a:pt x="1753" y="2883"/>
                </a:lnTo>
                <a:lnTo>
                  <a:pt x="1753" y="2895"/>
                </a:lnTo>
                <a:lnTo>
                  <a:pt x="1750" y="2896"/>
                </a:lnTo>
                <a:lnTo>
                  <a:pt x="1748" y="2898"/>
                </a:lnTo>
                <a:lnTo>
                  <a:pt x="1741" y="2924"/>
                </a:lnTo>
                <a:lnTo>
                  <a:pt x="1739" y="2935"/>
                </a:lnTo>
                <a:lnTo>
                  <a:pt x="1739" y="2936"/>
                </a:lnTo>
                <a:lnTo>
                  <a:pt x="1739" y="2934"/>
                </a:lnTo>
                <a:lnTo>
                  <a:pt x="1741" y="2936"/>
                </a:lnTo>
                <a:lnTo>
                  <a:pt x="1741" y="2937"/>
                </a:lnTo>
                <a:lnTo>
                  <a:pt x="1741" y="2938"/>
                </a:lnTo>
                <a:lnTo>
                  <a:pt x="1740" y="2939"/>
                </a:lnTo>
                <a:lnTo>
                  <a:pt x="1739" y="2940"/>
                </a:lnTo>
                <a:lnTo>
                  <a:pt x="1736" y="2951"/>
                </a:lnTo>
                <a:lnTo>
                  <a:pt x="1732" y="2967"/>
                </a:lnTo>
                <a:lnTo>
                  <a:pt x="1729" y="2974"/>
                </a:lnTo>
                <a:lnTo>
                  <a:pt x="1726" y="2980"/>
                </a:lnTo>
                <a:lnTo>
                  <a:pt x="1725" y="2982"/>
                </a:lnTo>
                <a:lnTo>
                  <a:pt x="1723" y="2984"/>
                </a:lnTo>
                <a:lnTo>
                  <a:pt x="1721" y="2985"/>
                </a:lnTo>
                <a:lnTo>
                  <a:pt x="1720" y="2985"/>
                </a:lnTo>
                <a:lnTo>
                  <a:pt x="1723" y="2986"/>
                </a:lnTo>
                <a:lnTo>
                  <a:pt x="1728" y="2988"/>
                </a:lnTo>
                <a:lnTo>
                  <a:pt x="1729" y="2993"/>
                </a:lnTo>
                <a:lnTo>
                  <a:pt x="1729" y="2997"/>
                </a:lnTo>
                <a:lnTo>
                  <a:pt x="1730" y="3002"/>
                </a:lnTo>
                <a:lnTo>
                  <a:pt x="1731" y="3007"/>
                </a:lnTo>
                <a:lnTo>
                  <a:pt x="1733" y="3021"/>
                </a:lnTo>
                <a:lnTo>
                  <a:pt x="1734" y="3034"/>
                </a:lnTo>
                <a:lnTo>
                  <a:pt x="1734" y="3044"/>
                </a:lnTo>
                <a:lnTo>
                  <a:pt x="1728" y="3044"/>
                </a:lnTo>
                <a:lnTo>
                  <a:pt x="1724" y="3063"/>
                </a:lnTo>
                <a:lnTo>
                  <a:pt x="1722" y="3072"/>
                </a:lnTo>
                <a:lnTo>
                  <a:pt x="1722" y="3076"/>
                </a:lnTo>
                <a:lnTo>
                  <a:pt x="1722" y="3079"/>
                </a:lnTo>
                <a:lnTo>
                  <a:pt x="1722" y="3082"/>
                </a:lnTo>
                <a:lnTo>
                  <a:pt x="1723" y="3085"/>
                </a:lnTo>
                <a:lnTo>
                  <a:pt x="1724" y="3086"/>
                </a:lnTo>
                <a:lnTo>
                  <a:pt x="1725" y="3087"/>
                </a:lnTo>
                <a:lnTo>
                  <a:pt x="1727" y="3088"/>
                </a:lnTo>
                <a:lnTo>
                  <a:pt x="1729" y="3089"/>
                </a:lnTo>
                <a:lnTo>
                  <a:pt x="1733" y="3090"/>
                </a:lnTo>
                <a:lnTo>
                  <a:pt x="1737" y="3090"/>
                </a:lnTo>
                <a:lnTo>
                  <a:pt x="1742" y="3089"/>
                </a:lnTo>
                <a:lnTo>
                  <a:pt x="1740" y="3106"/>
                </a:lnTo>
                <a:lnTo>
                  <a:pt x="1740" y="3115"/>
                </a:lnTo>
                <a:lnTo>
                  <a:pt x="1739" y="3126"/>
                </a:lnTo>
                <a:lnTo>
                  <a:pt x="1734" y="3128"/>
                </a:lnTo>
                <a:lnTo>
                  <a:pt x="1734" y="3132"/>
                </a:lnTo>
                <a:lnTo>
                  <a:pt x="1734" y="3134"/>
                </a:lnTo>
                <a:lnTo>
                  <a:pt x="1735" y="3136"/>
                </a:lnTo>
                <a:lnTo>
                  <a:pt x="1737" y="3138"/>
                </a:lnTo>
                <a:lnTo>
                  <a:pt x="1738" y="3140"/>
                </a:lnTo>
                <a:lnTo>
                  <a:pt x="1739" y="3142"/>
                </a:lnTo>
                <a:lnTo>
                  <a:pt x="1739" y="3145"/>
                </a:lnTo>
                <a:lnTo>
                  <a:pt x="1739" y="3148"/>
                </a:lnTo>
                <a:lnTo>
                  <a:pt x="1737" y="3151"/>
                </a:lnTo>
                <a:lnTo>
                  <a:pt x="1734" y="3153"/>
                </a:lnTo>
                <a:lnTo>
                  <a:pt x="1732" y="3154"/>
                </a:lnTo>
                <a:lnTo>
                  <a:pt x="1732" y="3155"/>
                </a:lnTo>
                <a:lnTo>
                  <a:pt x="1731" y="3156"/>
                </a:lnTo>
                <a:lnTo>
                  <a:pt x="1731" y="3157"/>
                </a:lnTo>
                <a:lnTo>
                  <a:pt x="1732" y="3157"/>
                </a:lnTo>
                <a:lnTo>
                  <a:pt x="1734" y="3156"/>
                </a:lnTo>
                <a:lnTo>
                  <a:pt x="1734" y="3162"/>
                </a:lnTo>
                <a:lnTo>
                  <a:pt x="1732" y="3162"/>
                </a:lnTo>
                <a:lnTo>
                  <a:pt x="1730" y="3160"/>
                </a:lnTo>
                <a:lnTo>
                  <a:pt x="1729" y="3159"/>
                </a:lnTo>
                <a:lnTo>
                  <a:pt x="1728" y="3159"/>
                </a:lnTo>
                <a:lnTo>
                  <a:pt x="1726" y="3167"/>
                </a:lnTo>
                <a:lnTo>
                  <a:pt x="1726" y="3174"/>
                </a:lnTo>
                <a:lnTo>
                  <a:pt x="1726" y="3186"/>
                </a:lnTo>
                <a:lnTo>
                  <a:pt x="1726" y="3199"/>
                </a:lnTo>
                <a:lnTo>
                  <a:pt x="1726" y="3207"/>
                </a:lnTo>
                <a:lnTo>
                  <a:pt x="1725" y="3216"/>
                </a:lnTo>
                <a:lnTo>
                  <a:pt x="1720" y="3212"/>
                </a:lnTo>
                <a:lnTo>
                  <a:pt x="1717" y="3210"/>
                </a:lnTo>
                <a:lnTo>
                  <a:pt x="1716" y="3210"/>
                </a:lnTo>
                <a:lnTo>
                  <a:pt x="1714" y="3210"/>
                </a:lnTo>
                <a:lnTo>
                  <a:pt x="1716" y="3211"/>
                </a:lnTo>
                <a:lnTo>
                  <a:pt x="1716" y="3212"/>
                </a:lnTo>
                <a:lnTo>
                  <a:pt x="1715" y="3213"/>
                </a:lnTo>
                <a:lnTo>
                  <a:pt x="1714" y="3214"/>
                </a:lnTo>
                <a:lnTo>
                  <a:pt x="1710" y="3215"/>
                </a:lnTo>
                <a:lnTo>
                  <a:pt x="1708" y="3216"/>
                </a:lnTo>
                <a:lnTo>
                  <a:pt x="1708" y="3214"/>
                </a:lnTo>
                <a:lnTo>
                  <a:pt x="1709" y="3213"/>
                </a:lnTo>
                <a:lnTo>
                  <a:pt x="1711" y="3210"/>
                </a:lnTo>
                <a:lnTo>
                  <a:pt x="1705" y="3207"/>
                </a:lnTo>
                <a:lnTo>
                  <a:pt x="1703" y="3206"/>
                </a:lnTo>
                <a:lnTo>
                  <a:pt x="1700" y="3204"/>
                </a:lnTo>
                <a:lnTo>
                  <a:pt x="1699" y="3206"/>
                </a:lnTo>
                <a:lnTo>
                  <a:pt x="1699" y="3207"/>
                </a:lnTo>
                <a:lnTo>
                  <a:pt x="1698" y="3207"/>
                </a:lnTo>
                <a:lnTo>
                  <a:pt x="1697" y="3206"/>
                </a:lnTo>
                <a:lnTo>
                  <a:pt x="1696" y="3206"/>
                </a:lnTo>
                <a:lnTo>
                  <a:pt x="1694" y="3207"/>
                </a:lnTo>
                <a:lnTo>
                  <a:pt x="1694" y="3213"/>
                </a:lnTo>
                <a:lnTo>
                  <a:pt x="1693" y="3219"/>
                </a:lnTo>
                <a:lnTo>
                  <a:pt x="1689" y="3230"/>
                </a:lnTo>
                <a:lnTo>
                  <a:pt x="1697" y="3224"/>
                </a:lnTo>
                <a:lnTo>
                  <a:pt x="1697" y="3228"/>
                </a:lnTo>
                <a:lnTo>
                  <a:pt x="1697" y="3232"/>
                </a:lnTo>
                <a:lnTo>
                  <a:pt x="1702" y="3232"/>
                </a:lnTo>
                <a:lnTo>
                  <a:pt x="1706" y="3232"/>
                </a:lnTo>
                <a:lnTo>
                  <a:pt x="1705" y="3232"/>
                </a:lnTo>
                <a:lnTo>
                  <a:pt x="1706" y="3231"/>
                </a:lnTo>
                <a:lnTo>
                  <a:pt x="1709" y="3228"/>
                </a:lnTo>
                <a:lnTo>
                  <a:pt x="1711" y="3228"/>
                </a:lnTo>
                <a:lnTo>
                  <a:pt x="1714" y="3228"/>
                </a:lnTo>
                <a:lnTo>
                  <a:pt x="1715" y="3229"/>
                </a:lnTo>
                <a:lnTo>
                  <a:pt x="1717" y="3232"/>
                </a:lnTo>
                <a:lnTo>
                  <a:pt x="1717" y="3236"/>
                </a:lnTo>
                <a:lnTo>
                  <a:pt x="1716" y="3240"/>
                </a:lnTo>
                <a:lnTo>
                  <a:pt x="1714" y="3244"/>
                </a:lnTo>
                <a:lnTo>
                  <a:pt x="1716" y="3245"/>
                </a:lnTo>
                <a:lnTo>
                  <a:pt x="1719" y="3249"/>
                </a:lnTo>
                <a:lnTo>
                  <a:pt x="1719" y="3250"/>
                </a:lnTo>
                <a:lnTo>
                  <a:pt x="1719" y="3251"/>
                </a:lnTo>
                <a:lnTo>
                  <a:pt x="1718" y="3252"/>
                </a:lnTo>
                <a:lnTo>
                  <a:pt x="1716" y="3252"/>
                </a:lnTo>
                <a:lnTo>
                  <a:pt x="1711" y="3252"/>
                </a:lnTo>
                <a:lnTo>
                  <a:pt x="1712" y="3265"/>
                </a:lnTo>
                <a:lnTo>
                  <a:pt x="1712" y="3275"/>
                </a:lnTo>
                <a:lnTo>
                  <a:pt x="1712" y="3285"/>
                </a:lnTo>
                <a:lnTo>
                  <a:pt x="1711" y="3297"/>
                </a:lnTo>
                <a:lnTo>
                  <a:pt x="1714" y="3294"/>
                </a:lnTo>
                <a:lnTo>
                  <a:pt x="1715" y="3292"/>
                </a:lnTo>
                <a:lnTo>
                  <a:pt x="1717" y="3292"/>
                </a:lnTo>
                <a:lnTo>
                  <a:pt x="1718" y="3292"/>
                </a:lnTo>
                <a:lnTo>
                  <a:pt x="1718" y="3293"/>
                </a:lnTo>
                <a:lnTo>
                  <a:pt x="1716" y="3297"/>
                </a:lnTo>
                <a:lnTo>
                  <a:pt x="1713" y="3301"/>
                </a:lnTo>
                <a:lnTo>
                  <a:pt x="1711" y="3303"/>
                </a:lnTo>
                <a:lnTo>
                  <a:pt x="1710" y="3305"/>
                </a:lnTo>
                <a:lnTo>
                  <a:pt x="1710" y="3309"/>
                </a:lnTo>
                <a:lnTo>
                  <a:pt x="1710" y="3312"/>
                </a:lnTo>
                <a:lnTo>
                  <a:pt x="1709" y="3313"/>
                </a:lnTo>
                <a:lnTo>
                  <a:pt x="1708" y="3314"/>
                </a:lnTo>
                <a:lnTo>
                  <a:pt x="1706" y="3315"/>
                </a:lnTo>
                <a:lnTo>
                  <a:pt x="1706" y="3314"/>
                </a:lnTo>
                <a:lnTo>
                  <a:pt x="1706" y="3312"/>
                </a:lnTo>
                <a:lnTo>
                  <a:pt x="1706" y="3311"/>
                </a:lnTo>
                <a:lnTo>
                  <a:pt x="1707" y="3298"/>
                </a:lnTo>
                <a:lnTo>
                  <a:pt x="1707" y="3285"/>
                </a:lnTo>
                <a:lnTo>
                  <a:pt x="1705" y="3273"/>
                </a:lnTo>
                <a:lnTo>
                  <a:pt x="1703" y="3261"/>
                </a:lnTo>
                <a:lnTo>
                  <a:pt x="1700" y="3261"/>
                </a:lnTo>
                <a:lnTo>
                  <a:pt x="1697" y="3261"/>
                </a:lnTo>
                <a:lnTo>
                  <a:pt x="1692" y="3261"/>
                </a:lnTo>
                <a:lnTo>
                  <a:pt x="1691" y="3262"/>
                </a:lnTo>
                <a:lnTo>
                  <a:pt x="1692" y="3262"/>
                </a:lnTo>
                <a:lnTo>
                  <a:pt x="1693" y="3264"/>
                </a:lnTo>
                <a:lnTo>
                  <a:pt x="1695" y="3265"/>
                </a:lnTo>
                <a:lnTo>
                  <a:pt x="1695" y="3266"/>
                </a:lnTo>
                <a:lnTo>
                  <a:pt x="1694" y="3266"/>
                </a:lnTo>
                <a:lnTo>
                  <a:pt x="1689" y="3270"/>
                </a:lnTo>
                <a:lnTo>
                  <a:pt x="1687" y="3271"/>
                </a:lnTo>
                <a:lnTo>
                  <a:pt x="1686" y="3273"/>
                </a:lnTo>
                <a:lnTo>
                  <a:pt x="1685" y="3276"/>
                </a:lnTo>
                <a:lnTo>
                  <a:pt x="1686" y="3279"/>
                </a:lnTo>
                <a:lnTo>
                  <a:pt x="1689" y="3285"/>
                </a:lnTo>
                <a:lnTo>
                  <a:pt x="1690" y="3287"/>
                </a:lnTo>
                <a:lnTo>
                  <a:pt x="1691" y="3288"/>
                </a:lnTo>
                <a:lnTo>
                  <a:pt x="1692" y="3292"/>
                </a:lnTo>
                <a:lnTo>
                  <a:pt x="1692" y="3296"/>
                </a:lnTo>
                <a:lnTo>
                  <a:pt x="1691" y="3298"/>
                </a:lnTo>
                <a:lnTo>
                  <a:pt x="1689" y="3298"/>
                </a:lnTo>
                <a:lnTo>
                  <a:pt x="1686" y="3300"/>
                </a:lnTo>
                <a:lnTo>
                  <a:pt x="1687" y="3303"/>
                </a:lnTo>
                <a:lnTo>
                  <a:pt x="1688" y="3305"/>
                </a:lnTo>
                <a:lnTo>
                  <a:pt x="1689" y="3308"/>
                </a:lnTo>
                <a:lnTo>
                  <a:pt x="1689" y="3311"/>
                </a:lnTo>
                <a:lnTo>
                  <a:pt x="1693" y="3312"/>
                </a:lnTo>
                <a:lnTo>
                  <a:pt x="1697" y="3313"/>
                </a:lnTo>
                <a:lnTo>
                  <a:pt x="1701" y="3313"/>
                </a:lnTo>
                <a:lnTo>
                  <a:pt x="1706" y="3314"/>
                </a:lnTo>
                <a:lnTo>
                  <a:pt x="1705" y="3318"/>
                </a:lnTo>
                <a:lnTo>
                  <a:pt x="1706" y="3322"/>
                </a:lnTo>
                <a:lnTo>
                  <a:pt x="1707" y="3323"/>
                </a:lnTo>
                <a:lnTo>
                  <a:pt x="1708" y="3323"/>
                </a:lnTo>
                <a:lnTo>
                  <a:pt x="1710" y="3322"/>
                </a:lnTo>
                <a:lnTo>
                  <a:pt x="1712" y="3322"/>
                </a:lnTo>
                <a:lnTo>
                  <a:pt x="1713" y="3322"/>
                </a:lnTo>
                <a:lnTo>
                  <a:pt x="1714" y="3322"/>
                </a:lnTo>
                <a:lnTo>
                  <a:pt x="1714" y="3324"/>
                </a:lnTo>
                <a:lnTo>
                  <a:pt x="1714" y="3326"/>
                </a:lnTo>
                <a:lnTo>
                  <a:pt x="1714" y="3329"/>
                </a:lnTo>
                <a:lnTo>
                  <a:pt x="1714" y="3331"/>
                </a:lnTo>
                <a:lnTo>
                  <a:pt x="1710" y="3328"/>
                </a:lnTo>
                <a:lnTo>
                  <a:pt x="1708" y="3326"/>
                </a:lnTo>
                <a:lnTo>
                  <a:pt x="1706" y="3325"/>
                </a:lnTo>
                <a:lnTo>
                  <a:pt x="1706" y="3326"/>
                </a:lnTo>
                <a:lnTo>
                  <a:pt x="1707" y="3326"/>
                </a:lnTo>
                <a:lnTo>
                  <a:pt x="1707" y="3328"/>
                </a:lnTo>
                <a:lnTo>
                  <a:pt x="1707" y="3333"/>
                </a:lnTo>
                <a:lnTo>
                  <a:pt x="1707" y="3336"/>
                </a:lnTo>
                <a:lnTo>
                  <a:pt x="1706" y="3336"/>
                </a:lnTo>
                <a:lnTo>
                  <a:pt x="1706" y="3334"/>
                </a:lnTo>
                <a:lnTo>
                  <a:pt x="1702" y="3332"/>
                </a:lnTo>
                <a:lnTo>
                  <a:pt x="1697" y="3331"/>
                </a:lnTo>
                <a:lnTo>
                  <a:pt x="1697" y="3339"/>
                </a:lnTo>
                <a:lnTo>
                  <a:pt x="1694" y="3339"/>
                </a:lnTo>
                <a:lnTo>
                  <a:pt x="1695" y="3348"/>
                </a:lnTo>
                <a:lnTo>
                  <a:pt x="1694" y="3356"/>
                </a:lnTo>
                <a:lnTo>
                  <a:pt x="1698" y="3356"/>
                </a:lnTo>
                <a:lnTo>
                  <a:pt x="1703" y="3356"/>
                </a:lnTo>
                <a:lnTo>
                  <a:pt x="1705" y="3351"/>
                </a:lnTo>
                <a:lnTo>
                  <a:pt x="1707" y="3347"/>
                </a:lnTo>
                <a:lnTo>
                  <a:pt x="1708" y="3345"/>
                </a:lnTo>
                <a:lnTo>
                  <a:pt x="1710" y="3349"/>
                </a:lnTo>
                <a:lnTo>
                  <a:pt x="1711" y="3351"/>
                </a:lnTo>
                <a:lnTo>
                  <a:pt x="1711" y="3344"/>
                </a:lnTo>
                <a:lnTo>
                  <a:pt x="1710" y="3341"/>
                </a:lnTo>
                <a:lnTo>
                  <a:pt x="1710" y="3340"/>
                </a:lnTo>
                <a:lnTo>
                  <a:pt x="1710" y="3339"/>
                </a:lnTo>
                <a:lnTo>
                  <a:pt x="1714" y="3337"/>
                </a:lnTo>
                <a:lnTo>
                  <a:pt x="1714" y="3331"/>
                </a:lnTo>
                <a:lnTo>
                  <a:pt x="1716" y="3332"/>
                </a:lnTo>
                <a:lnTo>
                  <a:pt x="1717" y="3333"/>
                </a:lnTo>
                <a:lnTo>
                  <a:pt x="1719" y="3334"/>
                </a:lnTo>
                <a:lnTo>
                  <a:pt x="1721" y="3334"/>
                </a:lnTo>
                <a:lnTo>
                  <a:pt x="1722" y="3334"/>
                </a:lnTo>
                <a:lnTo>
                  <a:pt x="1719" y="3337"/>
                </a:lnTo>
                <a:lnTo>
                  <a:pt x="1716" y="3341"/>
                </a:lnTo>
                <a:lnTo>
                  <a:pt x="1715" y="3343"/>
                </a:lnTo>
                <a:lnTo>
                  <a:pt x="1715" y="3346"/>
                </a:lnTo>
                <a:lnTo>
                  <a:pt x="1715" y="3347"/>
                </a:lnTo>
                <a:lnTo>
                  <a:pt x="1715" y="3348"/>
                </a:lnTo>
                <a:lnTo>
                  <a:pt x="1716" y="3349"/>
                </a:lnTo>
                <a:lnTo>
                  <a:pt x="1717" y="3348"/>
                </a:lnTo>
                <a:lnTo>
                  <a:pt x="1720" y="3348"/>
                </a:lnTo>
                <a:lnTo>
                  <a:pt x="1719" y="3354"/>
                </a:lnTo>
                <a:lnTo>
                  <a:pt x="1718" y="3357"/>
                </a:lnTo>
                <a:lnTo>
                  <a:pt x="1717" y="3357"/>
                </a:lnTo>
                <a:lnTo>
                  <a:pt x="1717" y="3356"/>
                </a:lnTo>
                <a:lnTo>
                  <a:pt x="1717" y="3362"/>
                </a:lnTo>
                <a:lnTo>
                  <a:pt x="1715" y="3362"/>
                </a:lnTo>
                <a:lnTo>
                  <a:pt x="1713" y="3362"/>
                </a:lnTo>
                <a:lnTo>
                  <a:pt x="1712" y="3361"/>
                </a:lnTo>
                <a:lnTo>
                  <a:pt x="1711" y="3359"/>
                </a:lnTo>
                <a:lnTo>
                  <a:pt x="1710" y="3359"/>
                </a:lnTo>
                <a:lnTo>
                  <a:pt x="1708" y="3359"/>
                </a:lnTo>
                <a:lnTo>
                  <a:pt x="1708" y="3365"/>
                </a:lnTo>
                <a:lnTo>
                  <a:pt x="1707" y="3365"/>
                </a:lnTo>
                <a:lnTo>
                  <a:pt x="1704" y="3364"/>
                </a:lnTo>
                <a:lnTo>
                  <a:pt x="1703" y="3364"/>
                </a:lnTo>
                <a:lnTo>
                  <a:pt x="1703" y="3363"/>
                </a:lnTo>
                <a:lnTo>
                  <a:pt x="1706" y="3362"/>
                </a:lnTo>
                <a:lnTo>
                  <a:pt x="1702" y="3363"/>
                </a:lnTo>
                <a:lnTo>
                  <a:pt x="1699" y="3362"/>
                </a:lnTo>
                <a:lnTo>
                  <a:pt x="1692" y="3362"/>
                </a:lnTo>
                <a:lnTo>
                  <a:pt x="1694" y="3368"/>
                </a:lnTo>
                <a:lnTo>
                  <a:pt x="1696" y="3373"/>
                </a:lnTo>
                <a:lnTo>
                  <a:pt x="1699" y="3384"/>
                </a:lnTo>
                <a:lnTo>
                  <a:pt x="1701" y="3388"/>
                </a:lnTo>
                <a:lnTo>
                  <a:pt x="1703" y="3390"/>
                </a:lnTo>
                <a:lnTo>
                  <a:pt x="1704" y="3392"/>
                </a:lnTo>
                <a:lnTo>
                  <a:pt x="1709" y="3396"/>
                </a:lnTo>
                <a:lnTo>
                  <a:pt x="1711" y="3397"/>
                </a:lnTo>
                <a:lnTo>
                  <a:pt x="1714" y="3398"/>
                </a:lnTo>
                <a:lnTo>
                  <a:pt x="1720" y="3399"/>
                </a:lnTo>
                <a:lnTo>
                  <a:pt x="1723" y="3399"/>
                </a:lnTo>
                <a:lnTo>
                  <a:pt x="1722" y="3398"/>
                </a:lnTo>
                <a:lnTo>
                  <a:pt x="1715" y="3394"/>
                </a:lnTo>
                <a:lnTo>
                  <a:pt x="1709" y="3390"/>
                </a:lnTo>
                <a:lnTo>
                  <a:pt x="1707" y="3388"/>
                </a:lnTo>
                <a:lnTo>
                  <a:pt x="1707" y="3387"/>
                </a:lnTo>
                <a:lnTo>
                  <a:pt x="1708" y="3387"/>
                </a:lnTo>
                <a:lnTo>
                  <a:pt x="1709" y="3386"/>
                </a:lnTo>
                <a:lnTo>
                  <a:pt x="1711" y="3386"/>
                </a:lnTo>
                <a:lnTo>
                  <a:pt x="1717" y="3387"/>
                </a:lnTo>
                <a:lnTo>
                  <a:pt x="1717" y="3383"/>
                </a:lnTo>
                <a:lnTo>
                  <a:pt x="1717" y="3379"/>
                </a:lnTo>
                <a:lnTo>
                  <a:pt x="1717" y="3374"/>
                </a:lnTo>
                <a:lnTo>
                  <a:pt x="1717" y="3370"/>
                </a:lnTo>
                <a:lnTo>
                  <a:pt x="1714" y="3368"/>
                </a:lnTo>
                <a:lnTo>
                  <a:pt x="1712" y="3367"/>
                </a:lnTo>
                <a:lnTo>
                  <a:pt x="1712" y="3366"/>
                </a:lnTo>
                <a:lnTo>
                  <a:pt x="1711" y="3365"/>
                </a:lnTo>
                <a:lnTo>
                  <a:pt x="1713" y="3365"/>
                </a:lnTo>
                <a:lnTo>
                  <a:pt x="1715" y="3364"/>
                </a:lnTo>
                <a:lnTo>
                  <a:pt x="1718" y="3363"/>
                </a:lnTo>
                <a:lnTo>
                  <a:pt x="1720" y="3362"/>
                </a:lnTo>
                <a:lnTo>
                  <a:pt x="1721" y="3362"/>
                </a:lnTo>
                <a:lnTo>
                  <a:pt x="1722" y="3362"/>
                </a:lnTo>
                <a:lnTo>
                  <a:pt x="1723" y="3364"/>
                </a:lnTo>
                <a:lnTo>
                  <a:pt x="1724" y="3365"/>
                </a:lnTo>
                <a:lnTo>
                  <a:pt x="1725" y="3366"/>
                </a:lnTo>
                <a:lnTo>
                  <a:pt x="1728" y="3367"/>
                </a:lnTo>
                <a:lnTo>
                  <a:pt x="1731" y="3363"/>
                </a:lnTo>
                <a:lnTo>
                  <a:pt x="1734" y="3359"/>
                </a:lnTo>
                <a:lnTo>
                  <a:pt x="1736" y="3359"/>
                </a:lnTo>
                <a:lnTo>
                  <a:pt x="1738" y="3359"/>
                </a:lnTo>
                <a:lnTo>
                  <a:pt x="1741" y="3361"/>
                </a:lnTo>
                <a:lnTo>
                  <a:pt x="1742" y="3362"/>
                </a:lnTo>
                <a:lnTo>
                  <a:pt x="1742" y="3363"/>
                </a:lnTo>
                <a:lnTo>
                  <a:pt x="1741" y="3364"/>
                </a:lnTo>
                <a:lnTo>
                  <a:pt x="1739" y="3365"/>
                </a:lnTo>
                <a:lnTo>
                  <a:pt x="1737" y="3368"/>
                </a:lnTo>
                <a:lnTo>
                  <a:pt x="1737" y="3367"/>
                </a:lnTo>
                <a:lnTo>
                  <a:pt x="1737" y="3366"/>
                </a:lnTo>
                <a:lnTo>
                  <a:pt x="1736" y="3364"/>
                </a:lnTo>
                <a:lnTo>
                  <a:pt x="1735" y="3364"/>
                </a:lnTo>
                <a:lnTo>
                  <a:pt x="1734" y="3365"/>
                </a:lnTo>
                <a:lnTo>
                  <a:pt x="1733" y="3367"/>
                </a:lnTo>
                <a:lnTo>
                  <a:pt x="1733" y="3370"/>
                </a:lnTo>
                <a:lnTo>
                  <a:pt x="1734" y="3376"/>
                </a:lnTo>
                <a:lnTo>
                  <a:pt x="1732" y="3375"/>
                </a:lnTo>
                <a:lnTo>
                  <a:pt x="1730" y="3373"/>
                </a:lnTo>
                <a:lnTo>
                  <a:pt x="1729" y="3371"/>
                </a:lnTo>
                <a:lnTo>
                  <a:pt x="1728" y="3370"/>
                </a:lnTo>
                <a:lnTo>
                  <a:pt x="1723" y="3374"/>
                </a:lnTo>
                <a:lnTo>
                  <a:pt x="1721" y="3376"/>
                </a:lnTo>
                <a:lnTo>
                  <a:pt x="1722" y="3376"/>
                </a:lnTo>
                <a:lnTo>
                  <a:pt x="1724" y="3387"/>
                </a:lnTo>
                <a:lnTo>
                  <a:pt x="1725" y="3396"/>
                </a:lnTo>
                <a:lnTo>
                  <a:pt x="1730" y="3395"/>
                </a:lnTo>
                <a:lnTo>
                  <a:pt x="1732" y="3396"/>
                </a:lnTo>
                <a:lnTo>
                  <a:pt x="1733" y="3397"/>
                </a:lnTo>
                <a:lnTo>
                  <a:pt x="1732" y="3398"/>
                </a:lnTo>
                <a:lnTo>
                  <a:pt x="1729" y="3398"/>
                </a:lnTo>
                <a:lnTo>
                  <a:pt x="1725" y="3398"/>
                </a:lnTo>
                <a:lnTo>
                  <a:pt x="1725" y="3403"/>
                </a:lnTo>
                <a:lnTo>
                  <a:pt x="1724" y="3406"/>
                </a:lnTo>
                <a:lnTo>
                  <a:pt x="1724" y="3409"/>
                </a:lnTo>
                <a:lnTo>
                  <a:pt x="1722" y="3412"/>
                </a:lnTo>
                <a:lnTo>
                  <a:pt x="1725" y="3414"/>
                </a:lnTo>
                <a:lnTo>
                  <a:pt x="1728" y="3415"/>
                </a:lnTo>
                <a:lnTo>
                  <a:pt x="1731" y="3415"/>
                </a:lnTo>
                <a:lnTo>
                  <a:pt x="1731" y="3416"/>
                </a:lnTo>
                <a:lnTo>
                  <a:pt x="1731" y="3415"/>
                </a:lnTo>
                <a:lnTo>
                  <a:pt x="1734" y="3415"/>
                </a:lnTo>
                <a:lnTo>
                  <a:pt x="1734" y="3421"/>
                </a:lnTo>
                <a:lnTo>
                  <a:pt x="1732" y="3420"/>
                </a:lnTo>
                <a:lnTo>
                  <a:pt x="1731" y="3421"/>
                </a:lnTo>
                <a:lnTo>
                  <a:pt x="1732" y="3422"/>
                </a:lnTo>
                <a:lnTo>
                  <a:pt x="1735" y="3423"/>
                </a:lnTo>
                <a:lnTo>
                  <a:pt x="1742" y="3427"/>
                </a:lnTo>
                <a:lnTo>
                  <a:pt x="1744" y="3426"/>
                </a:lnTo>
                <a:lnTo>
                  <a:pt x="1745" y="3425"/>
                </a:lnTo>
                <a:lnTo>
                  <a:pt x="1745" y="3424"/>
                </a:lnTo>
                <a:lnTo>
                  <a:pt x="1745" y="3422"/>
                </a:lnTo>
                <a:lnTo>
                  <a:pt x="1745" y="3421"/>
                </a:lnTo>
                <a:lnTo>
                  <a:pt x="1744" y="3420"/>
                </a:lnTo>
                <a:lnTo>
                  <a:pt x="1743" y="3419"/>
                </a:lnTo>
                <a:lnTo>
                  <a:pt x="1742" y="3418"/>
                </a:lnTo>
                <a:lnTo>
                  <a:pt x="1745" y="3410"/>
                </a:lnTo>
                <a:lnTo>
                  <a:pt x="1739" y="3409"/>
                </a:lnTo>
                <a:lnTo>
                  <a:pt x="1737" y="3408"/>
                </a:lnTo>
                <a:lnTo>
                  <a:pt x="1737" y="3407"/>
                </a:lnTo>
                <a:lnTo>
                  <a:pt x="1738" y="3406"/>
                </a:lnTo>
                <a:lnTo>
                  <a:pt x="1742" y="3404"/>
                </a:lnTo>
                <a:lnTo>
                  <a:pt x="1743" y="3404"/>
                </a:lnTo>
                <a:lnTo>
                  <a:pt x="1742" y="3404"/>
                </a:lnTo>
                <a:lnTo>
                  <a:pt x="1743" y="3402"/>
                </a:lnTo>
                <a:lnTo>
                  <a:pt x="1745" y="3401"/>
                </a:lnTo>
                <a:lnTo>
                  <a:pt x="1746" y="3401"/>
                </a:lnTo>
                <a:lnTo>
                  <a:pt x="1748" y="3401"/>
                </a:lnTo>
                <a:lnTo>
                  <a:pt x="1748" y="3403"/>
                </a:lnTo>
                <a:lnTo>
                  <a:pt x="1749" y="3407"/>
                </a:lnTo>
                <a:lnTo>
                  <a:pt x="1750" y="3410"/>
                </a:lnTo>
                <a:lnTo>
                  <a:pt x="1750" y="3412"/>
                </a:lnTo>
                <a:lnTo>
                  <a:pt x="1751" y="3412"/>
                </a:lnTo>
                <a:lnTo>
                  <a:pt x="1754" y="3414"/>
                </a:lnTo>
                <a:lnTo>
                  <a:pt x="1758" y="3414"/>
                </a:lnTo>
                <a:lnTo>
                  <a:pt x="1765" y="3415"/>
                </a:lnTo>
                <a:lnTo>
                  <a:pt x="1764" y="3419"/>
                </a:lnTo>
                <a:lnTo>
                  <a:pt x="1765" y="3424"/>
                </a:lnTo>
                <a:lnTo>
                  <a:pt x="1757" y="3421"/>
                </a:lnTo>
                <a:lnTo>
                  <a:pt x="1748" y="3418"/>
                </a:lnTo>
                <a:lnTo>
                  <a:pt x="1751" y="3423"/>
                </a:lnTo>
                <a:lnTo>
                  <a:pt x="1753" y="3429"/>
                </a:lnTo>
                <a:lnTo>
                  <a:pt x="1756" y="3429"/>
                </a:lnTo>
                <a:lnTo>
                  <a:pt x="1760" y="3428"/>
                </a:lnTo>
                <a:lnTo>
                  <a:pt x="1765" y="3427"/>
                </a:lnTo>
                <a:lnTo>
                  <a:pt x="1772" y="3427"/>
                </a:lnTo>
                <a:lnTo>
                  <a:pt x="1773" y="3427"/>
                </a:lnTo>
                <a:lnTo>
                  <a:pt x="1773" y="3428"/>
                </a:lnTo>
                <a:lnTo>
                  <a:pt x="1771" y="3429"/>
                </a:lnTo>
                <a:lnTo>
                  <a:pt x="1766" y="3431"/>
                </a:lnTo>
                <a:lnTo>
                  <a:pt x="1754" y="3434"/>
                </a:lnTo>
                <a:lnTo>
                  <a:pt x="1748" y="3435"/>
                </a:lnTo>
                <a:lnTo>
                  <a:pt x="1748" y="3443"/>
                </a:lnTo>
                <a:lnTo>
                  <a:pt x="1750" y="3443"/>
                </a:lnTo>
                <a:lnTo>
                  <a:pt x="1751" y="3443"/>
                </a:lnTo>
                <a:lnTo>
                  <a:pt x="1751" y="3442"/>
                </a:lnTo>
                <a:lnTo>
                  <a:pt x="1750" y="3440"/>
                </a:lnTo>
                <a:lnTo>
                  <a:pt x="1750" y="3439"/>
                </a:lnTo>
                <a:lnTo>
                  <a:pt x="1751" y="3438"/>
                </a:lnTo>
                <a:lnTo>
                  <a:pt x="1755" y="3439"/>
                </a:lnTo>
                <a:lnTo>
                  <a:pt x="1758" y="3439"/>
                </a:lnTo>
                <a:lnTo>
                  <a:pt x="1762" y="3440"/>
                </a:lnTo>
                <a:lnTo>
                  <a:pt x="1767" y="3441"/>
                </a:lnTo>
                <a:lnTo>
                  <a:pt x="1767" y="3446"/>
                </a:lnTo>
                <a:lnTo>
                  <a:pt x="1771" y="3446"/>
                </a:lnTo>
                <a:lnTo>
                  <a:pt x="1775" y="3446"/>
                </a:lnTo>
                <a:lnTo>
                  <a:pt x="1778" y="3446"/>
                </a:lnTo>
                <a:lnTo>
                  <a:pt x="1782" y="3446"/>
                </a:lnTo>
                <a:lnTo>
                  <a:pt x="1782" y="3447"/>
                </a:lnTo>
                <a:lnTo>
                  <a:pt x="1782" y="3449"/>
                </a:lnTo>
                <a:lnTo>
                  <a:pt x="1782" y="3450"/>
                </a:lnTo>
                <a:lnTo>
                  <a:pt x="1784" y="3452"/>
                </a:lnTo>
                <a:lnTo>
                  <a:pt x="1790" y="3449"/>
                </a:lnTo>
                <a:lnTo>
                  <a:pt x="1790" y="3450"/>
                </a:lnTo>
                <a:lnTo>
                  <a:pt x="1790" y="3452"/>
                </a:lnTo>
                <a:lnTo>
                  <a:pt x="1790" y="3453"/>
                </a:lnTo>
                <a:lnTo>
                  <a:pt x="1788" y="3454"/>
                </a:lnTo>
                <a:lnTo>
                  <a:pt x="1786" y="3454"/>
                </a:lnTo>
                <a:lnTo>
                  <a:pt x="1782" y="3455"/>
                </a:lnTo>
                <a:lnTo>
                  <a:pt x="1785" y="3459"/>
                </a:lnTo>
                <a:lnTo>
                  <a:pt x="1787" y="3463"/>
                </a:lnTo>
                <a:lnTo>
                  <a:pt x="1790" y="3464"/>
                </a:lnTo>
                <a:lnTo>
                  <a:pt x="1793" y="3464"/>
                </a:lnTo>
                <a:lnTo>
                  <a:pt x="1796" y="3466"/>
                </a:lnTo>
                <a:lnTo>
                  <a:pt x="1799" y="3466"/>
                </a:lnTo>
                <a:lnTo>
                  <a:pt x="1800" y="3466"/>
                </a:lnTo>
                <a:lnTo>
                  <a:pt x="1801" y="3465"/>
                </a:lnTo>
                <a:lnTo>
                  <a:pt x="1800" y="3463"/>
                </a:lnTo>
                <a:lnTo>
                  <a:pt x="1799" y="3462"/>
                </a:lnTo>
                <a:lnTo>
                  <a:pt x="1799" y="3460"/>
                </a:lnTo>
                <a:lnTo>
                  <a:pt x="1799" y="3459"/>
                </a:lnTo>
                <a:lnTo>
                  <a:pt x="1800" y="3458"/>
                </a:lnTo>
                <a:lnTo>
                  <a:pt x="1801" y="3457"/>
                </a:lnTo>
                <a:lnTo>
                  <a:pt x="1803" y="3457"/>
                </a:lnTo>
                <a:lnTo>
                  <a:pt x="1806" y="3457"/>
                </a:lnTo>
                <a:lnTo>
                  <a:pt x="1812" y="3458"/>
                </a:lnTo>
                <a:lnTo>
                  <a:pt x="1814" y="3458"/>
                </a:lnTo>
                <a:lnTo>
                  <a:pt x="1815" y="3458"/>
                </a:lnTo>
                <a:lnTo>
                  <a:pt x="1815" y="3457"/>
                </a:lnTo>
                <a:lnTo>
                  <a:pt x="1812" y="3455"/>
                </a:lnTo>
                <a:lnTo>
                  <a:pt x="1812" y="3449"/>
                </a:lnTo>
                <a:lnTo>
                  <a:pt x="1807" y="3448"/>
                </a:lnTo>
                <a:lnTo>
                  <a:pt x="1804" y="3446"/>
                </a:lnTo>
                <a:lnTo>
                  <a:pt x="1807" y="3447"/>
                </a:lnTo>
                <a:lnTo>
                  <a:pt x="1810" y="3446"/>
                </a:lnTo>
                <a:lnTo>
                  <a:pt x="1813" y="3446"/>
                </a:lnTo>
                <a:lnTo>
                  <a:pt x="1814" y="3446"/>
                </a:lnTo>
                <a:lnTo>
                  <a:pt x="1815" y="3446"/>
                </a:lnTo>
                <a:lnTo>
                  <a:pt x="1824" y="3460"/>
                </a:lnTo>
                <a:lnTo>
                  <a:pt x="1829" y="3460"/>
                </a:lnTo>
                <a:lnTo>
                  <a:pt x="1831" y="3459"/>
                </a:lnTo>
                <a:lnTo>
                  <a:pt x="1831" y="3457"/>
                </a:lnTo>
                <a:lnTo>
                  <a:pt x="1833" y="3455"/>
                </a:lnTo>
                <a:lnTo>
                  <a:pt x="1835" y="3455"/>
                </a:lnTo>
                <a:lnTo>
                  <a:pt x="1836" y="3450"/>
                </a:lnTo>
                <a:lnTo>
                  <a:pt x="1836" y="3448"/>
                </a:lnTo>
                <a:lnTo>
                  <a:pt x="1838" y="3446"/>
                </a:lnTo>
                <a:lnTo>
                  <a:pt x="1840" y="3445"/>
                </a:lnTo>
                <a:lnTo>
                  <a:pt x="1842" y="3445"/>
                </a:lnTo>
                <a:lnTo>
                  <a:pt x="1846" y="3444"/>
                </a:lnTo>
                <a:lnTo>
                  <a:pt x="1851" y="3444"/>
                </a:lnTo>
                <a:lnTo>
                  <a:pt x="1855" y="3444"/>
                </a:lnTo>
                <a:lnTo>
                  <a:pt x="1862" y="3446"/>
                </a:lnTo>
                <a:lnTo>
                  <a:pt x="1866" y="3446"/>
                </a:lnTo>
                <a:lnTo>
                  <a:pt x="1869" y="3446"/>
                </a:lnTo>
                <a:lnTo>
                  <a:pt x="1868" y="3445"/>
                </a:lnTo>
                <a:lnTo>
                  <a:pt x="1867" y="3442"/>
                </a:lnTo>
                <a:lnTo>
                  <a:pt x="1867" y="3439"/>
                </a:lnTo>
                <a:lnTo>
                  <a:pt x="1866" y="3438"/>
                </a:lnTo>
                <a:lnTo>
                  <a:pt x="1863" y="3437"/>
                </a:lnTo>
                <a:lnTo>
                  <a:pt x="1861" y="3436"/>
                </a:lnTo>
                <a:lnTo>
                  <a:pt x="1855" y="3436"/>
                </a:lnTo>
                <a:lnTo>
                  <a:pt x="1849" y="3436"/>
                </a:lnTo>
                <a:lnTo>
                  <a:pt x="1846" y="3436"/>
                </a:lnTo>
                <a:lnTo>
                  <a:pt x="1843" y="3435"/>
                </a:lnTo>
                <a:lnTo>
                  <a:pt x="1815" y="3410"/>
                </a:lnTo>
                <a:lnTo>
                  <a:pt x="1815" y="3407"/>
                </a:lnTo>
                <a:lnTo>
                  <a:pt x="1814" y="3404"/>
                </a:lnTo>
                <a:lnTo>
                  <a:pt x="1815" y="3398"/>
                </a:lnTo>
                <a:lnTo>
                  <a:pt x="1815" y="3393"/>
                </a:lnTo>
                <a:lnTo>
                  <a:pt x="1816" y="3391"/>
                </a:lnTo>
                <a:lnTo>
                  <a:pt x="1815" y="3390"/>
                </a:lnTo>
                <a:lnTo>
                  <a:pt x="1810" y="3387"/>
                </a:lnTo>
                <a:lnTo>
                  <a:pt x="1793" y="3382"/>
                </a:lnTo>
                <a:lnTo>
                  <a:pt x="1794" y="3380"/>
                </a:lnTo>
                <a:lnTo>
                  <a:pt x="1796" y="3376"/>
                </a:lnTo>
                <a:lnTo>
                  <a:pt x="1797" y="3373"/>
                </a:lnTo>
                <a:lnTo>
                  <a:pt x="1798" y="3370"/>
                </a:lnTo>
                <a:lnTo>
                  <a:pt x="1803" y="3370"/>
                </a:lnTo>
                <a:lnTo>
                  <a:pt x="1804" y="3371"/>
                </a:lnTo>
                <a:lnTo>
                  <a:pt x="1805" y="3371"/>
                </a:lnTo>
                <a:lnTo>
                  <a:pt x="1805" y="3372"/>
                </a:lnTo>
                <a:lnTo>
                  <a:pt x="1804" y="3373"/>
                </a:lnTo>
                <a:lnTo>
                  <a:pt x="1812" y="3373"/>
                </a:lnTo>
                <a:lnTo>
                  <a:pt x="1811" y="3372"/>
                </a:lnTo>
                <a:lnTo>
                  <a:pt x="1811" y="3368"/>
                </a:lnTo>
                <a:lnTo>
                  <a:pt x="1810" y="3359"/>
                </a:lnTo>
                <a:lnTo>
                  <a:pt x="1798" y="3359"/>
                </a:lnTo>
                <a:lnTo>
                  <a:pt x="1800" y="3358"/>
                </a:lnTo>
                <a:lnTo>
                  <a:pt x="1802" y="3357"/>
                </a:lnTo>
                <a:lnTo>
                  <a:pt x="1802" y="3356"/>
                </a:lnTo>
                <a:lnTo>
                  <a:pt x="1803" y="3355"/>
                </a:lnTo>
                <a:lnTo>
                  <a:pt x="1803" y="3351"/>
                </a:lnTo>
                <a:lnTo>
                  <a:pt x="1803" y="3347"/>
                </a:lnTo>
                <a:lnTo>
                  <a:pt x="1802" y="3343"/>
                </a:lnTo>
                <a:lnTo>
                  <a:pt x="1802" y="3338"/>
                </a:lnTo>
                <a:lnTo>
                  <a:pt x="1802" y="3336"/>
                </a:lnTo>
                <a:lnTo>
                  <a:pt x="1802" y="3334"/>
                </a:lnTo>
                <a:lnTo>
                  <a:pt x="1803" y="3333"/>
                </a:lnTo>
                <a:lnTo>
                  <a:pt x="1804" y="3331"/>
                </a:lnTo>
                <a:lnTo>
                  <a:pt x="1805" y="3330"/>
                </a:lnTo>
                <a:lnTo>
                  <a:pt x="1806" y="3329"/>
                </a:lnTo>
                <a:lnTo>
                  <a:pt x="1810" y="3328"/>
                </a:lnTo>
                <a:lnTo>
                  <a:pt x="1813" y="3327"/>
                </a:lnTo>
                <a:lnTo>
                  <a:pt x="1815" y="3325"/>
                </a:lnTo>
                <a:lnTo>
                  <a:pt x="1813" y="3321"/>
                </a:lnTo>
                <a:lnTo>
                  <a:pt x="1812" y="3320"/>
                </a:lnTo>
                <a:lnTo>
                  <a:pt x="1810" y="3319"/>
                </a:lnTo>
                <a:lnTo>
                  <a:pt x="1807" y="3317"/>
                </a:lnTo>
                <a:lnTo>
                  <a:pt x="1808" y="3314"/>
                </a:lnTo>
                <a:lnTo>
                  <a:pt x="1809" y="3311"/>
                </a:lnTo>
                <a:lnTo>
                  <a:pt x="1810" y="3309"/>
                </a:lnTo>
                <a:lnTo>
                  <a:pt x="1810" y="3306"/>
                </a:lnTo>
                <a:lnTo>
                  <a:pt x="1813" y="3308"/>
                </a:lnTo>
                <a:lnTo>
                  <a:pt x="1814" y="3310"/>
                </a:lnTo>
                <a:lnTo>
                  <a:pt x="1815" y="3311"/>
                </a:lnTo>
                <a:lnTo>
                  <a:pt x="1815" y="3317"/>
                </a:lnTo>
                <a:lnTo>
                  <a:pt x="1823" y="3314"/>
                </a:lnTo>
                <a:lnTo>
                  <a:pt x="1826" y="3314"/>
                </a:lnTo>
                <a:lnTo>
                  <a:pt x="1829" y="3314"/>
                </a:lnTo>
                <a:lnTo>
                  <a:pt x="1829" y="3308"/>
                </a:lnTo>
                <a:lnTo>
                  <a:pt x="1829" y="3303"/>
                </a:lnTo>
                <a:lnTo>
                  <a:pt x="1829" y="3299"/>
                </a:lnTo>
                <a:lnTo>
                  <a:pt x="1830" y="3295"/>
                </a:lnTo>
                <a:lnTo>
                  <a:pt x="1831" y="3291"/>
                </a:lnTo>
                <a:lnTo>
                  <a:pt x="1833" y="3287"/>
                </a:lnTo>
                <a:lnTo>
                  <a:pt x="1835" y="3284"/>
                </a:lnTo>
                <a:lnTo>
                  <a:pt x="1838" y="3281"/>
                </a:lnTo>
                <a:lnTo>
                  <a:pt x="1843" y="3275"/>
                </a:lnTo>
                <a:lnTo>
                  <a:pt x="1850" y="3270"/>
                </a:lnTo>
                <a:lnTo>
                  <a:pt x="1866" y="3258"/>
                </a:lnTo>
                <a:lnTo>
                  <a:pt x="1864" y="3256"/>
                </a:lnTo>
                <a:lnTo>
                  <a:pt x="1862" y="3254"/>
                </a:lnTo>
                <a:lnTo>
                  <a:pt x="1861" y="3252"/>
                </a:lnTo>
                <a:lnTo>
                  <a:pt x="1860" y="3251"/>
                </a:lnTo>
                <a:lnTo>
                  <a:pt x="1860" y="3248"/>
                </a:lnTo>
                <a:lnTo>
                  <a:pt x="1861" y="3245"/>
                </a:lnTo>
                <a:lnTo>
                  <a:pt x="1862" y="3242"/>
                </a:lnTo>
                <a:lnTo>
                  <a:pt x="1862" y="3239"/>
                </a:lnTo>
                <a:lnTo>
                  <a:pt x="1861" y="3237"/>
                </a:lnTo>
                <a:lnTo>
                  <a:pt x="1861" y="3236"/>
                </a:lnTo>
                <a:lnTo>
                  <a:pt x="1859" y="3234"/>
                </a:lnTo>
                <a:lnTo>
                  <a:pt x="1857" y="3232"/>
                </a:lnTo>
                <a:lnTo>
                  <a:pt x="1856" y="3232"/>
                </a:lnTo>
                <a:lnTo>
                  <a:pt x="1855" y="3232"/>
                </a:lnTo>
                <a:lnTo>
                  <a:pt x="1852" y="3232"/>
                </a:lnTo>
                <a:lnTo>
                  <a:pt x="1849" y="3233"/>
                </a:lnTo>
                <a:lnTo>
                  <a:pt x="1846" y="3232"/>
                </a:lnTo>
                <a:lnTo>
                  <a:pt x="1845" y="3231"/>
                </a:lnTo>
                <a:lnTo>
                  <a:pt x="1843" y="3228"/>
                </a:lnTo>
                <a:lnTo>
                  <a:pt x="1841" y="3224"/>
                </a:lnTo>
                <a:lnTo>
                  <a:pt x="1835" y="3219"/>
                </a:lnTo>
                <a:lnTo>
                  <a:pt x="1831" y="3215"/>
                </a:lnTo>
                <a:lnTo>
                  <a:pt x="1830" y="3213"/>
                </a:lnTo>
                <a:lnTo>
                  <a:pt x="1830" y="3212"/>
                </a:lnTo>
                <a:lnTo>
                  <a:pt x="1829" y="3208"/>
                </a:lnTo>
                <a:lnTo>
                  <a:pt x="1830" y="3207"/>
                </a:lnTo>
                <a:lnTo>
                  <a:pt x="1831" y="3205"/>
                </a:lnTo>
                <a:lnTo>
                  <a:pt x="1832" y="3203"/>
                </a:lnTo>
                <a:lnTo>
                  <a:pt x="1833" y="3201"/>
                </a:lnTo>
                <a:lnTo>
                  <a:pt x="1841" y="3193"/>
                </a:lnTo>
                <a:lnTo>
                  <a:pt x="1855" y="3176"/>
                </a:lnTo>
                <a:lnTo>
                  <a:pt x="1857" y="3176"/>
                </a:lnTo>
                <a:lnTo>
                  <a:pt x="1859" y="3176"/>
                </a:lnTo>
                <a:lnTo>
                  <a:pt x="1863" y="3178"/>
                </a:lnTo>
                <a:lnTo>
                  <a:pt x="1866" y="3179"/>
                </a:lnTo>
                <a:lnTo>
                  <a:pt x="1867" y="3180"/>
                </a:lnTo>
                <a:lnTo>
                  <a:pt x="1869" y="3179"/>
                </a:lnTo>
                <a:lnTo>
                  <a:pt x="1869" y="3175"/>
                </a:lnTo>
                <a:lnTo>
                  <a:pt x="1869" y="3171"/>
                </a:lnTo>
                <a:lnTo>
                  <a:pt x="1868" y="3171"/>
                </a:lnTo>
                <a:lnTo>
                  <a:pt x="1867" y="3171"/>
                </a:lnTo>
                <a:lnTo>
                  <a:pt x="1866" y="3169"/>
                </a:lnTo>
                <a:lnTo>
                  <a:pt x="1865" y="3167"/>
                </a:lnTo>
                <a:lnTo>
                  <a:pt x="1865" y="3166"/>
                </a:lnTo>
                <a:lnTo>
                  <a:pt x="1866" y="3165"/>
                </a:lnTo>
                <a:lnTo>
                  <a:pt x="1868" y="3164"/>
                </a:lnTo>
                <a:lnTo>
                  <a:pt x="1869" y="3163"/>
                </a:lnTo>
                <a:lnTo>
                  <a:pt x="1874" y="3162"/>
                </a:lnTo>
                <a:lnTo>
                  <a:pt x="1875" y="3144"/>
                </a:lnTo>
                <a:lnTo>
                  <a:pt x="1875" y="3140"/>
                </a:lnTo>
                <a:lnTo>
                  <a:pt x="1875" y="3136"/>
                </a:lnTo>
                <a:lnTo>
                  <a:pt x="1876" y="3132"/>
                </a:lnTo>
                <a:lnTo>
                  <a:pt x="1877" y="3128"/>
                </a:lnTo>
                <a:lnTo>
                  <a:pt x="1883" y="3126"/>
                </a:lnTo>
                <a:lnTo>
                  <a:pt x="1885" y="3125"/>
                </a:lnTo>
                <a:lnTo>
                  <a:pt x="1888" y="3124"/>
                </a:lnTo>
                <a:lnTo>
                  <a:pt x="1889" y="3123"/>
                </a:lnTo>
                <a:lnTo>
                  <a:pt x="1890" y="3121"/>
                </a:lnTo>
                <a:lnTo>
                  <a:pt x="1890" y="3120"/>
                </a:lnTo>
                <a:lnTo>
                  <a:pt x="1889" y="3119"/>
                </a:lnTo>
                <a:lnTo>
                  <a:pt x="1888" y="3118"/>
                </a:lnTo>
                <a:lnTo>
                  <a:pt x="1885" y="3117"/>
                </a:lnTo>
                <a:lnTo>
                  <a:pt x="1880" y="3117"/>
                </a:lnTo>
                <a:lnTo>
                  <a:pt x="1882" y="3114"/>
                </a:lnTo>
                <a:lnTo>
                  <a:pt x="1883" y="3112"/>
                </a:lnTo>
                <a:lnTo>
                  <a:pt x="1883" y="3111"/>
                </a:lnTo>
                <a:lnTo>
                  <a:pt x="1885" y="3112"/>
                </a:lnTo>
                <a:lnTo>
                  <a:pt x="1888" y="3112"/>
                </a:lnTo>
                <a:lnTo>
                  <a:pt x="1891" y="3111"/>
                </a:lnTo>
                <a:lnTo>
                  <a:pt x="1894" y="3111"/>
                </a:lnTo>
                <a:lnTo>
                  <a:pt x="1896" y="3113"/>
                </a:lnTo>
                <a:lnTo>
                  <a:pt x="1897" y="3114"/>
                </a:lnTo>
                <a:lnTo>
                  <a:pt x="1898" y="3118"/>
                </a:lnTo>
                <a:lnTo>
                  <a:pt x="1899" y="3119"/>
                </a:lnTo>
                <a:lnTo>
                  <a:pt x="1900" y="3119"/>
                </a:lnTo>
                <a:lnTo>
                  <a:pt x="1902" y="3119"/>
                </a:lnTo>
                <a:lnTo>
                  <a:pt x="1905" y="3117"/>
                </a:lnTo>
                <a:lnTo>
                  <a:pt x="1907" y="3116"/>
                </a:lnTo>
                <a:lnTo>
                  <a:pt x="1907" y="3114"/>
                </a:lnTo>
                <a:lnTo>
                  <a:pt x="1907" y="3112"/>
                </a:lnTo>
                <a:lnTo>
                  <a:pt x="1907" y="3110"/>
                </a:lnTo>
                <a:lnTo>
                  <a:pt x="1906" y="3107"/>
                </a:lnTo>
                <a:lnTo>
                  <a:pt x="1905" y="3105"/>
                </a:lnTo>
                <a:lnTo>
                  <a:pt x="1905" y="3103"/>
                </a:lnTo>
                <a:lnTo>
                  <a:pt x="1901" y="3105"/>
                </a:lnTo>
                <a:lnTo>
                  <a:pt x="1897" y="3106"/>
                </a:lnTo>
                <a:lnTo>
                  <a:pt x="1894" y="3106"/>
                </a:lnTo>
                <a:lnTo>
                  <a:pt x="1888" y="3104"/>
                </a:lnTo>
                <a:lnTo>
                  <a:pt x="1883" y="3103"/>
                </a:lnTo>
                <a:lnTo>
                  <a:pt x="1883" y="3089"/>
                </a:lnTo>
                <a:lnTo>
                  <a:pt x="1882" y="3088"/>
                </a:lnTo>
                <a:lnTo>
                  <a:pt x="1879" y="3087"/>
                </a:lnTo>
                <a:lnTo>
                  <a:pt x="1877" y="3087"/>
                </a:lnTo>
                <a:lnTo>
                  <a:pt x="1874" y="3086"/>
                </a:lnTo>
                <a:lnTo>
                  <a:pt x="1880" y="3066"/>
                </a:lnTo>
                <a:lnTo>
                  <a:pt x="1881" y="3067"/>
                </a:lnTo>
                <a:lnTo>
                  <a:pt x="1883" y="3068"/>
                </a:lnTo>
                <a:lnTo>
                  <a:pt x="1886" y="3068"/>
                </a:lnTo>
                <a:lnTo>
                  <a:pt x="1888" y="3068"/>
                </a:lnTo>
                <a:lnTo>
                  <a:pt x="1890" y="3068"/>
                </a:lnTo>
                <a:lnTo>
                  <a:pt x="1891" y="3069"/>
                </a:lnTo>
                <a:lnTo>
                  <a:pt x="1893" y="3071"/>
                </a:lnTo>
                <a:lnTo>
                  <a:pt x="1893" y="3073"/>
                </a:lnTo>
                <a:lnTo>
                  <a:pt x="1893" y="3075"/>
                </a:lnTo>
                <a:lnTo>
                  <a:pt x="1894" y="3078"/>
                </a:lnTo>
                <a:lnTo>
                  <a:pt x="1903" y="3078"/>
                </a:lnTo>
                <a:lnTo>
                  <a:pt x="1909" y="3078"/>
                </a:lnTo>
                <a:lnTo>
                  <a:pt x="1911" y="3078"/>
                </a:lnTo>
                <a:lnTo>
                  <a:pt x="1913" y="3076"/>
                </a:lnTo>
                <a:lnTo>
                  <a:pt x="1919" y="3072"/>
                </a:lnTo>
                <a:lnTo>
                  <a:pt x="1924" y="3069"/>
                </a:lnTo>
                <a:lnTo>
                  <a:pt x="1926" y="3068"/>
                </a:lnTo>
                <a:lnTo>
                  <a:pt x="1928" y="3066"/>
                </a:lnTo>
                <a:lnTo>
                  <a:pt x="1929" y="3050"/>
                </a:lnTo>
                <a:lnTo>
                  <a:pt x="1930" y="3038"/>
                </a:lnTo>
                <a:lnTo>
                  <a:pt x="1931" y="3030"/>
                </a:lnTo>
                <a:lnTo>
                  <a:pt x="1926" y="3027"/>
                </a:lnTo>
                <a:lnTo>
                  <a:pt x="1922" y="3024"/>
                </a:lnTo>
                <a:lnTo>
                  <a:pt x="1922" y="3022"/>
                </a:lnTo>
                <a:lnTo>
                  <a:pt x="1922" y="3020"/>
                </a:lnTo>
                <a:lnTo>
                  <a:pt x="1923" y="3017"/>
                </a:lnTo>
                <a:lnTo>
                  <a:pt x="1925" y="3015"/>
                </a:lnTo>
                <a:lnTo>
                  <a:pt x="1925" y="3014"/>
                </a:lnTo>
                <a:lnTo>
                  <a:pt x="1925" y="3013"/>
                </a:lnTo>
                <a:lnTo>
                  <a:pt x="1927" y="3015"/>
                </a:lnTo>
                <a:lnTo>
                  <a:pt x="1929" y="3017"/>
                </a:lnTo>
                <a:lnTo>
                  <a:pt x="1931" y="3020"/>
                </a:lnTo>
                <a:lnTo>
                  <a:pt x="1933" y="3021"/>
                </a:lnTo>
                <a:lnTo>
                  <a:pt x="1935" y="3021"/>
                </a:lnTo>
                <a:lnTo>
                  <a:pt x="1938" y="3019"/>
                </a:lnTo>
                <a:lnTo>
                  <a:pt x="1942" y="3016"/>
                </a:lnTo>
                <a:lnTo>
                  <a:pt x="1951" y="3014"/>
                </a:lnTo>
                <a:lnTo>
                  <a:pt x="1959" y="3013"/>
                </a:lnTo>
                <a:lnTo>
                  <a:pt x="1974" y="3011"/>
                </a:lnTo>
                <a:lnTo>
                  <a:pt x="1981" y="3010"/>
                </a:lnTo>
                <a:lnTo>
                  <a:pt x="1987" y="3008"/>
                </a:lnTo>
                <a:lnTo>
                  <a:pt x="1994" y="3005"/>
                </a:lnTo>
                <a:lnTo>
                  <a:pt x="2001" y="3002"/>
                </a:lnTo>
                <a:lnTo>
                  <a:pt x="2004" y="3000"/>
                </a:lnTo>
                <a:lnTo>
                  <a:pt x="2007" y="2997"/>
                </a:lnTo>
                <a:lnTo>
                  <a:pt x="2009" y="2995"/>
                </a:lnTo>
                <a:lnTo>
                  <a:pt x="2011" y="2992"/>
                </a:lnTo>
                <a:lnTo>
                  <a:pt x="2015" y="2987"/>
                </a:lnTo>
                <a:lnTo>
                  <a:pt x="2018" y="2981"/>
                </a:lnTo>
                <a:lnTo>
                  <a:pt x="2020" y="2974"/>
                </a:lnTo>
                <a:lnTo>
                  <a:pt x="2022" y="2967"/>
                </a:lnTo>
                <a:lnTo>
                  <a:pt x="2026" y="2951"/>
                </a:lnTo>
                <a:lnTo>
                  <a:pt x="2024" y="2950"/>
                </a:lnTo>
                <a:lnTo>
                  <a:pt x="2022" y="2950"/>
                </a:lnTo>
                <a:lnTo>
                  <a:pt x="2018" y="2949"/>
                </a:lnTo>
                <a:lnTo>
                  <a:pt x="2014" y="2948"/>
                </a:lnTo>
                <a:lnTo>
                  <a:pt x="2013" y="2947"/>
                </a:lnTo>
                <a:lnTo>
                  <a:pt x="2012" y="2945"/>
                </a:lnTo>
                <a:lnTo>
                  <a:pt x="2011" y="2943"/>
                </a:lnTo>
                <a:lnTo>
                  <a:pt x="2011" y="2940"/>
                </a:lnTo>
                <a:lnTo>
                  <a:pt x="2012" y="2938"/>
                </a:lnTo>
                <a:lnTo>
                  <a:pt x="2013" y="2936"/>
                </a:lnTo>
                <a:lnTo>
                  <a:pt x="2015" y="2933"/>
                </a:lnTo>
                <a:lnTo>
                  <a:pt x="2015" y="2931"/>
                </a:lnTo>
                <a:lnTo>
                  <a:pt x="2015" y="2929"/>
                </a:lnTo>
                <a:lnTo>
                  <a:pt x="2014" y="2927"/>
                </a:lnTo>
                <a:lnTo>
                  <a:pt x="2012" y="2924"/>
                </a:lnTo>
                <a:lnTo>
                  <a:pt x="2007" y="2919"/>
                </a:lnTo>
                <a:lnTo>
                  <a:pt x="2002" y="2914"/>
                </a:lnTo>
                <a:lnTo>
                  <a:pt x="1998" y="2909"/>
                </a:lnTo>
                <a:lnTo>
                  <a:pt x="1993" y="2899"/>
                </a:lnTo>
                <a:lnTo>
                  <a:pt x="1990" y="2892"/>
                </a:lnTo>
                <a:lnTo>
                  <a:pt x="1990" y="2890"/>
                </a:lnTo>
                <a:lnTo>
                  <a:pt x="1990" y="2889"/>
                </a:lnTo>
                <a:lnTo>
                  <a:pt x="1991" y="2889"/>
                </a:lnTo>
                <a:lnTo>
                  <a:pt x="1992" y="2888"/>
                </a:lnTo>
                <a:lnTo>
                  <a:pt x="1993" y="2886"/>
                </a:lnTo>
                <a:lnTo>
                  <a:pt x="1993" y="2884"/>
                </a:lnTo>
                <a:lnTo>
                  <a:pt x="1993" y="2879"/>
                </a:lnTo>
                <a:lnTo>
                  <a:pt x="1992" y="2875"/>
                </a:lnTo>
                <a:lnTo>
                  <a:pt x="1995" y="2869"/>
                </a:lnTo>
                <a:lnTo>
                  <a:pt x="1994" y="2869"/>
                </a:lnTo>
                <a:lnTo>
                  <a:pt x="1994" y="2867"/>
                </a:lnTo>
                <a:lnTo>
                  <a:pt x="1995" y="2866"/>
                </a:lnTo>
                <a:lnTo>
                  <a:pt x="1995" y="2865"/>
                </a:lnTo>
                <a:lnTo>
                  <a:pt x="1998" y="2861"/>
                </a:lnTo>
                <a:lnTo>
                  <a:pt x="1999" y="2863"/>
                </a:lnTo>
                <a:lnTo>
                  <a:pt x="2001" y="2868"/>
                </a:lnTo>
                <a:lnTo>
                  <a:pt x="2001" y="2870"/>
                </a:lnTo>
                <a:lnTo>
                  <a:pt x="2001" y="2872"/>
                </a:lnTo>
                <a:lnTo>
                  <a:pt x="2000" y="2873"/>
                </a:lnTo>
                <a:lnTo>
                  <a:pt x="1998" y="2872"/>
                </a:lnTo>
                <a:lnTo>
                  <a:pt x="1999" y="2888"/>
                </a:lnTo>
                <a:lnTo>
                  <a:pt x="2001" y="2900"/>
                </a:lnTo>
                <a:lnTo>
                  <a:pt x="2004" y="2901"/>
                </a:lnTo>
                <a:lnTo>
                  <a:pt x="2008" y="2902"/>
                </a:lnTo>
                <a:lnTo>
                  <a:pt x="2011" y="2902"/>
                </a:lnTo>
                <a:lnTo>
                  <a:pt x="2013" y="2902"/>
                </a:lnTo>
                <a:lnTo>
                  <a:pt x="2015" y="2903"/>
                </a:lnTo>
                <a:lnTo>
                  <a:pt x="2016" y="2905"/>
                </a:lnTo>
                <a:lnTo>
                  <a:pt x="2018" y="2907"/>
                </a:lnTo>
                <a:lnTo>
                  <a:pt x="2019" y="2910"/>
                </a:lnTo>
                <a:lnTo>
                  <a:pt x="2021" y="2912"/>
                </a:lnTo>
                <a:lnTo>
                  <a:pt x="2025" y="2914"/>
                </a:lnTo>
                <a:lnTo>
                  <a:pt x="2029" y="2915"/>
                </a:lnTo>
                <a:lnTo>
                  <a:pt x="2032" y="2916"/>
                </a:lnTo>
                <a:lnTo>
                  <a:pt x="2035" y="2916"/>
                </a:lnTo>
                <a:lnTo>
                  <a:pt x="2041" y="2914"/>
                </a:lnTo>
                <a:lnTo>
                  <a:pt x="2049" y="2912"/>
                </a:lnTo>
                <a:lnTo>
                  <a:pt x="2055" y="2914"/>
                </a:lnTo>
                <a:lnTo>
                  <a:pt x="2061" y="2915"/>
                </a:lnTo>
                <a:lnTo>
                  <a:pt x="2063" y="2915"/>
                </a:lnTo>
                <a:lnTo>
                  <a:pt x="2066" y="2915"/>
                </a:lnTo>
                <a:lnTo>
                  <a:pt x="2068" y="2913"/>
                </a:lnTo>
                <a:lnTo>
                  <a:pt x="2071" y="2911"/>
                </a:lnTo>
                <a:lnTo>
                  <a:pt x="2078" y="2903"/>
                </a:lnTo>
                <a:lnTo>
                  <a:pt x="2086" y="2892"/>
                </a:lnTo>
                <a:lnTo>
                  <a:pt x="2093" y="2881"/>
                </a:lnTo>
                <a:close/>
                <a:moveTo>
                  <a:pt x="1759" y="1684"/>
                </a:moveTo>
                <a:lnTo>
                  <a:pt x="1760" y="1687"/>
                </a:lnTo>
                <a:lnTo>
                  <a:pt x="1761" y="1689"/>
                </a:lnTo>
                <a:lnTo>
                  <a:pt x="1761" y="1690"/>
                </a:lnTo>
                <a:lnTo>
                  <a:pt x="1762" y="1691"/>
                </a:lnTo>
                <a:lnTo>
                  <a:pt x="1765" y="1692"/>
                </a:lnTo>
                <a:lnTo>
                  <a:pt x="1765" y="1690"/>
                </a:lnTo>
                <a:lnTo>
                  <a:pt x="1767" y="1689"/>
                </a:lnTo>
                <a:lnTo>
                  <a:pt x="1770" y="1687"/>
                </a:lnTo>
                <a:lnTo>
                  <a:pt x="1768" y="1681"/>
                </a:lnTo>
                <a:lnTo>
                  <a:pt x="1767" y="1679"/>
                </a:lnTo>
                <a:lnTo>
                  <a:pt x="1767" y="1676"/>
                </a:lnTo>
                <a:lnTo>
                  <a:pt x="1779" y="1681"/>
                </a:lnTo>
                <a:lnTo>
                  <a:pt x="1782" y="1683"/>
                </a:lnTo>
                <a:lnTo>
                  <a:pt x="1784" y="1684"/>
                </a:lnTo>
                <a:lnTo>
                  <a:pt x="1787" y="1684"/>
                </a:lnTo>
                <a:lnTo>
                  <a:pt x="1788" y="1683"/>
                </a:lnTo>
                <a:lnTo>
                  <a:pt x="1790" y="1680"/>
                </a:lnTo>
                <a:lnTo>
                  <a:pt x="1793" y="1676"/>
                </a:lnTo>
                <a:lnTo>
                  <a:pt x="1810" y="1676"/>
                </a:lnTo>
                <a:lnTo>
                  <a:pt x="1809" y="1676"/>
                </a:lnTo>
                <a:lnTo>
                  <a:pt x="1812" y="1677"/>
                </a:lnTo>
                <a:lnTo>
                  <a:pt x="1818" y="1678"/>
                </a:lnTo>
                <a:lnTo>
                  <a:pt x="1816" y="1673"/>
                </a:lnTo>
                <a:lnTo>
                  <a:pt x="1815" y="1669"/>
                </a:lnTo>
                <a:lnTo>
                  <a:pt x="1813" y="1665"/>
                </a:lnTo>
                <a:lnTo>
                  <a:pt x="1812" y="1663"/>
                </a:lnTo>
                <a:lnTo>
                  <a:pt x="1810" y="1662"/>
                </a:lnTo>
                <a:lnTo>
                  <a:pt x="1808" y="1662"/>
                </a:lnTo>
                <a:lnTo>
                  <a:pt x="1804" y="1662"/>
                </a:lnTo>
                <a:lnTo>
                  <a:pt x="1800" y="1662"/>
                </a:lnTo>
                <a:lnTo>
                  <a:pt x="1798" y="1662"/>
                </a:lnTo>
                <a:lnTo>
                  <a:pt x="1796" y="1662"/>
                </a:lnTo>
                <a:lnTo>
                  <a:pt x="1793" y="1660"/>
                </a:lnTo>
                <a:lnTo>
                  <a:pt x="1791" y="1659"/>
                </a:lnTo>
                <a:lnTo>
                  <a:pt x="1786" y="1654"/>
                </a:lnTo>
                <a:lnTo>
                  <a:pt x="1781" y="1650"/>
                </a:lnTo>
                <a:lnTo>
                  <a:pt x="1778" y="1648"/>
                </a:lnTo>
                <a:lnTo>
                  <a:pt x="1776" y="1647"/>
                </a:lnTo>
                <a:lnTo>
                  <a:pt x="1770" y="1647"/>
                </a:lnTo>
                <a:lnTo>
                  <a:pt x="1764" y="1647"/>
                </a:lnTo>
                <a:lnTo>
                  <a:pt x="1758" y="1647"/>
                </a:lnTo>
                <a:lnTo>
                  <a:pt x="1752" y="1647"/>
                </a:lnTo>
                <a:lnTo>
                  <a:pt x="1742" y="1648"/>
                </a:lnTo>
                <a:lnTo>
                  <a:pt x="1736" y="1648"/>
                </a:lnTo>
                <a:lnTo>
                  <a:pt x="1731" y="1647"/>
                </a:lnTo>
                <a:lnTo>
                  <a:pt x="1734" y="1649"/>
                </a:lnTo>
                <a:lnTo>
                  <a:pt x="1739" y="1650"/>
                </a:lnTo>
                <a:lnTo>
                  <a:pt x="1737" y="1655"/>
                </a:lnTo>
                <a:lnTo>
                  <a:pt x="1737" y="1657"/>
                </a:lnTo>
                <a:lnTo>
                  <a:pt x="1737" y="1659"/>
                </a:lnTo>
                <a:lnTo>
                  <a:pt x="1738" y="1662"/>
                </a:lnTo>
                <a:lnTo>
                  <a:pt x="1739" y="1664"/>
                </a:lnTo>
                <a:lnTo>
                  <a:pt x="1739" y="1667"/>
                </a:lnTo>
                <a:lnTo>
                  <a:pt x="1742" y="1667"/>
                </a:lnTo>
                <a:lnTo>
                  <a:pt x="1743" y="1668"/>
                </a:lnTo>
                <a:lnTo>
                  <a:pt x="1744" y="1670"/>
                </a:lnTo>
                <a:lnTo>
                  <a:pt x="1744" y="1672"/>
                </a:lnTo>
                <a:lnTo>
                  <a:pt x="1743" y="1676"/>
                </a:lnTo>
                <a:lnTo>
                  <a:pt x="1742" y="1678"/>
                </a:lnTo>
                <a:lnTo>
                  <a:pt x="1722" y="1676"/>
                </a:lnTo>
                <a:lnTo>
                  <a:pt x="1718" y="1675"/>
                </a:lnTo>
                <a:lnTo>
                  <a:pt x="1715" y="1673"/>
                </a:lnTo>
                <a:lnTo>
                  <a:pt x="1708" y="1670"/>
                </a:lnTo>
                <a:lnTo>
                  <a:pt x="1706" y="1681"/>
                </a:lnTo>
                <a:lnTo>
                  <a:pt x="1710" y="1683"/>
                </a:lnTo>
                <a:lnTo>
                  <a:pt x="1712" y="1684"/>
                </a:lnTo>
                <a:lnTo>
                  <a:pt x="1711" y="1684"/>
                </a:lnTo>
                <a:lnTo>
                  <a:pt x="1759" y="1684"/>
                </a:lnTo>
                <a:close/>
                <a:moveTo>
                  <a:pt x="3045" y="1071"/>
                </a:moveTo>
                <a:lnTo>
                  <a:pt x="3037" y="1071"/>
                </a:lnTo>
                <a:lnTo>
                  <a:pt x="3030" y="1071"/>
                </a:lnTo>
                <a:lnTo>
                  <a:pt x="3022" y="1070"/>
                </a:lnTo>
                <a:lnTo>
                  <a:pt x="3014" y="1069"/>
                </a:lnTo>
                <a:lnTo>
                  <a:pt x="2997" y="1067"/>
                </a:lnTo>
                <a:lnTo>
                  <a:pt x="2981" y="1065"/>
                </a:lnTo>
                <a:lnTo>
                  <a:pt x="2971" y="1065"/>
                </a:lnTo>
                <a:lnTo>
                  <a:pt x="2961" y="1066"/>
                </a:lnTo>
                <a:lnTo>
                  <a:pt x="2956" y="1066"/>
                </a:lnTo>
                <a:lnTo>
                  <a:pt x="2951" y="1066"/>
                </a:lnTo>
                <a:lnTo>
                  <a:pt x="2946" y="1066"/>
                </a:lnTo>
                <a:lnTo>
                  <a:pt x="2941" y="1065"/>
                </a:lnTo>
                <a:lnTo>
                  <a:pt x="2938" y="1062"/>
                </a:lnTo>
                <a:lnTo>
                  <a:pt x="2935" y="1060"/>
                </a:lnTo>
                <a:lnTo>
                  <a:pt x="2933" y="1059"/>
                </a:lnTo>
                <a:lnTo>
                  <a:pt x="2930" y="1060"/>
                </a:lnTo>
                <a:lnTo>
                  <a:pt x="2928" y="1061"/>
                </a:lnTo>
                <a:lnTo>
                  <a:pt x="2925" y="1063"/>
                </a:lnTo>
                <a:lnTo>
                  <a:pt x="2923" y="1065"/>
                </a:lnTo>
                <a:lnTo>
                  <a:pt x="2920" y="1069"/>
                </a:lnTo>
                <a:lnTo>
                  <a:pt x="2919" y="1071"/>
                </a:lnTo>
                <a:lnTo>
                  <a:pt x="2917" y="1071"/>
                </a:lnTo>
                <a:lnTo>
                  <a:pt x="2915" y="1071"/>
                </a:lnTo>
                <a:lnTo>
                  <a:pt x="2912" y="1071"/>
                </a:lnTo>
                <a:lnTo>
                  <a:pt x="2908" y="1070"/>
                </a:lnTo>
                <a:lnTo>
                  <a:pt x="2905" y="1071"/>
                </a:lnTo>
                <a:lnTo>
                  <a:pt x="2903" y="1072"/>
                </a:lnTo>
                <a:lnTo>
                  <a:pt x="2900" y="1075"/>
                </a:lnTo>
                <a:lnTo>
                  <a:pt x="2898" y="1077"/>
                </a:lnTo>
                <a:lnTo>
                  <a:pt x="2897" y="1078"/>
                </a:lnTo>
                <a:lnTo>
                  <a:pt x="2896" y="1079"/>
                </a:lnTo>
                <a:lnTo>
                  <a:pt x="2900" y="1086"/>
                </a:lnTo>
                <a:lnTo>
                  <a:pt x="2902" y="1090"/>
                </a:lnTo>
                <a:lnTo>
                  <a:pt x="2904" y="1095"/>
                </a:lnTo>
                <a:lnTo>
                  <a:pt x="2904" y="1099"/>
                </a:lnTo>
                <a:lnTo>
                  <a:pt x="2905" y="1103"/>
                </a:lnTo>
                <a:lnTo>
                  <a:pt x="2905" y="1108"/>
                </a:lnTo>
                <a:lnTo>
                  <a:pt x="2907" y="1115"/>
                </a:lnTo>
                <a:lnTo>
                  <a:pt x="2909" y="1124"/>
                </a:lnTo>
                <a:lnTo>
                  <a:pt x="2910" y="1129"/>
                </a:lnTo>
                <a:lnTo>
                  <a:pt x="2911" y="1134"/>
                </a:lnTo>
                <a:lnTo>
                  <a:pt x="2911" y="1139"/>
                </a:lnTo>
                <a:lnTo>
                  <a:pt x="2910" y="1144"/>
                </a:lnTo>
                <a:lnTo>
                  <a:pt x="2905" y="1147"/>
                </a:lnTo>
                <a:lnTo>
                  <a:pt x="2903" y="1153"/>
                </a:lnTo>
                <a:lnTo>
                  <a:pt x="2901" y="1159"/>
                </a:lnTo>
                <a:lnTo>
                  <a:pt x="2899" y="1169"/>
                </a:lnTo>
                <a:lnTo>
                  <a:pt x="2896" y="1169"/>
                </a:lnTo>
                <a:lnTo>
                  <a:pt x="2896" y="1173"/>
                </a:lnTo>
                <a:lnTo>
                  <a:pt x="2896" y="1178"/>
                </a:lnTo>
                <a:lnTo>
                  <a:pt x="2896" y="1186"/>
                </a:lnTo>
                <a:lnTo>
                  <a:pt x="2899" y="1184"/>
                </a:lnTo>
                <a:lnTo>
                  <a:pt x="2901" y="1183"/>
                </a:lnTo>
                <a:lnTo>
                  <a:pt x="2902" y="1183"/>
                </a:lnTo>
                <a:lnTo>
                  <a:pt x="2902" y="1185"/>
                </a:lnTo>
                <a:lnTo>
                  <a:pt x="2902" y="1187"/>
                </a:lnTo>
                <a:lnTo>
                  <a:pt x="2901" y="1189"/>
                </a:lnTo>
                <a:lnTo>
                  <a:pt x="2899" y="1191"/>
                </a:lnTo>
                <a:lnTo>
                  <a:pt x="2899" y="1192"/>
                </a:lnTo>
                <a:lnTo>
                  <a:pt x="2899" y="1195"/>
                </a:lnTo>
                <a:lnTo>
                  <a:pt x="2905" y="1200"/>
                </a:lnTo>
                <a:lnTo>
                  <a:pt x="2905" y="1204"/>
                </a:lnTo>
                <a:lnTo>
                  <a:pt x="2906" y="1207"/>
                </a:lnTo>
                <a:lnTo>
                  <a:pt x="2905" y="1214"/>
                </a:lnTo>
                <a:lnTo>
                  <a:pt x="2903" y="1221"/>
                </a:lnTo>
                <a:lnTo>
                  <a:pt x="2902" y="1228"/>
                </a:lnTo>
                <a:lnTo>
                  <a:pt x="2911" y="1229"/>
                </a:lnTo>
                <a:lnTo>
                  <a:pt x="2921" y="1229"/>
                </a:lnTo>
                <a:lnTo>
                  <a:pt x="2931" y="1228"/>
                </a:lnTo>
                <a:lnTo>
                  <a:pt x="2936" y="1227"/>
                </a:lnTo>
                <a:lnTo>
                  <a:pt x="2941" y="1225"/>
                </a:lnTo>
                <a:lnTo>
                  <a:pt x="2950" y="1238"/>
                </a:lnTo>
                <a:lnTo>
                  <a:pt x="2958" y="1251"/>
                </a:lnTo>
                <a:lnTo>
                  <a:pt x="2965" y="1249"/>
                </a:lnTo>
                <a:lnTo>
                  <a:pt x="2971" y="1248"/>
                </a:lnTo>
                <a:lnTo>
                  <a:pt x="2977" y="1247"/>
                </a:lnTo>
                <a:lnTo>
                  <a:pt x="2980" y="1246"/>
                </a:lnTo>
                <a:lnTo>
                  <a:pt x="2984" y="1245"/>
                </a:lnTo>
                <a:lnTo>
                  <a:pt x="2986" y="1240"/>
                </a:lnTo>
                <a:lnTo>
                  <a:pt x="2989" y="1239"/>
                </a:lnTo>
                <a:lnTo>
                  <a:pt x="2991" y="1239"/>
                </a:lnTo>
                <a:lnTo>
                  <a:pt x="2995" y="1239"/>
                </a:lnTo>
                <a:lnTo>
                  <a:pt x="3004" y="1241"/>
                </a:lnTo>
                <a:lnTo>
                  <a:pt x="3008" y="1242"/>
                </a:lnTo>
                <a:lnTo>
                  <a:pt x="3013" y="1243"/>
                </a:lnTo>
                <a:lnTo>
                  <a:pt x="3017" y="1242"/>
                </a:lnTo>
                <a:lnTo>
                  <a:pt x="3023" y="1240"/>
                </a:lnTo>
                <a:lnTo>
                  <a:pt x="3023" y="1237"/>
                </a:lnTo>
                <a:lnTo>
                  <a:pt x="3025" y="1235"/>
                </a:lnTo>
                <a:lnTo>
                  <a:pt x="3026" y="1233"/>
                </a:lnTo>
                <a:lnTo>
                  <a:pt x="3029" y="1229"/>
                </a:lnTo>
                <a:lnTo>
                  <a:pt x="3031" y="1224"/>
                </a:lnTo>
                <a:lnTo>
                  <a:pt x="3033" y="1221"/>
                </a:lnTo>
                <a:lnTo>
                  <a:pt x="3034" y="1220"/>
                </a:lnTo>
                <a:lnTo>
                  <a:pt x="3039" y="1217"/>
                </a:lnTo>
                <a:lnTo>
                  <a:pt x="3044" y="1216"/>
                </a:lnTo>
                <a:lnTo>
                  <a:pt x="3050" y="1214"/>
                </a:lnTo>
                <a:lnTo>
                  <a:pt x="3052" y="1213"/>
                </a:lnTo>
                <a:lnTo>
                  <a:pt x="3054" y="1211"/>
                </a:lnTo>
                <a:lnTo>
                  <a:pt x="3054" y="1210"/>
                </a:lnTo>
                <a:lnTo>
                  <a:pt x="3054" y="1209"/>
                </a:lnTo>
                <a:lnTo>
                  <a:pt x="3054" y="1206"/>
                </a:lnTo>
                <a:lnTo>
                  <a:pt x="3054" y="1203"/>
                </a:lnTo>
                <a:lnTo>
                  <a:pt x="3054" y="1200"/>
                </a:lnTo>
                <a:lnTo>
                  <a:pt x="3056" y="1197"/>
                </a:lnTo>
                <a:lnTo>
                  <a:pt x="3060" y="1193"/>
                </a:lnTo>
                <a:lnTo>
                  <a:pt x="3068" y="1186"/>
                </a:lnTo>
                <a:lnTo>
                  <a:pt x="3071" y="1183"/>
                </a:lnTo>
                <a:lnTo>
                  <a:pt x="3071" y="1180"/>
                </a:lnTo>
                <a:lnTo>
                  <a:pt x="3070" y="1178"/>
                </a:lnTo>
                <a:lnTo>
                  <a:pt x="3067" y="1175"/>
                </a:lnTo>
                <a:lnTo>
                  <a:pt x="3066" y="1173"/>
                </a:lnTo>
                <a:lnTo>
                  <a:pt x="3065" y="1170"/>
                </a:lnTo>
                <a:lnTo>
                  <a:pt x="3065" y="1167"/>
                </a:lnTo>
                <a:lnTo>
                  <a:pt x="3065" y="1164"/>
                </a:lnTo>
                <a:lnTo>
                  <a:pt x="3066" y="1162"/>
                </a:lnTo>
                <a:lnTo>
                  <a:pt x="3069" y="1161"/>
                </a:lnTo>
                <a:lnTo>
                  <a:pt x="3072" y="1159"/>
                </a:lnTo>
                <a:lnTo>
                  <a:pt x="3074" y="1158"/>
                </a:lnTo>
                <a:lnTo>
                  <a:pt x="3079" y="1149"/>
                </a:lnTo>
                <a:lnTo>
                  <a:pt x="3085" y="1140"/>
                </a:lnTo>
                <a:lnTo>
                  <a:pt x="3088" y="1135"/>
                </a:lnTo>
                <a:lnTo>
                  <a:pt x="3091" y="1131"/>
                </a:lnTo>
                <a:lnTo>
                  <a:pt x="3095" y="1127"/>
                </a:lnTo>
                <a:lnTo>
                  <a:pt x="3099" y="1124"/>
                </a:lnTo>
                <a:lnTo>
                  <a:pt x="3105" y="1121"/>
                </a:lnTo>
                <a:lnTo>
                  <a:pt x="3114" y="1118"/>
                </a:lnTo>
                <a:lnTo>
                  <a:pt x="3122" y="1114"/>
                </a:lnTo>
                <a:lnTo>
                  <a:pt x="3125" y="1112"/>
                </a:lnTo>
                <a:lnTo>
                  <a:pt x="3127" y="1110"/>
                </a:lnTo>
                <a:lnTo>
                  <a:pt x="3128" y="1106"/>
                </a:lnTo>
                <a:lnTo>
                  <a:pt x="3128" y="1101"/>
                </a:lnTo>
                <a:lnTo>
                  <a:pt x="3127" y="1090"/>
                </a:lnTo>
                <a:lnTo>
                  <a:pt x="3126" y="1087"/>
                </a:lnTo>
                <a:lnTo>
                  <a:pt x="3126" y="1084"/>
                </a:lnTo>
                <a:lnTo>
                  <a:pt x="3126" y="1082"/>
                </a:lnTo>
                <a:lnTo>
                  <a:pt x="3127" y="1079"/>
                </a:lnTo>
                <a:lnTo>
                  <a:pt x="3128" y="1077"/>
                </a:lnTo>
                <a:lnTo>
                  <a:pt x="3131" y="1075"/>
                </a:lnTo>
                <a:lnTo>
                  <a:pt x="3134" y="1073"/>
                </a:lnTo>
                <a:lnTo>
                  <a:pt x="3135" y="1071"/>
                </a:lnTo>
                <a:lnTo>
                  <a:pt x="3139" y="1070"/>
                </a:lnTo>
                <a:lnTo>
                  <a:pt x="3142" y="1069"/>
                </a:lnTo>
                <a:lnTo>
                  <a:pt x="3145" y="1068"/>
                </a:lnTo>
                <a:lnTo>
                  <a:pt x="3149" y="1068"/>
                </a:lnTo>
                <a:lnTo>
                  <a:pt x="3152" y="1068"/>
                </a:lnTo>
                <a:lnTo>
                  <a:pt x="3154" y="1069"/>
                </a:lnTo>
                <a:lnTo>
                  <a:pt x="3158" y="1071"/>
                </a:lnTo>
                <a:lnTo>
                  <a:pt x="3166" y="1075"/>
                </a:lnTo>
                <a:lnTo>
                  <a:pt x="3171" y="1078"/>
                </a:lnTo>
                <a:lnTo>
                  <a:pt x="3173" y="1079"/>
                </a:lnTo>
                <a:lnTo>
                  <a:pt x="3175" y="1079"/>
                </a:lnTo>
                <a:lnTo>
                  <a:pt x="3178" y="1080"/>
                </a:lnTo>
                <a:lnTo>
                  <a:pt x="3180" y="1080"/>
                </a:lnTo>
                <a:lnTo>
                  <a:pt x="3186" y="1079"/>
                </a:lnTo>
                <a:lnTo>
                  <a:pt x="3188" y="1078"/>
                </a:lnTo>
                <a:lnTo>
                  <a:pt x="3189" y="1076"/>
                </a:lnTo>
                <a:lnTo>
                  <a:pt x="3193" y="1071"/>
                </a:lnTo>
                <a:lnTo>
                  <a:pt x="3195" y="1067"/>
                </a:lnTo>
                <a:lnTo>
                  <a:pt x="3196" y="1066"/>
                </a:lnTo>
                <a:lnTo>
                  <a:pt x="3197" y="1065"/>
                </a:lnTo>
                <a:lnTo>
                  <a:pt x="3199" y="1064"/>
                </a:lnTo>
                <a:lnTo>
                  <a:pt x="3201" y="1064"/>
                </a:lnTo>
                <a:lnTo>
                  <a:pt x="3206" y="1064"/>
                </a:lnTo>
                <a:lnTo>
                  <a:pt x="3210" y="1064"/>
                </a:lnTo>
                <a:lnTo>
                  <a:pt x="3214" y="1062"/>
                </a:lnTo>
                <a:lnTo>
                  <a:pt x="3216" y="1061"/>
                </a:lnTo>
                <a:lnTo>
                  <a:pt x="3217" y="1059"/>
                </a:lnTo>
                <a:lnTo>
                  <a:pt x="3218" y="1055"/>
                </a:lnTo>
                <a:lnTo>
                  <a:pt x="3219" y="1053"/>
                </a:lnTo>
                <a:lnTo>
                  <a:pt x="3220" y="1051"/>
                </a:lnTo>
                <a:lnTo>
                  <a:pt x="3221" y="1049"/>
                </a:lnTo>
                <a:lnTo>
                  <a:pt x="3223" y="1048"/>
                </a:lnTo>
                <a:lnTo>
                  <a:pt x="3223" y="1045"/>
                </a:lnTo>
                <a:lnTo>
                  <a:pt x="3225" y="1045"/>
                </a:lnTo>
                <a:lnTo>
                  <a:pt x="3228" y="1046"/>
                </a:lnTo>
                <a:lnTo>
                  <a:pt x="3231" y="1046"/>
                </a:lnTo>
                <a:lnTo>
                  <a:pt x="3233" y="1046"/>
                </a:lnTo>
                <a:lnTo>
                  <a:pt x="3234" y="1045"/>
                </a:lnTo>
                <a:lnTo>
                  <a:pt x="3239" y="1049"/>
                </a:lnTo>
                <a:lnTo>
                  <a:pt x="3243" y="1052"/>
                </a:lnTo>
                <a:lnTo>
                  <a:pt x="3247" y="1056"/>
                </a:lnTo>
                <a:lnTo>
                  <a:pt x="3250" y="1059"/>
                </a:lnTo>
                <a:lnTo>
                  <a:pt x="3253" y="1063"/>
                </a:lnTo>
                <a:lnTo>
                  <a:pt x="3255" y="1067"/>
                </a:lnTo>
                <a:lnTo>
                  <a:pt x="3259" y="1076"/>
                </a:lnTo>
                <a:lnTo>
                  <a:pt x="3263" y="1085"/>
                </a:lnTo>
                <a:lnTo>
                  <a:pt x="3267" y="1094"/>
                </a:lnTo>
                <a:lnTo>
                  <a:pt x="3272" y="1102"/>
                </a:lnTo>
                <a:lnTo>
                  <a:pt x="3275" y="1106"/>
                </a:lnTo>
                <a:lnTo>
                  <a:pt x="3279" y="1110"/>
                </a:lnTo>
                <a:lnTo>
                  <a:pt x="3284" y="1110"/>
                </a:lnTo>
                <a:lnTo>
                  <a:pt x="3294" y="1121"/>
                </a:lnTo>
                <a:lnTo>
                  <a:pt x="3302" y="1128"/>
                </a:lnTo>
                <a:lnTo>
                  <a:pt x="3305" y="1131"/>
                </a:lnTo>
                <a:lnTo>
                  <a:pt x="3307" y="1133"/>
                </a:lnTo>
                <a:lnTo>
                  <a:pt x="3313" y="1135"/>
                </a:lnTo>
                <a:lnTo>
                  <a:pt x="3319" y="1136"/>
                </a:lnTo>
                <a:lnTo>
                  <a:pt x="3324" y="1138"/>
                </a:lnTo>
                <a:lnTo>
                  <a:pt x="3327" y="1139"/>
                </a:lnTo>
                <a:lnTo>
                  <a:pt x="3329" y="1141"/>
                </a:lnTo>
                <a:lnTo>
                  <a:pt x="3329" y="1147"/>
                </a:lnTo>
                <a:lnTo>
                  <a:pt x="3335" y="1147"/>
                </a:lnTo>
                <a:lnTo>
                  <a:pt x="3337" y="1148"/>
                </a:lnTo>
                <a:lnTo>
                  <a:pt x="3337" y="1149"/>
                </a:lnTo>
                <a:lnTo>
                  <a:pt x="3338" y="1150"/>
                </a:lnTo>
                <a:lnTo>
                  <a:pt x="3338" y="1151"/>
                </a:lnTo>
                <a:lnTo>
                  <a:pt x="3338" y="1154"/>
                </a:lnTo>
                <a:lnTo>
                  <a:pt x="3337" y="1156"/>
                </a:lnTo>
                <a:lnTo>
                  <a:pt x="3338" y="1158"/>
                </a:lnTo>
                <a:lnTo>
                  <a:pt x="3340" y="1159"/>
                </a:lnTo>
                <a:lnTo>
                  <a:pt x="3342" y="1160"/>
                </a:lnTo>
                <a:lnTo>
                  <a:pt x="3347" y="1162"/>
                </a:lnTo>
                <a:lnTo>
                  <a:pt x="3351" y="1163"/>
                </a:lnTo>
                <a:lnTo>
                  <a:pt x="3353" y="1165"/>
                </a:lnTo>
                <a:lnTo>
                  <a:pt x="3355" y="1166"/>
                </a:lnTo>
                <a:lnTo>
                  <a:pt x="3356" y="1169"/>
                </a:lnTo>
                <a:lnTo>
                  <a:pt x="3357" y="1173"/>
                </a:lnTo>
                <a:lnTo>
                  <a:pt x="3358" y="1184"/>
                </a:lnTo>
                <a:lnTo>
                  <a:pt x="3358" y="1189"/>
                </a:lnTo>
                <a:lnTo>
                  <a:pt x="3358" y="1193"/>
                </a:lnTo>
                <a:lnTo>
                  <a:pt x="3357" y="1194"/>
                </a:lnTo>
                <a:lnTo>
                  <a:pt x="3357" y="1195"/>
                </a:lnTo>
                <a:lnTo>
                  <a:pt x="3356" y="1195"/>
                </a:lnTo>
                <a:lnTo>
                  <a:pt x="3355" y="1195"/>
                </a:lnTo>
                <a:lnTo>
                  <a:pt x="3354" y="1197"/>
                </a:lnTo>
                <a:lnTo>
                  <a:pt x="3353" y="1199"/>
                </a:lnTo>
                <a:lnTo>
                  <a:pt x="3353" y="1203"/>
                </a:lnTo>
                <a:lnTo>
                  <a:pt x="3352" y="1211"/>
                </a:lnTo>
                <a:lnTo>
                  <a:pt x="3345" y="1212"/>
                </a:lnTo>
                <a:lnTo>
                  <a:pt x="3338" y="1213"/>
                </a:lnTo>
                <a:lnTo>
                  <a:pt x="3330" y="1213"/>
                </a:lnTo>
                <a:lnTo>
                  <a:pt x="3322" y="1213"/>
                </a:lnTo>
                <a:lnTo>
                  <a:pt x="3307" y="1212"/>
                </a:lnTo>
                <a:lnTo>
                  <a:pt x="3296" y="1211"/>
                </a:lnTo>
                <a:lnTo>
                  <a:pt x="3296" y="1212"/>
                </a:lnTo>
                <a:lnTo>
                  <a:pt x="3297" y="1213"/>
                </a:lnTo>
                <a:lnTo>
                  <a:pt x="3297" y="1216"/>
                </a:lnTo>
                <a:lnTo>
                  <a:pt x="3298" y="1218"/>
                </a:lnTo>
                <a:lnTo>
                  <a:pt x="3298" y="1219"/>
                </a:lnTo>
                <a:lnTo>
                  <a:pt x="3299" y="1220"/>
                </a:lnTo>
                <a:lnTo>
                  <a:pt x="3303" y="1223"/>
                </a:lnTo>
                <a:lnTo>
                  <a:pt x="3308" y="1226"/>
                </a:lnTo>
                <a:lnTo>
                  <a:pt x="3319" y="1232"/>
                </a:lnTo>
                <a:lnTo>
                  <a:pt x="3341" y="1242"/>
                </a:lnTo>
                <a:lnTo>
                  <a:pt x="3342" y="1235"/>
                </a:lnTo>
                <a:lnTo>
                  <a:pt x="3344" y="1226"/>
                </a:lnTo>
                <a:lnTo>
                  <a:pt x="3344" y="1219"/>
                </a:lnTo>
                <a:lnTo>
                  <a:pt x="3344" y="1218"/>
                </a:lnTo>
                <a:lnTo>
                  <a:pt x="3344" y="1220"/>
                </a:lnTo>
                <a:lnTo>
                  <a:pt x="3344" y="1214"/>
                </a:lnTo>
                <a:lnTo>
                  <a:pt x="3345" y="1214"/>
                </a:lnTo>
                <a:lnTo>
                  <a:pt x="3347" y="1214"/>
                </a:lnTo>
                <a:lnTo>
                  <a:pt x="3352" y="1214"/>
                </a:lnTo>
                <a:lnTo>
                  <a:pt x="3360" y="1217"/>
                </a:lnTo>
                <a:lnTo>
                  <a:pt x="3371" y="1198"/>
                </a:lnTo>
                <a:lnTo>
                  <a:pt x="3374" y="1193"/>
                </a:lnTo>
                <a:lnTo>
                  <a:pt x="3376" y="1187"/>
                </a:lnTo>
                <a:lnTo>
                  <a:pt x="3378" y="1182"/>
                </a:lnTo>
                <a:lnTo>
                  <a:pt x="3378" y="1180"/>
                </a:lnTo>
                <a:lnTo>
                  <a:pt x="3377" y="1178"/>
                </a:lnTo>
                <a:lnTo>
                  <a:pt x="3376" y="1176"/>
                </a:lnTo>
                <a:lnTo>
                  <a:pt x="3373" y="1174"/>
                </a:lnTo>
                <a:lnTo>
                  <a:pt x="3370" y="1171"/>
                </a:lnTo>
                <a:lnTo>
                  <a:pt x="3369" y="1169"/>
                </a:lnTo>
                <a:lnTo>
                  <a:pt x="3368" y="1164"/>
                </a:lnTo>
                <a:lnTo>
                  <a:pt x="3369" y="1161"/>
                </a:lnTo>
                <a:lnTo>
                  <a:pt x="3370" y="1158"/>
                </a:lnTo>
                <a:lnTo>
                  <a:pt x="3371" y="1155"/>
                </a:lnTo>
                <a:lnTo>
                  <a:pt x="3373" y="1152"/>
                </a:lnTo>
                <a:lnTo>
                  <a:pt x="3374" y="1151"/>
                </a:lnTo>
                <a:lnTo>
                  <a:pt x="3376" y="1151"/>
                </a:lnTo>
                <a:lnTo>
                  <a:pt x="3379" y="1151"/>
                </a:lnTo>
                <a:lnTo>
                  <a:pt x="3382" y="1152"/>
                </a:lnTo>
                <a:lnTo>
                  <a:pt x="3386" y="1154"/>
                </a:lnTo>
                <a:lnTo>
                  <a:pt x="3394" y="1158"/>
                </a:lnTo>
                <a:lnTo>
                  <a:pt x="3394" y="1164"/>
                </a:lnTo>
                <a:lnTo>
                  <a:pt x="3396" y="1164"/>
                </a:lnTo>
                <a:lnTo>
                  <a:pt x="3398" y="1164"/>
                </a:lnTo>
                <a:lnTo>
                  <a:pt x="3398" y="1163"/>
                </a:lnTo>
                <a:lnTo>
                  <a:pt x="3399" y="1162"/>
                </a:lnTo>
                <a:lnTo>
                  <a:pt x="3399" y="1159"/>
                </a:lnTo>
                <a:lnTo>
                  <a:pt x="3398" y="1155"/>
                </a:lnTo>
                <a:lnTo>
                  <a:pt x="3394" y="1148"/>
                </a:lnTo>
                <a:lnTo>
                  <a:pt x="3391" y="1144"/>
                </a:lnTo>
                <a:lnTo>
                  <a:pt x="3388" y="1141"/>
                </a:lnTo>
                <a:lnTo>
                  <a:pt x="3385" y="1138"/>
                </a:lnTo>
                <a:lnTo>
                  <a:pt x="3377" y="1133"/>
                </a:lnTo>
                <a:lnTo>
                  <a:pt x="3376" y="1132"/>
                </a:lnTo>
                <a:lnTo>
                  <a:pt x="3373" y="1132"/>
                </a:lnTo>
                <a:lnTo>
                  <a:pt x="3369" y="1133"/>
                </a:lnTo>
                <a:lnTo>
                  <a:pt x="3367" y="1130"/>
                </a:lnTo>
                <a:lnTo>
                  <a:pt x="3365" y="1128"/>
                </a:lnTo>
                <a:lnTo>
                  <a:pt x="3360" y="1124"/>
                </a:lnTo>
                <a:lnTo>
                  <a:pt x="3362" y="1123"/>
                </a:lnTo>
                <a:lnTo>
                  <a:pt x="3362" y="1122"/>
                </a:lnTo>
                <a:lnTo>
                  <a:pt x="3362" y="1118"/>
                </a:lnTo>
                <a:lnTo>
                  <a:pt x="3360" y="1113"/>
                </a:lnTo>
                <a:lnTo>
                  <a:pt x="3347" y="1111"/>
                </a:lnTo>
                <a:lnTo>
                  <a:pt x="3342" y="1110"/>
                </a:lnTo>
                <a:lnTo>
                  <a:pt x="3338" y="1109"/>
                </a:lnTo>
                <a:lnTo>
                  <a:pt x="3334" y="1107"/>
                </a:lnTo>
                <a:lnTo>
                  <a:pt x="3330" y="1104"/>
                </a:lnTo>
                <a:lnTo>
                  <a:pt x="3327" y="1100"/>
                </a:lnTo>
                <a:lnTo>
                  <a:pt x="3324" y="1096"/>
                </a:lnTo>
                <a:lnTo>
                  <a:pt x="3323" y="1094"/>
                </a:lnTo>
                <a:lnTo>
                  <a:pt x="3322" y="1091"/>
                </a:lnTo>
                <a:lnTo>
                  <a:pt x="3321" y="1087"/>
                </a:lnTo>
                <a:lnTo>
                  <a:pt x="3320" y="1082"/>
                </a:lnTo>
                <a:lnTo>
                  <a:pt x="3319" y="1079"/>
                </a:lnTo>
                <a:lnTo>
                  <a:pt x="3318" y="1076"/>
                </a:lnTo>
                <a:lnTo>
                  <a:pt x="3316" y="1073"/>
                </a:lnTo>
                <a:lnTo>
                  <a:pt x="3313" y="1070"/>
                </a:lnTo>
                <a:lnTo>
                  <a:pt x="3309" y="1067"/>
                </a:lnTo>
                <a:lnTo>
                  <a:pt x="3304" y="1064"/>
                </a:lnTo>
                <a:lnTo>
                  <a:pt x="3295" y="1058"/>
                </a:lnTo>
                <a:lnTo>
                  <a:pt x="3287" y="1054"/>
                </a:lnTo>
                <a:lnTo>
                  <a:pt x="3288" y="1051"/>
                </a:lnTo>
                <a:lnTo>
                  <a:pt x="3287" y="1048"/>
                </a:lnTo>
                <a:lnTo>
                  <a:pt x="3287" y="1045"/>
                </a:lnTo>
                <a:lnTo>
                  <a:pt x="3287" y="1043"/>
                </a:lnTo>
                <a:lnTo>
                  <a:pt x="3289" y="1040"/>
                </a:lnTo>
                <a:lnTo>
                  <a:pt x="3291" y="1036"/>
                </a:lnTo>
                <a:lnTo>
                  <a:pt x="3296" y="1029"/>
                </a:lnTo>
                <a:lnTo>
                  <a:pt x="3293" y="1026"/>
                </a:lnTo>
                <a:lnTo>
                  <a:pt x="3291" y="1025"/>
                </a:lnTo>
                <a:lnTo>
                  <a:pt x="3290" y="1026"/>
                </a:lnTo>
                <a:lnTo>
                  <a:pt x="3290" y="1020"/>
                </a:lnTo>
                <a:lnTo>
                  <a:pt x="3297" y="1018"/>
                </a:lnTo>
                <a:lnTo>
                  <a:pt x="3303" y="1017"/>
                </a:lnTo>
                <a:lnTo>
                  <a:pt x="3309" y="1016"/>
                </a:lnTo>
                <a:lnTo>
                  <a:pt x="3315" y="1014"/>
                </a:lnTo>
                <a:lnTo>
                  <a:pt x="3314" y="1016"/>
                </a:lnTo>
                <a:lnTo>
                  <a:pt x="3313" y="1019"/>
                </a:lnTo>
                <a:lnTo>
                  <a:pt x="3312" y="1022"/>
                </a:lnTo>
                <a:lnTo>
                  <a:pt x="3313" y="1024"/>
                </a:lnTo>
                <a:lnTo>
                  <a:pt x="3314" y="1026"/>
                </a:lnTo>
                <a:lnTo>
                  <a:pt x="3315" y="1028"/>
                </a:lnTo>
                <a:lnTo>
                  <a:pt x="3314" y="1031"/>
                </a:lnTo>
                <a:lnTo>
                  <a:pt x="3314" y="1033"/>
                </a:lnTo>
                <a:lnTo>
                  <a:pt x="3313" y="1036"/>
                </a:lnTo>
                <a:lnTo>
                  <a:pt x="3313" y="1038"/>
                </a:lnTo>
                <a:lnTo>
                  <a:pt x="3314" y="1040"/>
                </a:lnTo>
                <a:lnTo>
                  <a:pt x="3315" y="1043"/>
                </a:lnTo>
                <a:lnTo>
                  <a:pt x="3317" y="1042"/>
                </a:lnTo>
                <a:lnTo>
                  <a:pt x="3321" y="1041"/>
                </a:lnTo>
                <a:lnTo>
                  <a:pt x="3322" y="1040"/>
                </a:lnTo>
                <a:lnTo>
                  <a:pt x="3323" y="1040"/>
                </a:lnTo>
                <a:lnTo>
                  <a:pt x="3323" y="1039"/>
                </a:lnTo>
                <a:lnTo>
                  <a:pt x="3323" y="1038"/>
                </a:lnTo>
                <a:lnTo>
                  <a:pt x="3321" y="1037"/>
                </a:lnTo>
                <a:lnTo>
                  <a:pt x="3322" y="1036"/>
                </a:lnTo>
                <a:lnTo>
                  <a:pt x="3324" y="1035"/>
                </a:lnTo>
                <a:lnTo>
                  <a:pt x="3327" y="1035"/>
                </a:lnTo>
                <a:lnTo>
                  <a:pt x="3329" y="1034"/>
                </a:lnTo>
                <a:lnTo>
                  <a:pt x="3331" y="1027"/>
                </a:lnTo>
                <a:lnTo>
                  <a:pt x="3332" y="1023"/>
                </a:lnTo>
                <a:lnTo>
                  <a:pt x="3333" y="1024"/>
                </a:lnTo>
                <a:lnTo>
                  <a:pt x="3333" y="1025"/>
                </a:lnTo>
                <a:lnTo>
                  <a:pt x="3334" y="1026"/>
                </a:lnTo>
                <a:lnTo>
                  <a:pt x="3338" y="1029"/>
                </a:lnTo>
                <a:lnTo>
                  <a:pt x="3335" y="1037"/>
                </a:lnTo>
                <a:lnTo>
                  <a:pt x="3335" y="1041"/>
                </a:lnTo>
                <a:lnTo>
                  <a:pt x="3335" y="1043"/>
                </a:lnTo>
                <a:lnTo>
                  <a:pt x="3335" y="1045"/>
                </a:lnTo>
                <a:lnTo>
                  <a:pt x="3346" y="1054"/>
                </a:lnTo>
                <a:lnTo>
                  <a:pt x="3346" y="1056"/>
                </a:lnTo>
                <a:lnTo>
                  <a:pt x="3346" y="1057"/>
                </a:lnTo>
                <a:lnTo>
                  <a:pt x="3345" y="1059"/>
                </a:lnTo>
                <a:lnTo>
                  <a:pt x="3343" y="1061"/>
                </a:lnTo>
                <a:lnTo>
                  <a:pt x="3344" y="1062"/>
                </a:lnTo>
                <a:lnTo>
                  <a:pt x="3360" y="1074"/>
                </a:lnTo>
                <a:lnTo>
                  <a:pt x="3363" y="1074"/>
                </a:lnTo>
                <a:lnTo>
                  <a:pt x="3366" y="1073"/>
                </a:lnTo>
                <a:lnTo>
                  <a:pt x="3369" y="1073"/>
                </a:lnTo>
                <a:lnTo>
                  <a:pt x="3372" y="1074"/>
                </a:lnTo>
                <a:lnTo>
                  <a:pt x="3375" y="1076"/>
                </a:lnTo>
                <a:lnTo>
                  <a:pt x="3377" y="1080"/>
                </a:lnTo>
                <a:lnTo>
                  <a:pt x="3380" y="1085"/>
                </a:lnTo>
                <a:lnTo>
                  <a:pt x="3383" y="1088"/>
                </a:lnTo>
                <a:lnTo>
                  <a:pt x="3387" y="1089"/>
                </a:lnTo>
                <a:lnTo>
                  <a:pt x="3392" y="1090"/>
                </a:lnTo>
                <a:lnTo>
                  <a:pt x="3396" y="1091"/>
                </a:lnTo>
                <a:lnTo>
                  <a:pt x="3398" y="1092"/>
                </a:lnTo>
                <a:lnTo>
                  <a:pt x="3400" y="1093"/>
                </a:lnTo>
                <a:lnTo>
                  <a:pt x="3401" y="1095"/>
                </a:lnTo>
                <a:lnTo>
                  <a:pt x="3401" y="1097"/>
                </a:lnTo>
                <a:lnTo>
                  <a:pt x="3402" y="1100"/>
                </a:lnTo>
                <a:lnTo>
                  <a:pt x="3402" y="1101"/>
                </a:lnTo>
                <a:lnTo>
                  <a:pt x="3403" y="1102"/>
                </a:lnTo>
                <a:lnTo>
                  <a:pt x="3420" y="1109"/>
                </a:lnTo>
                <a:lnTo>
                  <a:pt x="3422" y="1112"/>
                </a:lnTo>
                <a:lnTo>
                  <a:pt x="3423" y="1114"/>
                </a:lnTo>
                <a:lnTo>
                  <a:pt x="3423" y="1115"/>
                </a:lnTo>
                <a:lnTo>
                  <a:pt x="3424" y="1116"/>
                </a:lnTo>
                <a:lnTo>
                  <a:pt x="3424" y="1119"/>
                </a:lnTo>
                <a:lnTo>
                  <a:pt x="3424" y="1122"/>
                </a:lnTo>
                <a:lnTo>
                  <a:pt x="3424" y="1124"/>
                </a:lnTo>
                <a:lnTo>
                  <a:pt x="3423" y="1129"/>
                </a:lnTo>
                <a:lnTo>
                  <a:pt x="3420" y="1140"/>
                </a:lnTo>
                <a:lnTo>
                  <a:pt x="3419" y="1145"/>
                </a:lnTo>
                <a:lnTo>
                  <a:pt x="3420" y="1150"/>
                </a:lnTo>
                <a:lnTo>
                  <a:pt x="3437" y="1173"/>
                </a:lnTo>
                <a:lnTo>
                  <a:pt x="3448" y="1186"/>
                </a:lnTo>
                <a:lnTo>
                  <a:pt x="3448" y="1189"/>
                </a:lnTo>
                <a:lnTo>
                  <a:pt x="3450" y="1189"/>
                </a:lnTo>
                <a:lnTo>
                  <a:pt x="3452" y="1189"/>
                </a:lnTo>
                <a:lnTo>
                  <a:pt x="3454" y="1188"/>
                </a:lnTo>
                <a:lnTo>
                  <a:pt x="3456" y="1189"/>
                </a:lnTo>
                <a:lnTo>
                  <a:pt x="3456" y="1190"/>
                </a:lnTo>
                <a:lnTo>
                  <a:pt x="3456" y="1192"/>
                </a:lnTo>
                <a:lnTo>
                  <a:pt x="3456" y="1193"/>
                </a:lnTo>
                <a:lnTo>
                  <a:pt x="3453" y="1192"/>
                </a:lnTo>
                <a:lnTo>
                  <a:pt x="3454" y="1201"/>
                </a:lnTo>
                <a:lnTo>
                  <a:pt x="3453" y="1209"/>
                </a:lnTo>
                <a:lnTo>
                  <a:pt x="3455" y="1208"/>
                </a:lnTo>
                <a:lnTo>
                  <a:pt x="3457" y="1206"/>
                </a:lnTo>
                <a:lnTo>
                  <a:pt x="3458" y="1204"/>
                </a:lnTo>
                <a:lnTo>
                  <a:pt x="3459" y="1203"/>
                </a:lnTo>
                <a:lnTo>
                  <a:pt x="3464" y="1202"/>
                </a:lnTo>
                <a:lnTo>
                  <a:pt x="3468" y="1202"/>
                </a:lnTo>
                <a:lnTo>
                  <a:pt x="3472" y="1204"/>
                </a:lnTo>
                <a:lnTo>
                  <a:pt x="3476" y="1206"/>
                </a:lnTo>
                <a:lnTo>
                  <a:pt x="3482" y="1211"/>
                </a:lnTo>
                <a:lnTo>
                  <a:pt x="3485" y="1213"/>
                </a:lnTo>
                <a:lnTo>
                  <a:pt x="3487" y="1214"/>
                </a:lnTo>
                <a:lnTo>
                  <a:pt x="3482" y="1213"/>
                </a:lnTo>
                <a:lnTo>
                  <a:pt x="3478" y="1212"/>
                </a:lnTo>
                <a:lnTo>
                  <a:pt x="3475" y="1211"/>
                </a:lnTo>
                <a:lnTo>
                  <a:pt x="3472" y="1211"/>
                </a:lnTo>
                <a:lnTo>
                  <a:pt x="3467" y="1212"/>
                </a:lnTo>
                <a:lnTo>
                  <a:pt x="3459" y="1211"/>
                </a:lnTo>
                <a:lnTo>
                  <a:pt x="3462" y="1225"/>
                </a:lnTo>
                <a:lnTo>
                  <a:pt x="3464" y="1230"/>
                </a:lnTo>
                <a:lnTo>
                  <a:pt x="3464" y="1233"/>
                </a:lnTo>
                <a:lnTo>
                  <a:pt x="3465" y="1237"/>
                </a:lnTo>
                <a:lnTo>
                  <a:pt x="3475" y="1237"/>
                </a:lnTo>
                <a:lnTo>
                  <a:pt x="3487" y="1237"/>
                </a:lnTo>
                <a:lnTo>
                  <a:pt x="3485" y="1233"/>
                </a:lnTo>
                <a:lnTo>
                  <a:pt x="3483" y="1230"/>
                </a:lnTo>
                <a:lnTo>
                  <a:pt x="3484" y="1229"/>
                </a:lnTo>
                <a:lnTo>
                  <a:pt x="3484" y="1228"/>
                </a:lnTo>
                <a:lnTo>
                  <a:pt x="3486" y="1228"/>
                </a:lnTo>
                <a:lnTo>
                  <a:pt x="3487" y="1228"/>
                </a:lnTo>
                <a:lnTo>
                  <a:pt x="3491" y="1228"/>
                </a:lnTo>
                <a:lnTo>
                  <a:pt x="3495" y="1229"/>
                </a:lnTo>
                <a:lnTo>
                  <a:pt x="3497" y="1229"/>
                </a:lnTo>
                <a:lnTo>
                  <a:pt x="3498" y="1228"/>
                </a:lnTo>
                <a:lnTo>
                  <a:pt x="3495" y="1220"/>
                </a:lnTo>
                <a:lnTo>
                  <a:pt x="3494" y="1220"/>
                </a:lnTo>
                <a:lnTo>
                  <a:pt x="3491" y="1219"/>
                </a:lnTo>
                <a:lnTo>
                  <a:pt x="3490" y="1219"/>
                </a:lnTo>
                <a:lnTo>
                  <a:pt x="3491" y="1218"/>
                </a:lnTo>
                <a:lnTo>
                  <a:pt x="3493" y="1217"/>
                </a:lnTo>
                <a:lnTo>
                  <a:pt x="3496" y="1216"/>
                </a:lnTo>
                <a:lnTo>
                  <a:pt x="3498" y="1215"/>
                </a:lnTo>
                <a:lnTo>
                  <a:pt x="3501" y="1216"/>
                </a:lnTo>
                <a:lnTo>
                  <a:pt x="3504" y="1218"/>
                </a:lnTo>
                <a:lnTo>
                  <a:pt x="3506" y="1219"/>
                </a:lnTo>
                <a:lnTo>
                  <a:pt x="3510" y="1220"/>
                </a:lnTo>
                <a:lnTo>
                  <a:pt x="3510" y="1209"/>
                </a:lnTo>
                <a:lnTo>
                  <a:pt x="3504" y="1206"/>
                </a:lnTo>
                <a:lnTo>
                  <a:pt x="3506" y="1206"/>
                </a:lnTo>
                <a:lnTo>
                  <a:pt x="3509" y="1206"/>
                </a:lnTo>
                <a:lnTo>
                  <a:pt x="3512" y="1205"/>
                </a:lnTo>
                <a:lnTo>
                  <a:pt x="3515" y="1206"/>
                </a:lnTo>
                <a:lnTo>
                  <a:pt x="3517" y="1208"/>
                </a:lnTo>
                <a:lnTo>
                  <a:pt x="3520" y="1213"/>
                </a:lnTo>
                <a:lnTo>
                  <a:pt x="3521" y="1215"/>
                </a:lnTo>
                <a:lnTo>
                  <a:pt x="3521" y="1214"/>
                </a:lnTo>
                <a:lnTo>
                  <a:pt x="3521" y="1211"/>
                </a:lnTo>
                <a:lnTo>
                  <a:pt x="3520" y="1205"/>
                </a:lnTo>
                <a:lnTo>
                  <a:pt x="3519" y="1203"/>
                </a:lnTo>
                <a:lnTo>
                  <a:pt x="3518" y="1200"/>
                </a:lnTo>
                <a:lnTo>
                  <a:pt x="3516" y="1199"/>
                </a:lnTo>
                <a:lnTo>
                  <a:pt x="3513" y="1198"/>
                </a:lnTo>
                <a:lnTo>
                  <a:pt x="3509" y="1198"/>
                </a:lnTo>
                <a:lnTo>
                  <a:pt x="3507" y="1197"/>
                </a:lnTo>
                <a:lnTo>
                  <a:pt x="3505" y="1195"/>
                </a:lnTo>
                <a:lnTo>
                  <a:pt x="3503" y="1191"/>
                </a:lnTo>
                <a:lnTo>
                  <a:pt x="3500" y="1188"/>
                </a:lnTo>
                <a:lnTo>
                  <a:pt x="3499" y="1187"/>
                </a:lnTo>
                <a:lnTo>
                  <a:pt x="3498" y="1186"/>
                </a:lnTo>
                <a:lnTo>
                  <a:pt x="3496" y="1186"/>
                </a:lnTo>
                <a:lnTo>
                  <a:pt x="3495" y="1186"/>
                </a:lnTo>
                <a:lnTo>
                  <a:pt x="3494" y="1187"/>
                </a:lnTo>
                <a:lnTo>
                  <a:pt x="3493" y="1187"/>
                </a:lnTo>
                <a:lnTo>
                  <a:pt x="3492" y="1189"/>
                </a:lnTo>
                <a:lnTo>
                  <a:pt x="3491" y="1189"/>
                </a:lnTo>
                <a:lnTo>
                  <a:pt x="3490" y="1189"/>
                </a:lnTo>
                <a:lnTo>
                  <a:pt x="3489" y="1188"/>
                </a:lnTo>
                <a:lnTo>
                  <a:pt x="3489" y="1186"/>
                </a:lnTo>
                <a:lnTo>
                  <a:pt x="3489" y="1185"/>
                </a:lnTo>
                <a:lnTo>
                  <a:pt x="3487" y="1183"/>
                </a:lnTo>
                <a:lnTo>
                  <a:pt x="3487" y="1178"/>
                </a:lnTo>
                <a:lnTo>
                  <a:pt x="3492" y="1178"/>
                </a:lnTo>
                <a:lnTo>
                  <a:pt x="3493" y="1178"/>
                </a:lnTo>
                <a:lnTo>
                  <a:pt x="3494" y="1178"/>
                </a:lnTo>
                <a:lnTo>
                  <a:pt x="3494" y="1177"/>
                </a:lnTo>
                <a:lnTo>
                  <a:pt x="3494" y="1176"/>
                </a:lnTo>
                <a:lnTo>
                  <a:pt x="3493" y="1173"/>
                </a:lnTo>
                <a:lnTo>
                  <a:pt x="3491" y="1170"/>
                </a:lnTo>
                <a:lnTo>
                  <a:pt x="3489" y="1167"/>
                </a:lnTo>
                <a:lnTo>
                  <a:pt x="3484" y="1161"/>
                </a:lnTo>
                <a:lnTo>
                  <a:pt x="3481" y="1155"/>
                </a:lnTo>
                <a:lnTo>
                  <a:pt x="3488" y="1145"/>
                </a:lnTo>
                <a:lnTo>
                  <a:pt x="3490" y="1143"/>
                </a:lnTo>
                <a:lnTo>
                  <a:pt x="3491" y="1142"/>
                </a:lnTo>
                <a:lnTo>
                  <a:pt x="3491" y="1144"/>
                </a:lnTo>
                <a:lnTo>
                  <a:pt x="3490" y="1150"/>
                </a:lnTo>
                <a:lnTo>
                  <a:pt x="3492" y="1150"/>
                </a:lnTo>
                <a:lnTo>
                  <a:pt x="3493" y="1151"/>
                </a:lnTo>
                <a:lnTo>
                  <a:pt x="3494" y="1152"/>
                </a:lnTo>
                <a:lnTo>
                  <a:pt x="3494" y="1155"/>
                </a:lnTo>
                <a:lnTo>
                  <a:pt x="3495" y="1158"/>
                </a:lnTo>
                <a:lnTo>
                  <a:pt x="3498" y="1157"/>
                </a:lnTo>
                <a:lnTo>
                  <a:pt x="3498" y="1156"/>
                </a:lnTo>
                <a:lnTo>
                  <a:pt x="3498" y="1155"/>
                </a:lnTo>
                <a:lnTo>
                  <a:pt x="3498" y="1152"/>
                </a:lnTo>
                <a:lnTo>
                  <a:pt x="3508" y="1151"/>
                </a:lnTo>
                <a:lnTo>
                  <a:pt x="3511" y="1151"/>
                </a:lnTo>
                <a:lnTo>
                  <a:pt x="3513" y="1150"/>
                </a:lnTo>
                <a:lnTo>
                  <a:pt x="3513" y="1148"/>
                </a:lnTo>
                <a:lnTo>
                  <a:pt x="3512" y="1146"/>
                </a:lnTo>
                <a:lnTo>
                  <a:pt x="3504" y="1135"/>
                </a:lnTo>
                <a:lnTo>
                  <a:pt x="3517" y="1136"/>
                </a:lnTo>
                <a:lnTo>
                  <a:pt x="3526" y="1137"/>
                </a:lnTo>
                <a:lnTo>
                  <a:pt x="3535" y="1136"/>
                </a:lnTo>
                <a:lnTo>
                  <a:pt x="3546" y="1135"/>
                </a:lnTo>
                <a:lnTo>
                  <a:pt x="3547" y="1140"/>
                </a:lnTo>
                <a:lnTo>
                  <a:pt x="3549" y="1144"/>
                </a:lnTo>
                <a:lnTo>
                  <a:pt x="3549" y="1147"/>
                </a:lnTo>
                <a:lnTo>
                  <a:pt x="3550" y="1151"/>
                </a:lnTo>
                <a:lnTo>
                  <a:pt x="3552" y="1153"/>
                </a:lnTo>
                <a:lnTo>
                  <a:pt x="3554" y="1152"/>
                </a:lnTo>
                <a:lnTo>
                  <a:pt x="3557" y="1150"/>
                </a:lnTo>
                <a:lnTo>
                  <a:pt x="3563" y="1147"/>
                </a:lnTo>
                <a:lnTo>
                  <a:pt x="3560" y="1150"/>
                </a:lnTo>
                <a:lnTo>
                  <a:pt x="3557" y="1154"/>
                </a:lnTo>
                <a:lnTo>
                  <a:pt x="3552" y="1161"/>
                </a:lnTo>
                <a:lnTo>
                  <a:pt x="3550" y="1160"/>
                </a:lnTo>
                <a:lnTo>
                  <a:pt x="3549" y="1161"/>
                </a:lnTo>
                <a:lnTo>
                  <a:pt x="3549" y="1162"/>
                </a:lnTo>
                <a:lnTo>
                  <a:pt x="3549" y="1164"/>
                </a:lnTo>
                <a:lnTo>
                  <a:pt x="3549" y="1169"/>
                </a:lnTo>
                <a:lnTo>
                  <a:pt x="3549" y="1172"/>
                </a:lnTo>
                <a:lnTo>
                  <a:pt x="3555" y="1173"/>
                </a:lnTo>
                <a:lnTo>
                  <a:pt x="3558" y="1174"/>
                </a:lnTo>
                <a:lnTo>
                  <a:pt x="3560" y="1175"/>
                </a:lnTo>
                <a:lnTo>
                  <a:pt x="3561" y="1178"/>
                </a:lnTo>
                <a:lnTo>
                  <a:pt x="3562" y="1181"/>
                </a:lnTo>
                <a:lnTo>
                  <a:pt x="3561" y="1183"/>
                </a:lnTo>
                <a:lnTo>
                  <a:pt x="3561" y="1185"/>
                </a:lnTo>
                <a:lnTo>
                  <a:pt x="3560" y="1190"/>
                </a:lnTo>
                <a:lnTo>
                  <a:pt x="3560" y="1192"/>
                </a:lnTo>
                <a:lnTo>
                  <a:pt x="3560" y="1195"/>
                </a:lnTo>
                <a:lnTo>
                  <a:pt x="3563" y="1197"/>
                </a:lnTo>
                <a:lnTo>
                  <a:pt x="3565" y="1198"/>
                </a:lnTo>
                <a:lnTo>
                  <a:pt x="3565" y="1199"/>
                </a:lnTo>
                <a:lnTo>
                  <a:pt x="3566" y="1200"/>
                </a:lnTo>
                <a:lnTo>
                  <a:pt x="3561" y="1201"/>
                </a:lnTo>
                <a:lnTo>
                  <a:pt x="3558" y="1201"/>
                </a:lnTo>
                <a:lnTo>
                  <a:pt x="3552" y="1203"/>
                </a:lnTo>
                <a:lnTo>
                  <a:pt x="3553" y="1204"/>
                </a:lnTo>
                <a:lnTo>
                  <a:pt x="3553" y="1205"/>
                </a:lnTo>
                <a:lnTo>
                  <a:pt x="3554" y="1208"/>
                </a:lnTo>
                <a:lnTo>
                  <a:pt x="3555" y="1211"/>
                </a:lnTo>
                <a:lnTo>
                  <a:pt x="3556" y="1211"/>
                </a:lnTo>
                <a:lnTo>
                  <a:pt x="3558" y="1210"/>
                </a:lnTo>
                <a:lnTo>
                  <a:pt x="3563" y="1209"/>
                </a:lnTo>
                <a:lnTo>
                  <a:pt x="3564" y="1216"/>
                </a:lnTo>
                <a:lnTo>
                  <a:pt x="3565" y="1222"/>
                </a:lnTo>
                <a:lnTo>
                  <a:pt x="3566" y="1234"/>
                </a:lnTo>
                <a:lnTo>
                  <a:pt x="3567" y="1234"/>
                </a:lnTo>
                <a:lnTo>
                  <a:pt x="3569" y="1234"/>
                </a:lnTo>
                <a:lnTo>
                  <a:pt x="3573" y="1234"/>
                </a:lnTo>
                <a:lnTo>
                  <a:pt x="3577" y="1233"/>
                </a:lnTo>
                <a:lnTo>
                  <a:pt x="3578" y="1233"/>
                </a:lnTo>
                <a:lnTo>
                  <a:pt x="3580" y="1234"/>
                </a:lnTo>
                <a:lnTo>
                  <a:pt x="3580" y="1242"/>
                </a:lnTo>
                <a:lnTo>
                  <a:pt x="3581" y="1243"/>
                </a:lnTo>
                <a:lnTo>
                  <a:pt x="3583" y="1243"/>
                </a:lnTo>
                <a:lnTo>
                  <a:pt x="3585" y="1242"/>
                </a:lnTo>
                <a:lnTo>
                  <a:pt x="3591" y="1240"/>
                </a:lnTo>
                <a:lnTo>
                  <a:pt x="3600" y="1251"/>
                </a:lnTo>
                <a:lnTo>
                  <a:pt x="3605" y="1257"/>
                </a:lnTo>
                <a:lnTo>
                  <a:pt x="3611" y="1262"/>
                </a:lnTo>
                <a:lnTo>
                  <a:pt x="3612" y="1261"/>
                </a:lnTo>
                <a:lnTo>
                  <a:pt x="3614" y="1261"/>
                </a:lnTo>
                <a:lnTo>
                  <a:pt x="3616" y="1261"/>
                </a:lnTo>
                <a:lnTo>
                  <a:pt x="3619" y="1260"/>
                </a:lnTo>
                <a:lnTo>
                  <a:pt x="3620" y="1260"/>
                </a:lnTo>
                <a:lnTo>
                  <a:pt x="3622" y="1259"/>
                </a:lnTo>
                <a:lnTo>
                  <a:pt x="3624" y="1258"/>
                </a:lnTo>
                <a:lnTo>
                  <a:pt x="3625" y="1256"/>
                </a:lnTo>
                <a:lnTo>
                  <a:pt x="3627" y="1252"/>
                </a:lnTo>
                <a:lnTo>
                  <a:pt x="3629" y="1249"/>
                </a:lnTo>
                <a:lnTo>
                  <a:pt x="3631" y="1246"/>
                </a:lnTo>
                <a:lnTo>
                  <a:pt x="3632" y="1244"/>
                </a:lnTo>
                <a:lnTo>
                  <a:pt x="3633" y="1244"/>
                </a:lnTo>
                <a:lnTo>
                  <a:pt x="3635" y="1243"/>
                </a:lnTo>
                <a:lnTo>
                  <a:pt x="3638" y="1244"/>
                </a:lnTo>
                <a:lnTo>
                  <a:pt x="3640" y="1244"/>
                </a:lnTo>
                <a:lnTo>
                  <a:pt x="3644" y="1246"/>
                </a:lnTo>
                <a:lnTo>
                  <a:pt x="3653" y="1251"/>
                </a:lnTo>
                <a:lnTo>
                  <a:pt x="3659" y="1257"/>
                </a:lnTo>
                <a:lnTo>
                  <a:pt x="3662" y="1260"/>
                </a:lnTo>
                <a:lnTo>
                  <a:pt x="3663" y="1261"/>
                </a:lnTo>
                <a:lnTo>
                  <a:pt x="3664" y="1262"/>
                </a:lnTo>
                <a:lnTo>
                  <a:pt x="3668" y="1262"/>
                </a:lnTo>
                <a:lnTo>
                  <a:pt x="3671" y="1262"/>
                </a:lnTo>
                <a:lnTo>
                  <a:pt x="3677" y="1261"/>
                </a:lnTo>
                <a:lnTo>
                  <a:pt x="3683" y="1259"/>
                </a:lnTo>
                <a:lnTo>
                  <a:pt x="3688" y="1255"/>
                </a:lnTo>
                <a:lnTo>
                  <a:pt x="3692" y="1252"/>
                </a:lnTo>
                <a:lnTo>
                  <a:pt x="3696" y="1249"/>
                </a:lnTo>
                <a:lnTo>
                  <a:pt x="3699" y="1246"/>
                </a:lnTo>
                <a:lnTo>
                  <a:pt x="3701" y="1245"/>
                </a:lnTo>
                <a:lnTo>
                  <a:pt x="3702" y="1245"/>
                </a:lnTo>
                <a:lnTo>
                  <a:pt x="3703" y="1246"/>
                </a:lnTo>
                <a:lnTo>
                  <a:pt x="3705" y="1247"/>
                </a:lnTo>
                <a:lnTo>
                  <a:pt x="3708" y="1248"/>
                </a:lnTo>
                <a:lnTo>
                  <a:pt x="3710" y="1249"/>
                </a:lnTo>
                <a:lnTo>
                  <a:pt x="3712" y="1248"/>
                </a:lnTo>
                <a:lnTo>
                  <a:pt x="3713" y="1247"/>
                </a:lnTo>
                <a:lnTo>
                  <a:pt x="3714" y="1246"/>
                </a:lnTo>
                <a:lnTo>
                  <a:pt x="3716" y="1243"/>
                </a:lnTo>
                <a:lnTo>
                  <a:pt x="3718" y="1239"/>
                </a:lnTo>
                <a:lnTo>
                  <a:pt x="3720" y="1237"/>
                </a:lnTo>
                <a:lnTo>
                  <a:pt x="3720" y="1238"/>
                </a:lnTo>
                <a:lnTo>
                  <a:pt x="3721" y="1239"/>
                </a:lnTo>
                <a:lnTo>
                  <a:pt x="3722" y="1242"/>
                </a:lnTo>
                <a:lnTo>
                  <a:pt x="3723" y="1246"/>
                </a:lnTo>
                <a:lnTo>
                  <a:pt x="3723" y="1251"/>
                </a:lnTo>
                <a:lnTo>
                  <a:pt x="3718" y="1254"/>
                </a:lnTo>
                <a:lnTo>
                  <a:pt x="3719" y="1261"/>
                </a:lnTo>
                <a:lnTo>
                  <a:pt x="3721" y="1267"/>
                </a:lnTo>
                <a:lnTo>
                  <a:pt x="3722" y="1272"/>
                </a:lnTo>
                <a:lnTo>
                  <a:pt x="3723" y="1279"/>
                </a:lnTo>
                <a:lnTo>
                  <a:pt x="3723" y="1281"/>
                </a:lnTo>
                <a:lnTo>
                  <a:pt x="3723" y="1284"/>
                </a:lnTo>
                <a:lnTo>
                  <a:pt x="3722" y="1287"/>
                </a:lnTo>
                <a:lnTo>
                  <a:pt x="3721" y="1290"/>
                </a:lnTo>
                <a:lnTo>
                  <a:pt x="3720" y="1292"/>
                </a:lnTo>
                <a:lnTo>
                  <a:pt x="3720" y="1293"/>
                </a:lnTo>
                <a:lnTo>
                  <a:pt x="3723" y="1294"/>
                </a:lnTo>
                <a:lnTo>
                  <a:pt x="3725" y="1295"/>
                </a:lnTo>
                <a:lnTo>
                  <a:pt x="3726" y="1297"/>
                </a:lnTo>
                <a:lnTo>
                  <a:pt x="3726" y="1301"/>
                </a:lnTo>
                <a:lnTo>
                  <a:pt x="3725" y="1306"/>
                </a:lnTo>
                <a:lnTo>
                  <a:pt x="3723" y="1310"/>
                </a:lnTo>
                <a:lnTo>
                  <a:pt x="3720" y="1315"/>
                </a:lnTo>
                <a:lnTo>
                  <a:pt x="3715" y="1323"/>
                </a:lnTo>
                <a:lnTo>
                  <a:pt x="3712" y="1330"/>
                </a:lnTo>
                <a:lnTo>
                  <a:pt x="3711" y="1332"/>
                </a:lnTo>
                <a:lnTo>
                  <a:pt x="3712" y="1333"/>
                </a:lnTo>
                <a:lnTo>
                  <a:pt x="3712" y="1334"/>
                </a:lnTo>
                <a:lnTo>
                  <a:pt x="3713" y="1335"/>
                </a:lnTo>
                <a:lnTo>
                  <a:pt x="3714" y="1336"/>
                </a:lnTo>
                <a:lnTo>
                  <a:pt x="3715" y="1336"/>
                </a:lnTo>
                <a:lnTo>
                  <a:pt x="3715" y="1338"/>
                </a:lnTo>
                <a:lnTo>
                  <a:pt x="3711" y="1342"/>
                </a:lnTo>
                <a:lnTo>
                  <a:pt x="3708" y="1345"/>
                </a:lnTo>
                <a:lnTo>
                  <a:pt x="3706" y="1346"/>
                </a:lnTo>
                <a:lnTo>
                  <a:pt x="3706" y="1349"/>
                </a:lnTo>
                <a:lnTo>
                  <a:pt x="3707" y="1352"/>
                </a:lnTo>
                <a:lnTo>
                  <a:pt x="3707" y="1355"/>
                </a:lnTo>
                <a:lnTo>
                  <a:pt x="3706" y="1358"/>
                </a:lnTo>
                <a:lnTo>
                  <a:pt x="3704" y="1360"/>
                </a:lnTo>
                <a:lnTo>
                  <a:pt x="3702" y="1361"/>
                </a:lnTo>
                <a:lnTo>
                  <a:pt x="3700" y="1363"/>
                </a:lnTo>
                <a:lnTo>
                  <a:pt x="3697" y="1363"/>
                </a:lnTo>
                <a:lnTo>
                  <a:pt x="3690" y="1364"/>
                </a:lnTo>
                <a:lnTo>
                  <a:pt x="3683" y="1364"/>
                </a:lnTo>
                <a:lnTo>
                  <a:pt x="3676" y="1363"/>
                </a:lnTo>
                <a:lnTo>
                  <a:pt x="3670" y="1363"/>
                </a:lnTo>
                <a:lnTo>
                  <a:pt x="3665" y="1366"/>
                </a:lnTo>
                <a:lnTo>
                  <a:pt x="3661" y="1368"/>
                </a:lnTo>
                <a:lnTo>
                  <a:pt x="3659" y="1369"/>
                </a:lnTo>
                <a:lnTo>
                  <a:pt x="3658" y="1369"/>
                </a:lnTo>
                <a:lnTo>
                  <a:pt x="3657" y="1368"/>
                </a:lnTo>
                <a:lnTo>
                  <a:pt x="3655" y="1365"/>
                </a:lnTo>
                <a:lnTo>
                  <a:pt x="3653" y="1361"/>
                </a:lnTo>
                <a:lnTo>
                  <a:pt x="3651" y="1360"/>
                </a:lnTo>
                <a:lnTo>
                  <a:pt x="3649" y="1361"/>
                </a:lnTo>
                <a:lnTo>
                  <a:pt x="3646" y="1361"/>
                </a:lnTo>
                <a:lnTo>
                  <a:pt x="3645" y="1361"/>
                </a:lnTo>
                <a:lnTo>
                  <a:pt x="3646" y="1361"/>
                </a:lnTo>
                <a:lnTo>
                  <a:pt x="3646" y="1364"/>
                </a:lnTo>
                <a:lnTo>
                  <a:pt x="3647" y="1369"/>
                </a:lnTo>
                <a:lnTo>
                  <a:pt x="3644" y="1368"/>
                </a:lnTo>
                <a:lnTo>
                  <a:pt x="3643" y="1367"/>
                </a:lnTo>
                <a:lnTo>
                  <a:pt x="3643" y="1366"/>
                </a:lnTo>
                <a:lnTo>
                  <a:pt x="3642" y="1364"/>
                </a:lnTo>
                <a:lnTo>
                  <a:pt x="3642" y="1363"/>
                </a:lnTo>
                <a:lnTo>
                  <a:pt x="3640" y="1363"/>
                </a:lnTo>
                <a:lnTo>
                  <a:pt x="3637" y="1364"/>
                </a:lnTo>
                <a:lnTo>
                  <a:pt x="3631" y="1366"/>
                </a:lnTo>
                <a:lnTo>
                  <a:pt x="3626" y="1370"/>
                </a:lnTo>
                <a:lnTo>
                  <a:pt x="3622" y="1372"/>
                </a:lnTo>
                <a:lnTo>
                  <a:pt x="3605" y="1369"/>
                </a:lnTo>
                <a:lnTo>
                  <a:pt x="3602" y="1369"/>
                </a:lnTo>
                <a:lnTo>
                  <a:pt x="3594" y="1369"/>
                </a:lnTo>
                <a:lnTo>
                  <a:pt x="3594" y="1372"/>
                </a:lnTo>
                <a:lnTo>
                  <a:pt x="3591" y="1370"/>
                </a:lnTo>
                <a:lnTo>
                  <a:pt x="3588" y="1367"/>
                </a:lnTo>
                <a:lnTo>
                  <a:pt x="3587" y="1366"/>
                </a:lnTo>
                <a:lnTo>
                  <a:pt x="3586" y="1366"/>
                </a:lnTo>
                <a:lnTo>
                  <a:pt x="3584" y="1366"/>
                </a:lnTo>
                <a:lnTo>
                  <a:pt x="3583" y="1366"/>
                </a:lnTo>
                <a:lnTo>
                  <a:pt x="3582" y="1368"/>
                </a:lnTo>
                <a:lnTo>
                  <a:pt x="3582" y="1370"/>
                </a:lnTo>
                <a:lnTo>
                  <a:pt x="3583" y="1373"/>
                </a:lnTo>
                <a:lnTo>
                  <a:pt x="3583" y="1375"/>
                </a:lnTo>
                <a:lnTo>
                  <a:pt x="3569" y="1383"/>
                </a:lnTo>
                <a:lnTo>
                  <a:pt x="3563" y="1380"/>
                </a:lnTo>
                <a:lnTo>
                  <a:pt x="3557" y="1375"/>
                </a:lnTo>
                <a:lnTo>
                  <a:pt x="3551" y="1371"/>
                </a:lnTo>
                <a:lnTo>
                  <a:pt x="3548" y="1370"/>
                </a:lnTo>
                <a:lnTo>
                  <a:pt x="3546" y="1369"/>
                </a:lnTo>
                <a:lnTo>
                  <a:pt x="3543" y="1369"/>
                </a:lnTo>
                <a:lnTo>
                  <a:pt x="3541" y="1369"/>
                </a:lnTo>
                <a:lnTo>
                  <a:pt x="3539" y="1370"/>
                </a:lnTo>
                <a:lnTo>
                  <a:pt x="3537" y="1370"/>
                </a:lnTo>
                <a:lnTo>
                  <a:pt x="3533" y="1372"/>
                </a:lnTo>
                <a:lnTo>
                  <a:pt x="3531" y="1372"/>
                </a:lnTo>
                <a:lnTo>
                  <a:pt x="3529" y="1372"/>
                </a:lnTo>
                <a:lnTo>
                  <a:pt x="3529" y="1369"/>
                </a:lnTo>
                <a:lnTo>
                  <a:pt x="3518" y="1362"/>
                </a:lnTo>
                <a:lnTo>
                  <a:pt x="3507" y="1355"/>
                </a:lnTo>
                <a:lnTo>
                  <a:pt x="3504" y="1355"/>
                </a:lnTo>
                <a:lnTo>
                  <a:pt x="3502" y="1355"/>
                </a:lnTo>
                <a:lnTo>
                  <a:pt x="3497" y="1355"/>
                </a:lnTo>
                <a:lnTo>
                  <a:pt x="3491" y="1356"/>
                </a:lnTo>
                <a:lnTo>
                  <a:pt x="3489" y="1356"/>
                </a:lnTo>
                <a:lnTo>
                  <a:pt x="3487" y="1355"/>
                </a:lnTo>
                <a:lnTo>
                  <a:pt x="3484" y="1344"/>
                </a:lnTo>
                <a:lnTo>
                  <a:pt x="3468" y="1339"/>
                </a:lnTo>
                <a:lnTo>
                  <a:pt x="3456" y="1335"/>
                </a:lnTo>
                <a:lnTo>
                  <a:pt x="3454" y="1335"/>
                </a:lnTo>
                <a:lnTo>
                  <a:pt x="3452" y="1336"/>
                </a:lnTo>
                <a:lnTo>
                  <a:pt x="3447" y="1338"/>
                </a:lnTo>
                <a:lnTo>
                  <a:pt x="3443" y="1341"/>
                </a:lnTo>
                <a:lnTo>
                  <a:pt x="3439" y="1345"/>
                </a:lnTo>
                <a:lnTo>
                  <a:pt x="3431" y="1353"/>
                </a:lnTo>
                <a:lnTo>
                  <a:pt x="3425" y="1361"/>
                </a:lnTo>
                <a:lnTo>
                  <a:pt x="3427" y="1363"/>
                </a:lnTo>
                <a:lnTo>
                  <a:pt x="3430" y="1365"/>
                </a:lnTo>
                <a:lnTo>
                  <a:pt x="3432" y="1367"/>
                </a:lnTo>
                <a:lnTo>
                  <a:pt x="3434" y="1369"/>
                </a:lnTo>
                <a:lnTo>
                  <a:pt x="3434" y="1372"/>
                </a:lnTo>
                <a:lnTo>
                  <a:pt x="3433" y="1375"/>
                </a:lnTo>
                <a:lnTo>
                  <a:pt x="3433" y="1378"/>
                </a:lnTo>
                <a:lnTo>
                  <a:pt x="3433" y="1379"/>
                </a:lnTo>
                <a:lnTo>
                  <a:pt x="3434" y="1380"/>
                </a:lnTo>
                <a:lnTo>
                  <a:pt x="3429" y="1385"/>
                </a:lnTo>
                <a:lnTo>
                  <a:pt x="3424" y="1389"/>
                </a:lnTo>
                <a:lnTo>
                  <a:pt x="3414" y="1397"/>
                </a:lnTo>
                <a:lnTo>
                  <a:pt x="3412" y="1396"/>
                </a:lnTo>
                <a:lnTo>
                  <a:pt x="3409" y="1393"/>
                </a:lnTo>
                <a:lnTo>
                  <a:pt x="3407" y="1390"/>
                </a:lnTo>
                <a:lnTo>
                  <a:pt x="3405" y="1389"/>
                </a:lnTo>
                <a:lnTo>
                  <a:pt x="3399" y="1386"/>
                </a:lnTo>
                <a:lnTo>
                  <a:pt x="3393" y="1385"/>
                </a:lnTo>
                <a:lnTo>
                  <a:pt x="3381" y="1382"/>
                </a:lnTo>
                <a:lnTo>
                  <a:pt x="3374" y="1381"/>
                </a:lnTo>
                <a:lnTo>
                  <a:pt x="3369" y="1380"/>
                </a:lnTo>
                <a:lnTo>
                  <a:pt x="3363" y="1377"/>
                </a:lnTo>
                <a:lnTo>
                  <a:pt x="3358" y="1375"/>
                </a:lnTo>
                <a:lnTo>
                  <a:pt x="3354" y="1372"/>
                </a:lnTo>
                <a:lnTo>
                  <a:pt x="3351" y="1368"/>
                </a:lnTo>
                <a:lnTo>
                  <a:pt x="3345" y="1360"/>
                </a:lnTo>
                <a:lnTo>
                  <a:pt x="3342" y="1356"/>
                </a:lnTo>
                <a:lnTo>
                  <a:pt x="3339" y="1352"/>
                </a:lnTo>
                <a:lnTo>
                  <a:pt x="3336" y="1349"/>
                </a:lnTo>
                <a:lnTo>
                  <a:pt x="3332" y="1346"/>
                </a:lnTo>
                <a:lnTo>
                  <a:pt x="3328" y="1345"/>
                </a:lnTo>
                <a:lnTo>
                  <a:pt x="3323" y="1344"/>
                </a:lnTo>
                <a:lnTo>
                  <a:pt x="3314" y="1343"/>
                </a:lnTo>
                <a:lnTo>
                  <a:pt x="3303" y="1343"/>
                </a:lnTo>
                <a:lnTo>
                  <a:pt x="3297" y="1343"/>
                </a:lnTo>
                <a:lnTo>
                  <a:pt x="3290" y="1341"/>
                </a:lnTo>
                <a:lnTo>
                  <a:pt x="3290" y="1335"/>
                </a:lnTo>
                <a:lnTo>
                  <a:pt x="3287" y="1334"/>
                </a:lnTo>
                <a:lnTo>
                  <a:pt x="3283" y="1334"/>
                </a:lnTo>
                <a:lnTo>
                  <a:pt x="3279" y="1334"/>
                </a:lnTo>
                <a:lnTo>
                  <a:pt x="3278" y="1333"/>
                </a:lnTo>
                <a:lnTo>
                  <a:pt x="3276" y="1332"/>
                </a:lnTo>
                <a:lnTo>
                  <a:pt x="3275" y="1332"/>
                </a:lnTo>
                <a:lnTo>
                  <a:pt x="3275" y="1330"/>
                </a:lnTo>
                <a:lnTo>
                  <a:pt x="3275" y="1327"/>
                </a:lnTo>
                <a:lnTo>
                  <a:pt x="3274" y="1323"/>
                </a:lnTo>
                <a:lnTo>
                  <a:pt x="3273" y="1321"/>
                </a:lnTo>
                <a:lnTo>
                  <a:pt x="3272" y="1321"/>
                </a:lnTo>
                <a:lnTo>
                  <a:pt x="3270" y="1322"/>
                </a:lnTo>
                <a:lnTo>
                  <a:pt x="3268" y="1324"/>
                </a:lnTo>
                <a:lnTo>
                  <a:pt x="3264" y="1319"/>
                </a:lnTo>
                <a:lnTo>
                  <a:pt x="3261" y="1317"/>
                </a:lnTo>
                <a:lnTo>
                  <a:pt x="3259" y="1315"/>
                </a:lnTo>
                <a:lnTo>
                  <a:pt x="3259" y="1312"/>
                </a:lnTo>
                <a:lnTo>
                  <a:pt x="3258" y="1309"/>
                </a:lnTo>
                <a:lnTo>
                  <a:pt x="3257" y="1306"/>
                </a:lnTo>
                <a:lnTo>
                  <a:pt x="3256" y="1305"/>
                </a:lnTo>
                <a:lnTo>
                  <a:pt x="3256" y="1304"/>
                </a:lnTo>
                <a:lnTo>
                  <a:pt x="3257" y="1304"/>
                </a:lnTo>
                <a:lnTo>
                  <a:pt x="3258" y="1303"/>
                </a:lnTo>
                <a:lnTo>
                  <a:pt x="3260" y="1301"/>
                </a:lnTo>
                <a:lnTo>
                  <a:pt x="3263" y="1300"/>
                </a:lnTo>
                <a:lnTo>
                  <a:pt x="3265" y="1299"/>
                </a:lnTo>
                <a:lnTo>
                  <a:pt x="3266" y="1297"/>
                </a:lnTo>
                <a:lnTo>
                  <a:pt x="3266" y="1293"/>
                </a:lnTo>
                <a:lnTo>
                  <a:pt x="3268" y="1283"/>
                </a:lnTo>
                <a:lnTo>
                  <a:pt x="3270" y="1270"/>
                </a:lnTo>
                <a:lnTo>
                  <a:pt x="3269" y="1270"/>
                </a:lnTo>
                <a:lnTo>
                  <a:pt x="3266" y="1271"/>
                </a:lnTo>
                <a:lnTo>
                  <a:pt x="3264" y="1271"/>
                </a:lnTo>
                <a:lnTo>
                  <a:pt x="3262" y="1270"/>
                </a:lnTo>
                <a:lnTo>
                  <a:pt x="3261" y="1268"/>
                </a:lnTo>
                <a:lnTo>
                  <a:pt x="3262" y="1265"/>
                </a:lnTo>
                <a:lnTo>
                  <a:pt x="3262" y="1262"/>
                </a:lnTo>
                <a:lnTo>
                  <a:pt x="3262" y="1259"/>
                </a:lnTo>
                <a:lnTo>
                  <a:pt x="3269" y="1248"/>
                </a:lnTo>
                <a:lnTo>
                  <a:pt x="3276" y="1237"/>
                </a:lnTo>
                <a:lnTo>
                  <a:pt x="3270" y="1237"/>
                </a:lnTo>
                <a:lnTo>
                  <a:pt x="3267" y="1239"/>
                </a:lnTo>
                <a:lnTo>
                  <a:pt x="3263" y="1240"/>
                </a:lnTo>
                <a:lnTo>
                  <a:pt x="3261" y="1240"/>
                </a:lnTo>
                <a:lnTo>
                  <a:pt x="3259" y="1240"/>
                </a:lnTo>
                <a:lnTo>
                  <a:pt x="3259" y="1231"/>
                </a:lnTo>
                <a:lnTo>
                  <a:pt x="3251" y="1228"/>
                </a:lnTo>
                <a:lnTo>
                  <a:pt x="3249" y="1228"/>
                </a:lnTo>
                <a:lnTo>
                  <a:pt x="3246" y="1229"/>
                </a:lnTo>
                <a:lnTo>
                  <a:pt x="3241" y="1232"/>
                </a:lnTo>
                <a:lnTo>
                  <a:pt x="3235" y="1235"/>
                </a:lnTo>
                <a:lnTo>
                  <a:pt x="3231" y="1237"/>
                </a:lnTo>
                <a:lnTo>
                  <a:pt x="3228" y="1237"/>
                </a:lnTo>
                <a:lnTo>
                  <a:pt x="3226" y="1237"/>
                </a:lnTo>
                <a:lnTo>
                  <a:pt x="3221" y="1237"/>
                </a:lnTo>
                <a:lnTo>
                  <a:pt x="3217" y="1235"/>
                </a:lnTo>
                <a:lnTo>
                  <a:pt x="3213" y="1234"/>
                </a:lnTo>
                <a:lnTo>
                  <a:pt x="3208" y="1232"/>
                </a:lnTo>
                <a:lnTo>
                  <a:pt x="3203" y="1231"/>
                </a:lnTo>
                <a:lnTo>
                  <a:pt x="3200" y="1237"/>
                </a:lnTo>
                <a:lnTo>
                  <a:pt x="3199" y="1240"/>
                </a:lnTo>
                <a:lnTo>
                  <a:pt x="3197" y="1242"/>
                </a:lnTo>
                <a:lnTo>
                  <a:pt x="3195" y="1240"/>
                </a:lnTo>
                <a:lnTo>
                  <a:pt x="3193" y="1237"/>
                </a:lnTo>
                <a:lnTo>
                  <a:pt x="3189" y="1231"/>
                </a:lnTo>
                <a:lnTo>
                  <a:pt x="3184" y="1233"/>
                </a:lnTo>
                <a:lnTo>
                  <a:pt x="3179" y="1233"/>
                </a:lnTo>
                <a:lnTo>
                  <a:pt x="3171" y="1234"/>
                </a:lnTo>
                <a:lnTo>
                  <a:pt x="3152" y="1234"/>
                </a:lnTo>
                <a:lnTo>
                  <a:pt x="3149" y="1234"/>
                </a:lnTo>
                <a:lnTo>
                  <a:pt x="3146" y="1235"/>
                </a:lnTo>
                <a:lnTo>
                  <a:pt x="3137" y="1238"/>
                </a:lnTo>
                <a:lnTo>
                  <a:pt x="3129" y="1241"/>
                </a:lnTo>
                <a:lnTo>
                  <a:pt x="3124" y="1242"/>
                </a:lnTo>
                <a:lnTo>
                  <a:pt x="3119" y="1242"/>
                </a:lnTo>
                <a:lnTo>
                  <a:pt x="3113" y="1240"/>
                </a:lnTo>
                <a:lnTo>
                  <a:pt x="3110" y="1240"/>
                </a:lnTo>
                <a:lnTo>
                  <a:pt x="3106" y="1239"/>
                </a:lnTo>
                <a:lnTo>
                  <a:pt x="3102" y="1239"/>
                </a:lnTo>
                <a:lnTo>
                  <a:pt x="3099" y="1240"/>
                </a:lnTo>
                <a:lnTo>
                  <a:pt x="3095" y="1242"/>
                </a:lnTo>
                <a:lnTo>
                  <a:pt x="3091" y="1245"/>
                </a:lnTo>
                <a:lnTo>
                  <a:pt x="3088" y="1249"/>
                </a:lnTo>
                <a:lnTo>
                  <a:pt x="3085" y="1251"/>
                </a:lnTo>
                <a:lnTo>
                  <a:pt x="3082" y="1251"/>
                </a:lnTo>
                <a:lnTo>
                  <a:pt x="3079" y="1251"/>
                </a:lnTo>
                <a:lnTo>
                  <a:pt x="3076" y="1250"/>
                </a:lnTo>
                <a:lnTo>
                  <a:pt x="3075" y="1250"/>
                </a:lnTo>
                <a:lnTo>
                  <a:pt x="3074" y="1251"/>
                </a:lnTo>
                <a:lnTo>
                  <a:pt x="3072" y="1252"/>
                </a:lnTo>
                <a:lnTo>
                  <a:pt x="3071" y="1255"/>
                </a:lnTo>
                <a:lnTo>
                  <a:pt x="3069" y="1258"/>
                </a:lnTo>
                <a:lnTo>
                  <a:pt x="3068" y="1259"/>
                </a:lnTo>
                <a:lnTo>
                  <a:pt x="3065" y="1260"/>
                </a:lnTo>
                <a:lnTo>
                  <a:pt x="3063" y="1260"/>
                </a:lnTo>
                <a:lnTo>
                  <a:pt x="3058" y="1260"/>
                </a:lnTo>
                <a:lnTo>
                  <a:pt x="3053" y="1261"/>
                </a:lnTo>
                <a:lnTo>
                  <a:pt x="3051" y="1261"/>
                </a:lnTo>
                <a:lnTo>
                  <a:pt x="3048" y="1262"/>
                </a:lnTo>
                <a:lnTo>
                  <a:pt x="3046" y="1264"/>
                </a:lnTo>
                <a:lnTo>
                  <a:pt x="3044" y="1266"/>
                </a:lnTo>
                <a:lnTo>
                  <a:pt x="3040" y="1271"/>
                </a:lnTo>
                <a:lnTo>
                  <a:pt x="3035" y="1276"/>
                </a:lnTo>
                <a:lnTo>
                  <a:pt x="3032" y="1278"/>
                </a:lnTo>
                <a:lnTo>
                  <a:pt x="3029" y="1279"/>
                </a:lnTo>
                <a:lnTo>
                  <a:pt x="3026" y="1279"/>
                </a:lnTo>
                <a:lnTo>
                  <a:pt x="3024" y="1278"/>
                </a:lnTo>
                <a:lnTo>
                  <a:pt x="3022" y="1277"/>
                </a:lnTo>
                <a:lnTo>
                  <a:pt x="3020" y="1275"/>
                </a:lnTo>
                <a:lnTo>
                  <a:pt x="3018" y="1272"/>
                </a:lnTo>
                <a:lnTo>
                  <a:pt x="3017" y="1270"/>
                </a:lnTo>
                <a:lnTo>
                  <a:pt x="3016" y="1271"/>
                </a:lnTo>
                <a:lnTo>
                  <a:pt x="3015" y="1271"/>
                </a:lnTo>
                <a:lnTo>
                  <a:pt x="3014" y="1273"/>
                </a:lnTo>
                <a:lnTo>
                  <a:pt x="3013" y="1275"/>
                </a:lnTo>
                <a:lnTo>
                  <a:pt x="3012" y="1276"/>
                </a:lnTo>
                <a:lnTo>
                  <a:pt x="3004" y="1278"/>
                </a:lnTo>
                <a:lnTo>
                  <a:pt x="2996" y="1278"/>
                </a:lnTo>
                <a:lnTo>
                  <a:pt x="2988" y="1278"/>
                </a:lnTo>
                <a:lnTo>
                  <a:pt x="2981" y="1279"/>
                </a:lnTo>
                <a:lnTo>
                  <a:pt x="2969" y="1262"/>
                </a:lnTo>
                <a:lnTo>
                  <a:pt x="2958" y="1265"/>
                </a:lnTo>
                <a:lnTo>
                  <a:pt x="2956" y="1271"/>
                </a:lnTo>
                <a:lnTo>
                  <a:pt x="2954" y="1277"/>
                </a:lnTo>
                <a:lnTo>
                  <a:pt x="2951" y="1288"/>
                </a:lnTo>
                <a:lnTo>
                  <a:pt x="2950" y="1294"/>
                </a:lnTo>
                <a:lnTo>
                  <a:pt x="2948" y="1299"/>
                </a:lnTo>
                <a:lnTo>
                  <a:pt x="2945" y="1304"/>
                </a:lnTo>
                <a:lnTo>
                  <a:pt x="2941" y="1310"/>
                </a:lnTo>
                <a:lnTo>
                  <a:pt x="2938" y="1313"/>
                </a:lnTo>
                <a:lnTo>
                  <a:pt x="2932" y="1318"/>
                </a:lnTo>
                <a:lnTo>
                  <a:pt x="2926" y="1322"/>
                </a:lnTo>
                <a:lnTo>
                  <a:pt x="2922" y="1324"/>
                </a:lnTo>
                <a:lnTo>
                  <a:pt x="2919" y="1324"/>
                </a:lnTo>
                <a:lnTo>
                  <a:pt x="2916" y="1324"/>
                </a:lnTo>
                <a:lnTo>
                  <a:pt x="2913" y="1323"/>
                </a:lnTo>
                <a:lnTo>
                  <a:pt x="2910" y="1324"/>
                </a:lnTo>
                <a:lnTo>
                  <a:pt x="2909" y="1325"/>
                </a:lnTo>
                <a:lnTo>
                  <a:pt x="2906" y="1328"/>
                </a:lnTo>
                <a:lnTo>
                  <a:pt x="2901" y="1335"/>
                </a:lnTo>
                <a:lnTo>
                  <a:pt x="2896" y="1341"/>
                </a:lnTo>
                <a:lnTo>
                  <a:pt x="2894" y="1346"/>
                </a:lnTo>
                <a:lnTo>
                  <a:pt x="2893" y="1348"/>
                </a:lnTo>
                <a:lnTo>
                  <a:pt x="2895" y="1350"/>
                </a:lnTo>
                <a:lnTo>
                  <a:pt x="2896" y="1352"/>
                </a:lnTo>
                <a:lnTo>
                  <a:pt x="2896" y="1353"/>
                </a:lnTo>
                <a:lnTo>
                  <a:pt x="2896" y="1355"/>
                </a:lnTo>
                <a:lnTo>
                  <a:pt x="2896" y="1357"/>
                </a:lnTo>
                <a:lnTo>
                  <a:pt x="2894" y="1359"/>
                </a:lnTo>
                <a:lnTo>
                  <a:pt x="2891" y="1364"/>
                </a:lnTo>
                <a:lnTo>
                  <a:pt x="2887" y="1369"/>
                </a:lnTo>
                <a:lnTo>
                  <a:pt x="2886" y="1372"/>
                </a:lnTo>
                <a:lnTo>
                  <a:pt x="2885" y="1375"/>
                </a:lnTo>
                <a:lnTo>
                  <a:pt x="2885" y="1377"/>
                </a:lnTo>
                <a:lnTo>
                  <a:pt x="2886" y="1380"/>
                </a:lnTo>
                <a:lnTo>
                  <a:pt x="2887" y="1384"/>
                </a:lnTo>
                <a:lnTo>
                  <a:pt x="2889" y="1388"/>
                </a:lnTo>
                <a:lnTo>
                  <a:pt x="2891" y="1391"/>
                </a:lnTo>
                <a:lnTo>
                  <a:pt x="2891" y="1398"/>
                </a:lnTo>
                <a:lnTo>
                  <a:pt x="2891" y="1405"/>
                </a:lnTo>
                <a:lnTo>
                  <a:pt x="2890" y="1412"/>
                </a:lnTo>
                <a:lnTo>
                  <a:pt x="2888" y="1418"/>
                </a:lnTo>
                <a:lnTo>
                  <a:pt x="2885" y="1423"/>
                </a:lnTo>
                <a:lnTo>
                  <a:pt x="2883" y="1428"/>
                </a:lnTo>
                <a:lnTo>
                  <a:pt x="2877" y="1436"/>
                </a:lnTo>
                <a:lnTo>
                  <a:pt x="2873" y="1440"/>
                </a:lnTo>
                <a:lnTo>
                  <a:pt x="2870" y="1443"/>
                </a:lnTo>
                <a:lnTo>
                  <a:pt x="2862" y="1448"/>
                </a:lnTo>
                <a:lnTo>
                  <a:pt x="2853" y="1453"/>
                </a:lnTo>
                <a:lnTo>
                  <a:pt x="2849" y="1456"/>
                </a:lnTo>
                <a:lnTo>
                  <a:pt x="2846" y="1459"/>
                </a:lnTo>
                <a:lnTo>
                  <a:pt x="2845" y="1460"/>
                </a:lnTo>
                <a:lnTo>
                  <a:pt x="2844" y="1461"/>
                </a:lnTo>
                <a:lnTo>
                  <a:pt x="2844" y="1462"/>
                </a:lnTo>
                <a:lnTo>
                  <a:pt x="2843" y="1463"/>
                </a:lnTo>
                <a:lnTo>
                  <a:pt x="2840" y="1470"/>
                </a:lnTo>
                <a:lnTo>
                  <a:pt x="2836" y="1471"/>
                </a:lnTo>
                <a:lnTo>
                  <a:pt x="2832" y="1471"/>
                </a:lnTo>
                <a:lnTo>
                  <a:pt x="2829" y="1471"/>
                </a:lnTo>
                <a:lnTo>
                  <a:pt x="2828" y="1472"/>
                </a:lnTo>
                <a:lnTo>
                  <a:pt x="2826" y="1473"/>
                </a:lnTo>
                <a:lnTo>
                  <a:pt x="2825" y="1475"/>
                </a:lnTo>
                <a:lnTo>
                  <a:pt x="2824" y="1477"/>
                </a:lnTo>
                <a:lnTo>
                  <a:pt x="2823" y="1481"/>
                </a:lnTo>
                <a:lnTo>
                  <a:pt x="2822" y="1486"/>
                </a:lnTo>
                <a:lnTo>
                  <a:pt x="2821" y="1488"/>
                </a:lnTo>
                <a:lnTo>
                  <a:pt x="2820" y="1490"/>
                </a:lnTo>
                <a:lnTo>
                  <a:pt x="2817" y="1493"/>
                </a:lnTo>
                <a:lnTo>
                  <a:pt x="2813" y="1495"/>
                </a:lnTo>
                <a:lnTo>
                  <a:pt x="2809" y="1498"/>
                </a:lnTo>
                <a:lnTo>
                  <a:pt x="2807" y="1500"/>
                </a:lnTo>
                <a:lnTo>
                  <a:pt x="2806" y="1501"/>
                </a:lnTo>
                <a:lnTo>
                  <a:pt x="2804" y="1506"/>
                </a:lnTo>
                <a:lnTo>
                  <a:pt x="2802" y="1511"/>
                </a:lnTo>
                <a:lnTo>
                  <a:pt x="2799" y="1522"/>
                </a:lnTo>
                <a:lnTo>
                  <a:pt x="2796" y="1533"/>
                </a:lnTo>
                <a:lnTo>
                  <a:pt x="2795" y="1538"/>
                </a:lnTo>
                <a:lnTo>
                  <a:pt x="2792" y="1543"/>
                </a:lnTo>
                <a:lnTo>
                  <a:pt x="2789" y="1547"/>
                </a:lnTo>
                <a:lnTo>
                  <a:pt x="2785" y="1550"/>
                </a:lnTo>
                <a:lnTo>
                  <a:pt x="2781" y="1554"/>
                </a:lnTo>
                <a:lnTo>
                  <a:pt x="2780" y="1555"/>
                </a:lnTo>
                <a:lnTo>
                  <a:pt x="2778" y="1557"/>
                </a:lnTo>
                <a:lnTo>
                  <a:pt x="2776" y="1562"/>
                </a:lnTo>
                <a:lnTo>
                  <a:pt x="2775" y="1566"/>
                </a:lnTo>
                <a:lnTo>
                  <a:pt x="2773" y="1575"/>
                </a:lnTo>
                <a:lnTo>
                  <a:pt x="2771" y="1583"/>
                </a:lnTo>
                <a:lnTo>
                  <a:pt x="2769" y="1587"/>
                </a:lnTo>
                <a:lnTo>
                  <a:pt x="2767" y="1591"/>
                </a:lnTo>
                <a:lnTo>
                  <a:pt x="2765" y="1593"/>
                </a:lnTo>
                <a:lnTo>
                  <a:pt x="2763" y="1594"/>
                </a:lnTo>
                <a:lnTo>
                  <a:pt x="2760" y="1595"/>
                </a:lnTo>
                <a:lnTo>
                  <a:pt x="2759" y="1597"/>
                </a:lnTo>
                <a:lnTo>
                  <a:pt x="2757" y="1603"/>
                </a:lnTo>
                <a:lnTo>
                  <a:pt x="2756" y="1608"/>
                </a:lnTo>
                <a:lnTo>
                  <a:pt x="2756" y="1612"/>
                </a:lnTo>
                <a:lnTo>
                  <a:pt x="2756" y="1613"/>
                </a:lnTo>
                <a:lnTo>
                  <a:pt x="2756" y="1615"/>
                </a:lnTo>
                <a:lnTo>
                  <a:pt x="2757" y="1618"/>
                </a:lnTo>
                <a:lnTo>
                  <a:pt x="2759" y="1620"/>
                </a:lnTo>
                <a:lnTo>
                  <a:pt x="2762" y="1623"/>
                </a:lnTo>
                <a:lnTo>
                  <a:pt x="2765" y="1627"/>
                </a:lnTo>
                <a:lnTo>
                  <a:pt x="2766" y="1629"/>
                </a:lnTo>
                <a:lnTo>
                  <a:pt x="2767" y="1631"/>
                </a:lnTo>
                <a:lnTo>
                  <a:pt x="2767" y="1636"/>
                </a:lnTo>
                <a:lnTo>
                  <a:pt x="2766" y="1645"/>
                </a:lnTo>
                <a:lnTo>
                  <a:pt x="2765" y="1653"/>
                </a:lnTo>
                <a:lnTo>
                  <a:pt x="2764" y="1656"/>
                </a:lnTo>
                <a:lnTo>
                  <a:pt x="2766" y="1664"/>
                </a:lnTo>
                <a:lnTo>
                  <a:pt x="2768" y="1671"/>
                </a:lnTo>
                <a:lnTo>
                  <a:pt x="2770" y="1686"/>
                </a:lnTo>
                <a:lnTo>
                  <a:pt x="2771" y="1694"/>
                </a:lnTo>
                <a:lnTo>
                  <a:pt x="2771" y="1701"/>
                </a:lnTo>
                <a:lnTo>
                  <a:pt x="2770" y="1709"/>
                </a:lnTo>
                <a:lnTo>
                  <a:pt x="2769" y="1718"/>
                </a:lnTo>
                <a:lnTo>
                  <a:pt x="2767" y="1726"/>
                </a:lnTo>
                <a:lnTo>
                  <a:pt x="2761" y="1726"/>
                </a:lnTo>
                <a:lnTo>
                  <a:pt x="2761" y="1734"/>
                </a:lnTo>
                <a:lnTo>
                  <a:pt x="2761" y="1742"/>
                </a:lnTo>
                <a:lnTo>
                  <a:pt x="2760" y="1748"/>
                </a:lnTo>
                <a:lnTo>
                  <a:pt x="2760" y="1751"/>
                </a:lnTo>
                <a:lnTo>
                  <a:pt x="2759" y="1754"/>
                </a:lnTo>
                <a:lnTo>
                  <a:pt x="2756" y="1757"/>
                </a:lnTo>
                <a:lnTo>
                  <a:pt x="2753" y="1760"/>
                </a:lnTo>
                <a:lnTo>
                  <a:pt x="2749" y="1763"/>
                </a:lnTo>
                <a:lnTo>
                  <a:pt x="2748" y="1765"/>
                </a:lnTo>
                <a:lnTo>
                  <a:pt x="2747" y="1766"/>
                </a:lnTo>
                <a:lnTo>
                  <a:pt x="2747" y="1768"/>
                </a:lnTo>
                <a:lnTo>
                  <a:pt x="2748" y="1770"/>
                </a:lnTo>
                <a:lnTo>
                  <a:pt x="2750" y="1776"/>
                </a:lnTo>
                <a:lnTo>
                  <a:pt x="2757" y="1788"/>
                </a:lnTo>
                <a:lnTo>
                  <a:pt x="2760" y="1795"/>
                </a:lnTo>
                <a:lnTo>
                  <a:pt x="2761" y="1800"/>
                </a:lnTo>
                <a:lnTo>
                  <a:pt x="2760" y="1801"/>
                </a:lnTo>
                <a:lnTo>
                  <a:pt x="2759" y="1802"/>
                </a:lnTo>
                <a:lnTo>
                  <a:pt x="2758" y="1803"/>
                </a:lnTo>
                <a:lnTo>
                  <a:pt x="2758" y="1804"/>
                </a:lnTo>
                <a:lnTo>
                  <a:pt x="2758" y="1807"/>
                </a:lnTo>
                <a:lnTo>
                  <a:pt x="2759" y="1810"/>
                </a:lnTo>
                <a:lnTo>
                  <a:pt x="2762" y="1816"/>
                </a:lnTo>
                <a:lnTo>
                  <a:pt x="2764" y="1819"/>
                </a:lnTo>
                <a:lnTo>
                  <a:pt x="2764" y="1825"/>
                </a:lnTo>
                <a:lnTo>
                  <a:pt x="2765" y="1826"/>
                </a:lnTo>
                <a:lnTo>
                  <a:pt x="2767" y="1827"/>
                </a:lnTo>
                <a:lnTo>
                  <a:pt x="2771" y="1828"/>
                </a:lnTo>
                <a:lnTo>
                  <a:pt x="2775" y="1829"/>
                </a:lnTo>
                <a:lnTo>
                  <a:pt x="2778" y="1830"/>
                </a:lnTo>
                <a:lnTo>
                  <a:pt x="2779" y="1832"/>
                </a:lnTo>
                <a:lnTo>
                  <a:pt x="2779" y="1833"/>
                </a:lnTo>
                <a:lnTo>
                  <a:pt x="2780" y="1837"/>
                </a:lnTo>
                <a:lnTo>
                  <a:pt x="2780" y="1841"/>
                </a:lnTo>
                <a:lnTo>
                  <a:pt x="2781" y="1844"/>
                </a:lnTo>
                <a:lnTo>
                  <a:pt x="2787" y="1844"/>
                </a:lnTo>
                <a:lnTo>
                  <a:pt x="2789" y="1845"/>
                </a:lnTo>
                <a:lnTo>
                  <a:pt x="2790" y="1845"/>
                </a:lnTo>
                <a:lnTo>
                  <a:pt x="2790" y="1844"/>
                </a:lnTo>
                <a:lnTo>
                  <a:pt x="2791" y="1847"/>
                </a:lnTo>
                <a:lnTo>
                  <a:pt x="2792" y="1848"/>
                </a:lnTo>
                <a:lnTo>
                  <a:pt x="2793" y="1851"/>
                </a:lnTo>
                <a:lnTo>
                  <a:pt x="2796" y="1858"/>
                </a:lnTo>
                <a:lnTo>
                  <a:pt x="2801" y="1870"/>
                </a:lnTo>
                <a:lnTo>
                  <a:pt x="2809" y="1870"/>
                </a:lnTo>
                <a:lnTo>
                  <a:pt x="2809" y="1872"/>
                </a:lnTo>
                <a:lnTo>
                  <a:pt x="2807" y="1875"/>
                </a:lnTo>
                <a:lnTo>
                  <a:pt x="2806" y="1879"/>
                </a:lnTo>
                <a:lnTo>
                  <a:pt x="2806" y="1884"/>
                </a:lnTo>
                <a:lnTo>
                  <a:pt x="2807" y="1885"/>
                </a:lnTo>
                <a:lnTo>
                  <a:pt x="2808" y="1887"/>
                </a:lnTo>
                <a:lnTo>
                  <a:pt x="2812" y="1890"/>
                </a:lnTo>
                <a:lnTo>
                  <a:pt x="2818" y="1892"/>
                </a:lnTo>
                <a:lnTo>
                  <a:pt x="2819" y="1897"/>
                </a:lnTo>
                <a:lnTo>
                  <a:pt x="2820" y="1902"/>
                </a:lnTo>
                <a:lnTo>
                  <a:pt x="2821" y="1912"/>
                </a:lnTo>
                <a:lnTo>
                  <a:pt x="2822" y="1916"/>
                </a:lnTo>
                <a:lnTo>
                  <a:pt x="2823" y="1920"/>
                </a:lnTo>
                <a:lnTo>
                  <a:pt x="2824" y="1922"/>
                </a:lnTo>
                <a:lnTo>
                  <a:pt x="2825" y="1924"/>
                </a:lnTo>
                <a:lnTo>
                  <a:pt x="2829" y="1926"/>
                </a:lnTo>
                <a:lnTo>
                  <a:pt x="2830" y="1927"/>
                </a:lnTo>
                <a:lnTo>
                  <a:pt x="2828" y="1928"/>
                </a:lnTo>
                <a:lnTo>
                  <a:pt x="2826" y="1929"/>
                </a:lnTo>
                <a:lnTo>
                  <a:pt x="2826" y="1930"/>
                </a:lnTo>
                <a:lnTo>
                  <a:pt x="2826" y="1932"/>
                </a:lnTo>
                <a:lnTo>
                  <a:pt x="2827" y="1933"/>
                </a:lnTo>
                <a:lnTo>
                  <a:pt x="2828" y="1933"/>
                </a:lnTo>
                <a:lnTo>
                  <a:pt x="2828" y="1932"/>
                </a:lnTo>
                <a:lnTo>
                  <a:pt x="2829" y="1930"/>
                </a:lnTo>
                <a:lnTo>
                  <a:pt x="2829" y="1929"/>
                </a:lnTo>
                <a:lnTo>
                  <a:pt x="2835" y="1938"/>
                </a:lnTo>
                <a:lnTo>
                  <a:pt x="2839" y="1943"/>
                </a:lnTo>
                <a:lnTo>
                  <a:pt x="2841" y="1945"/>
                </a:lnTo>
                <a:lnTo>
                  <a:pt x="2843" y="1946"/>
                </a:lnTo>
                <a:lnTo>
                  <a:pt x="2845" y="1946"/>
                </a:lnTo>
                <a:lnTo>
                  <a:pt x="2847" y="1945"/>
                </a:lnTo>
                <a:lnTo>
                  <a:pt x="2850" y="1945"/>
                </a:lnTo>
                <a:lnTo>
                  <a:pt x="2851" y="1946"/>
                </a:lnTo>
                <a:lnTo>
                  <a:pt x="2853" y="1948"/>
                </a:lnTo>
                <a:lnTo>
                  <a:pt x="2854" y="1951"/>
                </a:lnTo>
                <a:lnTo>
                  <a:pt x="2855" y="1954"/>
                </a:lnTo>
                <a:lnTo>
                  <a:pt x="2857" y="1957"/>
                </a:lnTo>
                <a:lnTo>
                  <a:pt x="2859" y="1959"/>
                </a:lnTo>
                <a:lnTo>
                  <a:pt x="2862" y="1961"/>
                </a:lnTo>
                <a:lnTo>
                  <a:pt x="2865" y="1963"/>
                </a:lnTo>
                <a:lnTo>
                  <a:pt x="2868" y="1964"/>
                </a:lnTo>
                <a:lnTo>
                  <a:pt x="2874" y="1967"/>
                </a:lnTo>
                <a:lnTo>
                  <a:pt x="2877" y="1969"/>
                </a:lnTo>
                <a:lnTo>
                  <a:pt x="2879" y="1971"/>
                </a:lnTo>
                <a:lnTo>
                  <a:pt x="2884" y="1975"/>
                </a:lnTo>
                <a:lnTo>
                  <a:pt x="2889" y="1981"/>
                </a:lnTo>
                <a:lnTo>
                  <a:pt x="2894" y="1987"/>
                </a:lnTo>
                <a:lnTo>
                  <a:pt x="2899" y="1993"/>
                </a:lnTo>
                <a:lnTo>
                  <a:pt x="2902" y="1996"/>
                </a:lnTo>
                <a:lnTo>
                  <a:pt x="2905" y="1999"/>
                </a:lnTo>
                <a:lnTo>
                  <a:pt x="2909" y="2001"/>
                </a:lnTo>
                <a:lnTo>
                  <a:pt x="2913" y="2003"/>
                </a:lnTo>
                <a:lnTo>
                  <a:pt x="2916" y="2004"/>
                </a:lnTo>
                <a:lnTo>
                  <a:pt x="2921" y="2005"/>
                </a:lnTo>
                <a:lnTo>
                  <a:pt x="2925" y="2005"/>
                </a:lnTo>
                <a:lnTo>
                  <a:pt x="2930" y="2005"/>
                </a:lnTo>
                <a:lnTo>
                  <a:pt x="2932" y="2004"/>
                </a:lnTo>
                <a:lnTo>
                  <a:pt x="2933" y="2004"/>
                </a:lnTo>
                <a:lnTo>
                  <a:pt x="2937" y="2001"/>
                </a:lnTo>
                <a:lnTo>
                  <a:pt x="2944" y="1995"/>
                </a:lnTo>
                <a:lnTo>
                  <a:pt x="2950" y="1989"/>
                </a:lnTo>
                <a:lnTo>
                  <a:pt x="2953" y="1986"/>
                </a:lnTo>
                <a:lnTo>
                  <a:pt x="2955" y="1985"/>
                </a:lnTo>
                <a:lnTo>
                  <a:pt x="2962" y="1984"/>
                </a:lnTo>
                <a:lnTo>
                  <a:pt x="2968" y="1983"/>
                </a:lnTo>
                <a:lnTo>
                  <a:pt x="2974" y="1984"/>
                </a:lnTo>
                <a:lnTo>
                  <a:pt x="2979" y="1986"/>
                </a:lnTo>
                <a:lnTo>
                  <a:pt x="2983" y="1987"/>
                </a:lnTo>
                <a:lnTo>
                  <a:pt x="2988" y="1989"/>
                </a:lnTo>
                <a:lnTo>
                  <a:pt x="2993" y="1991"/>
                </a:lnTo>
                <a:lnTo>
                  <a:pt x="2997" y="1993"/>
                </a:lnTo>
                <a:lnTo>
                  <a:pt x="3003" y="1994"/>
                </a:lnTo>
                <a:lnTo>
                  <a:pt x="3006" y="1994"/>
                </a:lnTo>
                <a:lnTo>
                  <a:pt x="3009" y="1994"/>
                </a:lnTo>
                <a:lnTo>
                  <a:pt x="3011" y="1992"/>
                </a:lnTo>
                <a:lnTo>
                  <a:pt x="3016" y="1989"/>
                </a:lnTo>
                <a:lnTo>
                  <a:pt x="3020" y="1987"/>
                </a:lnTo>
                <a:lnTo>
                  <a:pt x="3023" y="1985"/>
                </a:lnTo>
                <a:lnTo>
                  <a:pt x="3026" y="1985"/>
                </a:lnTo>
                <a:lnTo>
                  <a:pt x="3029" y="1985"/>
                </a:lnTo>
                <a:lnTo>
                  <a:pt x="3032" y="1985"/>
                </a:lnTo>
                <a:lnTo>
                  <a:pt x="3033" y="1985"/>
                </a:lnTo>
                <a:lnTo>
                  <a:pt x="3034" y="1985"/>
                </a:lnTo>
                <a:lnTo>
                  <a:pt x="3038" y="1981"/>
                </a:lnTo>
                <a:lnTo>
                  <a:pt x="3041" y="1978"/>
                </a:lnTo>
                <a:lnTo>
                  <a:pt x="3043" y="1977"/>
                </a:lnTo>
                <a:lnTo>
                  <a:pt x="3047" y="1976"/>
                </a:lnTo>
                <a:lnTo>
                  <a:pt x="3052" y="1975"/>
                </a:lnTo>
                <a:lnTo>
                  <a:pt x="3060" y="1976"/>
                </a:lnTo>
                <a:lnTo>
                  <a:pt x="3068" y="1976"/>
                </a:lnTo>
                <a:lnTo>
                  <a:pt x="3072" y="1975"/>
                </a:lnTo>
                <a:lnTo>
                  <a:pt x="3076" y="1974"/>
                </a:lnTo>
                <a:lnTo>
                  <a:pt x="3077" y="1972"/>
                </a:lnTo>
                <a:lnTo>
                  <a:pt x="3079" y="1968"/>
                </a:lnTo>
                <a:lnTo>
                  <a:pt x="3080" y="1966"/>
                </a:lnTo>
                <a:lnTo>
                  <a:pt x="3081" y="1964"/>
                </a:lnTo>
                <a:lnTo>
                  <a:pt x="3083" y="1963"/>
                </a:lnTo>
                <a:lnTo>
                  <a:pt x="3084" y="1963"/>
                </a:lnTo>
                <a:lnTo>
                  <a:pt x="3085" y="1963"/>
                </a:lnTo>
                <a:lnTo>
                  <a:pt x="3086" y="1963"/>
                </a:lnTo>
                <a:lnTo>
                  <a:pt x="3087" y="1963"/>
                </a:lnTo>
                <a:lnTo>
                  <a:pt x="3087" y="1964"/>
                </a:lnTo>
                <a:lnTo>
                  <a:pt x="3087" y="1965"/>
                </a:lnTo>
                <a:lnTo>
                  <a:pt x="3087" y="1967"/>
                </a:lnTo>
                <a:lnTo>
                  <a:pt x="3086" y="1969"/>
                </a:lnTo>
                <a:lnTo>
                  <a:pt x="3086" y="1971"/>
                </a:lnTo>
                <a:lnTo>
                  <a:pt x="3086" y="1972"/>
                </a:lnTo>
                <a:lnTo>
                  <a:pt x="3087" y="1972"/>
                </a:lnTo>
                <a:lnTo>
                  <a:pt x="3090" y="1971"/>
                </a:lnTo>
                <a:lnTo>
                  <a:pt x="3092" y="1970"/>
                </a:lnTo>
                <a:lnTo>
                  <a:pt x="3093" y="1968"/>
                </a:lnTo>
                <a:lnTo>
                  <a:pt x="3096" y="1964"/>
                </a:lnTo>
                <a:lnTo>
                  <a:pt x="3099" y="1960"/>
                </a:lnTo>
                <a:lnTo>
                  <a:pt x="3100" y="1958"/>
                </a:lnTo>
                <a:lnTo>
                  <a:pt x="3102" y="1957"/>
                </a:lnTo>
                <a:lnTo>
                  <a:pt x="3104" y="1956"/>
                </a:lnTo>
                <a:lnTo>
                  <a:pt x="3108" y="1955"/>
                </a:lnTo>
                <a:lnTo>
                  <a:pt x="3116" y="1953"/>
                </a:lnTo>
                <a:lnTo>
                  <a:pt x="3124" y="1952"/>
                </a:lnTo>
                <a:lnTo>
                  <a:pt x="3131" y="1952"/>
                </a:lnTo>
                <a:lnTo>
                  <a:pt x="3138" y="1953"/>
                </a:lnTo>
                <a:lnTo>
                  <a:pt x="3141" y="1953"/>
                </a:lnTo>
                <a:lnTo>
                  <a:pt x="3144" y="1954"/>
                </a:lnTo>
                <a:lnTo>
                  <a:pt x="3149" y="1957"/>
                </a:lnTo>
                <a:lnTo>
                  <a:pt x="3156" y="1963"/>
                </a:lnTo>
                <a:lnTo>
                  <a:pt x="3163" y="1969"/>
                </a:lnTo>
                <a:lnTo>
                  <a:pt x="3165" y="1972"/>
                </a:lnTo>
                <a:lnTo>
                  <a:pt x="3166" y="1974"/>
                </a:lnTo>
                <a:lnTo>
                  <a:pt x="3167" y="1977"/>
                </a:lnTo>
                <a:lnTo>
                  <a:pt x="3167" y="1979"/>
                </a:lnTo>
                <a:lnTo>
                  <a:pt x="3166" y="1981"/>
                </a:lnTo>
                <a:lnTo>
                  <a:pt x="3165" y="1982"/>
                </a:lnTo>
                <a:lnTo>
                  <a:pt x="3164" y="1984"/>
                </a:lnTo>
                <a:lnTo>
                  <a:pt x="3163" y="1986"/>
                </a:lnTo>
                <a:lnTo>
                  <a:pt x="3163" y="1988"/>
                </a:lnTo>
                <a:lnTo>
                  <a:pt x="3164" y="1991"/>
                </a:lnTo>
                <a:lnTo>
                  <a:pt x="3165" y="1994"/>
                </a:lnTo>
                <a:lnTo>
                  <a:pt x="3169" y="1998"/>
                </a:lnTo>
                <a:lnTo>
                  <a:pt x="3172" y="2002"/>
                </a:lnTo>
                <a:lnTo>
                  <a:pt x="3175" y="2005"/>
                </a:lnTo>
                <a:lnTo>
                  <a:pt x="3189" y="2002"/>
                </a:lnTo>
                <a:lnTo>
                  <a:pt x="3203" y="1999"/>
                </a:lnTo>
                <a:lnTo>
                  <a:pt x="3203" y="1994"/>
                </a:lnTo>
                <a:lnTo>
                  <a:pt x="3206" y="1993"/>
                </a:lnTo>
                <a:lnTo>
                  <a:pt x="3208" y="1994"/>
                </a:lnTo>
                <a:lnTo>
                  <a:pt x="3209" y="1994"/>
                </a:lnTo>
                <a:lnTo>
                  <a:pt x="3210" y="1996"/>
                </a:lnTo>
                <a:lnTo>
                  <a:pt x="3211" y="1998"/>
                </a:lnTo>
                <a:lnTo>
                  <a:pt x="3211" y="1999"/>
                </a:lnTo>
                <a:lnTo>
                  <a:pt x="3213" y="1998"/>
                </a:lnTo>
                <a:lnTo>
                  <a:pt x="3215" y="1997"/>
                </a:lnTo>
                <a:lnTo>
                  <a:pt x="3217" y="1994"/>
                </a:lnTo>
                <a:lnTo>
                  <a:pt x="3218" y="1995"/>
                </a:lnTo>
                <a:lnTo>
                  <a:pt x="3219" y="1997"/>
                </a:lnTo>
                <a:lnTo>
                  <a:pt x="3219" y="1998"/>
                </a:lnTo>
                <a:lnTo>
                  <a:pt x="3220" y="1999"/>
                </a:lnTo>
                <a:lnTo>
                  <a:pt x="3221" y="1999"/>
                </a:lnTo>
                <a:lnTo>
                  <a:pt x="3223" y="1999"/>
                </a:lnTo>
                <a:lnTo>
                  <a:pt x="3223" y="1998"/>
                </a:lnTo>
                <a:lnTo>
                  <a:pt x="3223" y="1995"/>
                </a:lnTo>
                <a:lnTo>
                  <a:pt x="3224" y="1993"/>
                </a:lnTo>
                <a:lnTo>
                  <a:pt x="3225" y="1993"/>
                </a:lnTo>
                <a:lnTo>
                  <a:pt x="3226" y="1993"/>
                </a:lnTo>
                <a:lnTo>
                  <a:pt x="3228" y="1994"/>
                </a:lnTo>
                <a:lnTo>
                  <a:pt x="3225" y="2005"/>
                </a:lnTo>
                <a:lnTo>
                  <a:pt x="3228" y="2006"/>
                </a:lnTo>
                <a:lnTo>
                  <a:pt x="3231" y="2006"/>
                </a:lnTo>
                <a:lnTo>
                  <a:pt x="3234" y="2006"/>
                </a:lnTo>
                <a:lnTo>
                  <a:pt x="3237" y="2008"/>
                </a:lnTo>
                <a:lnTo>
                  <a:pt x="3237" y="2010"/>
                </a:lnTo>
                <a:lnTo>
                  <a:pt x="3237" y="2012"/>
                </a:lnTo>
                <a:lnTo>
                  <a:pt x="3238" y="2014"/>
                </a:lnTo>
                <a:lnTo>
                  <a:pt x="3241" y="2018"/>
                </a:lnTo>
                <a:lnTo>
                  <a:pt x="3243" y="2021"/>
                </a:lnTo>
                <a:lnTo>
                  <a:pt x="3245" y="2024"/>
                </a:lnTo>
                <a:lnTo>
                  <a:pt x="3245" y="2029"/>
                </a:lnTo>
                <a:lnTo>
                  <a:pt x="3245" y="2034"/>
                </a:lnTo>
                <a:lnTo>
                  <a:pt x="3244" y="2039"/>
                </a:lnTo>
                <a:lnTo>
                  <a:pt x="3244" y="2040"/>
                </a:lnTo>
                <a:lnTo>
                  <a:pt x="3243" y="2050"/>
                </a:lnTo>
                <a:lnTo>
                  <a:pt x="3242" y="2055"/>
                </a:lnTo>
                <a:lnTo>
                  <a:pt x="3242" y="2059"/>
                </a:lnTo>
                <a:lnTo>
                  <a:pt x="3241" y="2061"/>
                </a:lnTo>
                <a:lnTo>
                  <a:pt x="3239" y="2064"/>
                </a:lnTo>
                <a:lnTo>
                  <a:pt x="3236" y="2068"/>
                </a:lnTo>
                <a:lnTo>
                  <a:pt x="3234" y="2072"/>
                </a:lnTo>
                <a:lnTo>
                  <a:pt x="3235" y="2075"/>
                </a:lnTo>
                <a:lnTo>
                  <a:pt x="3238" y="2080"/>
                </a:lnTo>
                <a:lnTo>
                  <a:pt x="3240" y="2085"/>
                </a:lnTo>
                <a:lnTo>
                  <a:pt x="3241" y="2088"/>
                </a:lnTo>
                <a:lnTo>
                  <a:pt x="3239" y="2089"/>
                </a:lnTo>
                <a:lnTo>
                  <a:pt x="3238" y="2090"/>
                </a:lnTo>
                <a:lnTo>
                  <a:pt x="3237" y="2091"/>
                </a:lnTo>
                <a:lnTo>
                  <a:pt x="3235" y="2095"/>
                </a:lnTo>
                <a:lnTo>
                  <a:pt x="3232" y="2106"/>
                </a:lnTo>
                <a:lnTo>
                  <a:pt x="3229" y="2118"/>
                </a:lnTo>
                <a:lnTo>
                  <a:pt x="3225" y="2129"/>
                </a:lnTo>
                <a:lnTo>
                  <a:pt x="3230" y="2131"/>
                </a:lnTo>
                <a:lnTo>
                  <a:pt x="3232" y="2133"/>
                </a:lnTo>
                <a:lnTo>
                  <a:pt x="3235" y="2136"/>
                </a:lnTo>
                <a:lnTo>
                  <a:pt x="3236" y="2138"/>
                </a:lnTo>
                <a:lnTo>
                  <a:pt x="3236" y="2140"/>
                </a:lnTo>
                <a:lnTo>
                  <a:pt x="3236" y="2141"/>
                </a:lnTo>
                <a:lnTo>
                  <a:pt x="3235" y="2143"/>
                </a:lnTo>
                <a:lnTo>
                  <a:pt x="3231" y="2145"/>
                </a:lnTo>
                <a:lnTo>
                  <a:pt x="3238" y="2151"/>
                </a:lnTo>
                <a:lnTo>
                  <a:pt x="3248" y="2158"/>
                </a:lnTo>
                <a:lnTo>
                  <a:pt x="3256" y="2165"/>
                </a:lnTo>
                <a:lnTo>
                  <a:pt x="3260" y="2168"/>
                </a:lnTo>
                <a:lnTo>
                  <a:pt x="3262" y="2171"/>
                </a:lnTo>
                <a:lnTo>
                  <a:pt x="3259" y="2179"/>
                </a:lnTo>
                <a:lnTo>
                  <a:pt x="3263" y="2182"/>
                </a:lnTo>
                <a:lnTo>
                  <a:pt x="3268" y="2186"/>
                </a:lnTo>
                <a:lnTo>
                  <a:pt x="3273" y="2190"/>
                </a:lnTo>
                <a:lnTo>
                  <a:pt x="3275" y="2191"/>
                </a:lnTo>
                <a:lnTo>
                  <a:pt x="3276" y="2193"/>
                </a:lnTo>
                <a:lnTo>
                  <a:pt x="3277" y="2196"/>
                </a:lnTo>
                <a:lnTo>
                  <a:pt x="3277" y="2198"/>
                </a:lnTo>
                <a:lnTo>
                  <a:pt x="3278" y="2199"/>
                </a:lnTo>
                <a:lnTo>
                  <a:pt x="3279" y="2200"/>
                </a:lnTo>
                <a:lnTo>
                  <a:pt x="3284" y="2210"/>
                </a:lnTo>
                <a:lnTo>
                  <a:pt x="3285" y="2212"/>
                </a:lnTo>
                <a:lnTo>
                  <a:pt x="3285" y="2213"/>
                </a:lnTo>
                <a:lnTo>
                  <a:pt x="3284" y="2215"/>
                </a:lnTo>
                <a:lnTo>
                  <a:pt x="3283" y="2216"/>
                </a:lnTo>
                <a:lnTo>
                  <a:pt x="3282" y="2217"/>
                </a:lnTo>
                <a:lnTo>
                  <a:pt x="3281" y="2218"/>
                </a:lnTo>
                <a:lnTo>
                  <a:pt x="3282" y="2219"/>
                </a:lnTo>
                <a:lnTo>
                  <a:pt x="3283" y="2221"/>
                </a:lnTo>
                <a:lnTo>
                  <a:pt x="3285" y="2223"/>
                </a:lnTo>
                <a:lnTo>
                  <a:pt x="3287" y="2228"/>
                </a:lnTo>
                <a:lnTo>
                  <a:pt x="3289" y="2233"/>
                </a:lnTo>
                <a:lnTo>
                  <a:pt x="3290" y="2239"/>
                </a:lnTo>
                <a:lnTo>
                  <a:pt x="3293" y="2250"/>
                </a:lnTo>
                <a:lnTo>
                  <a:pt x="3294" y="2251"/>
                </a:lnTo>
                <a:lnTo>
                  <a:pt x="3297" y="2254"/>
                </a:lnTo>
                <a:lnTo>
                  <a:pt x="3301" y="2258"/>
                </a:lnTo>
                <a:lnTo>
                  <a:pt x="3303" y="2262"/>
                </a:lnTo>
                <a:lnTo>
                  <a:pt x="3304" y="2266"/>
                </a:lnTo>
                <a:lnTo>
                  <a:pt x="3304" y="2269"/>
                </a:lnTo>
                <a:lnTo>
                  <a:pt x="3304" y="2272"/>
                </a:lnTo>
                <a:lnTo>
                  <a:pt x="3304" y="2277"/>
                </a:lnTo>
                <a:lnTo>
                  <a:pt x="3304" y="2283"/>
                </a:lnTo>
                <a:lnTo>
                  <a:pt x="3310" y="2289"/>
                </a:lnTo>
                <a:lnTo>
                  <a:pt x="3310" y="2294"/>
                </a:lnTo>
                <a:lnTo>
                  <a:pt x="3309" y="2299"/>
                </a:lnTo>
                <a:lnTo>
                  <a:pt x="3306" y="2310"/>
                </a:lnTo>
                <a:lnTo>
                  <a:pt x="3304" y="2320"/>
                </a:lnTo>
                <a:lnTo>
                  <a:pt x="3304" y="2324"/>
                </a:lnTo>
                <a:lnTo>
                  <a:pt x="3304" y="2326"/>
                </a:lnTo>
                <a:lnTo>
                  <a:pt x="3304" y="2328"/>
                </a:lnTo>
                <a:lnTo>
                  <a:pt x="3307" y="2330"/>
                </a:lnTo>
                <a:lnTo>
                  <a:pt x="3309" y="2330"/>
                </a:lnTo>
                <a:lnTo>
                  <a:pt x="3310" y="2331"/>
                </a:lnTo>
                <a:lnTo>
                  <a:pt x="3313" y="2342"/>
                </a:lnTo>
                <a:lnTo>
                  <a:pt x="3314" y="2347"/>
                </a:lnTo>
                <a:lnTo>
                  <a:pt x="3315" y="2353"/>
                </a:lnTo>
                <a:lnTo>
                  <a:pt x="3315" y="2365"/>
                </a:lnTo>
                <a:lnTo>
                  <a:pt x="3314" y="2371"/>
                </a:lnTo>
                <a:lnTo>
                  <a:pt x="3313" y="2373"/>
                </a:lnTo>
                <a:lnTo>
                  <a:pt x="3313" y="2376"/>
                </a:lnTo>
                <a:lnTo>
                  <a:pt x="3310" y="2380"/>
                </a:lnTo>
                <a:lnTo>
                  <a:pt x="3307" y="2384"/>
                </a:lnTo>
                <a:lnTo>
                  <a:pt x="3303" y="2387"/>
                </a:lnTo>
                <a:lnTo>
                  <a:pt x="3302" y="2389"/>
                </a:lnTo>
                <a:lnTo>
                  <a:pt x="3301" y="2390"/>
                </a:lnTo>
                <a:lnTo>
                  <a:pt x="3301" y="2392"/>
                </a:lnTo>
                <a:lnTo>
                  <a:pt x="3302" y="2394"/>
                </a:lnTo>
                <a:lnTo>
                  <a:pt x="3302" y="2397"/>
                </a:lnTo>
                <a:lnTo>
                  <a:pt x="3302" y="2398"/>
                </a:lnTo>
                <a:lnTo>
                  <a:pt x="3301" y="2399"/>
                </a:lnTo>
                <a:lnTo>
                  <a:pt x="3300" y="2400"/>
                </a:lnTo>
                <a:lnTo>
                  <a:pt x="3297" y="2400"/>
                </a:lnTo>
                <a:lnTo>
                  <a:pt x="3294" y="2401"/>
                </a:lnTo>
                <a:lnTo>
                  <a:pt x="3293" y="2401"/>
                </a:lnTo>
                <a:lnTo>
                  <a:pt x="3291" y="2406"/>
                </a:lnTo>
                <a:lnTo>
                  <a:pt x="3290" y="2410"/>
                </a:lnTo>
                <a:lnTo>
                  <a:pt x="3290" y="2414"/>
                </a:lnTo>
                <a:lnTo>
                  <a:pt x="3290" y="2417"/>
                </a:lnTo>
                <a:lnTo>
                  <a:pt x="3291" y="2424"/>
                </a:lnTo>
                <a:lnTo>
                  <a:pt x="3291" y="2428"/>
                </a:lnTo>
                <a:lnTo>
                  <a:pt x="3290" y="2432"/>
                </a:lnTo>
                <a:lnTo>
                  <a:pt x="3288" y="2437"/>
                </a:lnTo>
                <a:lnTo>
                  <a:pt x="3283" y="2443"/>
                </a:lnTo>
                <a:lnTo>
                  <a:pt x="3278" y="2450"/>
                </a:lnTo>
                <a:lnTo>
                  <a:pt x="3277" y="2453"/>
                </a:lnTo>
                <a:lnTo>
                  <a:pt x="3276" y="2455"/>
                </a:lnTo>
                <a:lnTo>
                  <a:pt x="3276" y="2461"/>
                </a:lnTo>
                <a:lnTo>
                  <a:pt x="3275" y="2469"/>
                </a:lnTo>
                <a:lnTo>
                  <a:pt x="3276" y="2492"/>
                </a:lnTo>
                <a:lnTo>
                  <a:pt x="3277" y="2510"/>
                </a:lnTo>
                <a:lnTo>
                  <a:pt x="3278" y="2516"/>
                </a:lnTo>
                <a:lnTo>
                  <a:pt x="3279" y="2520"/>
                </a:lnTo>
                <a:lnTo>
                  <a:pt x="3284" y="2520"/>
                </a:lnTo>
                <a:lnTo>
                  <a:pt x="3301" y="2539"/>
                </a:lnTo>
                <a:lnTo>
                  <a:pt x="3303" y="2543"/>
                </a:lnTo>
                <a:lnTo>
                  <a:pt x="3303" y="2547"/>
                </a:lnTo>
                <a:lnTo>
                  <a:pt x="3303" y="2555"/>
                </a:lnTo>
                <a:lnTo>
                  <a:pt x="3303" y="2563"/>
                </a:lnTo>
                <a:lnTo>
                  <a:pt x="3303" y="2566"/>
                </a:lnTo>
                <a:lnTo>
                  <a:pt x="3304" y="2570"/>
                </a:lnTo>
                <a:lnTo>
                  <a:pt x="3305" y="2573"/>
                </a:lnTo>
                <a:lnTo>
                  <a:pt x="3307" y="2575"/>
                </a:lnTo>
                <a:lnTo>
                  <a:pt x="3311" y="2579"/>
                </a:lnTo>
                <a:lnTo>
                  <a:pt x="3316" y="2583"/>
                </a:lnTo>
                <a:lnTo>
                  <a:pt x="3317" y="2585"/>
                </a:lnTo>
                <a:lnTo>
                  <a:pt x="3318" y="2587"/>
                </a:lnTo>
                <a:lnTo>
                  <a:pt x="3319" y="2589"/>
                </a:lnTo>
                <a:lnTo>
                  <a:pt x="3319" y="2591"/>
                </a:lnTo>
                <a:lnTo>
                  <a:pt x="3318" y="2594"/>
                </a:lnTo>
                <a:lnTo>
                  <a:pt x="3318" y="2598"/>
                </a:lnTo>
                <a:lnTo>
                  <a:pt x="3318" y="2602"/>
                </a:lnTo>
                <a:lnTo>
                  <a:pt x="3319" y="2603"/>
                </a:lnTo>
                <a:lnTo>
                  <a:pt x="3320" y="2605"/>
                </a:lnTo>
                <a:lnTo>
                  <a:pt x="3324" y="2607"/>
                </a:lnTo>
                <a:lnTo>
                  <a:pt x="3328" y="2610"/>
                </a:lnTo>
                <a:lnTo>
                  <a:pt x="3329" y="2612"/>
                </a:lnTo>
                <a:lnTo>
                  <a:pt x="3329" y="2613"/>
                </a:lnTo>
                <a:lnTo>
                  <a:pt x="3330" y="2617"/>
                </a:lnTo>
                <a:lnTo>
                  <a:pt x="3330" y="2622"/>
                </a:lnTo>
                <a:lnTo>
                  <a:pt x="3329" y="2631"/>
                </a:lnTo>
                <a:lnTo>
                  <a:pt x="3327" y="2640"/>
                </a:lnTo>
                <a:lnTo>
                  <a:pt x="3327" y="2644"/>
                </a:lnTo>
                <a:lnTo>
                  <a:pt x="3327" y="2647"/>
                </a:lnTo>
                <a:lnTo>
                  <a:pt x="3327" y="2649"/>
                </a:lnTo>
                <a:lnTo>
                  <a:pt x="3328" y="2652"/>
                </a:lnTo>
                <a:lnTo>
                  <a:pt x="3331" y="2659"/>
                </a:lnTo>
                <a:lnTo>
                  <a:pt x="3335" y="2670"/>
                </a:lnTo>
                <a:lnTo>
                  <a:pt x="3336" y="2679"/>
                </a:lnTo>
                <a:lnTo>
                  <a:pt x="3336" y="2688"/>
                </a:lnTo>
                <a:lnTo>
                  <a:pt x="3336" y="2702"/>
                </a:lnTo>
                <a:lnTo>
                  <a:pt x="3336" y="2709"/>
                </a:lnTo>
                <a:lnTo>
                  <a:pt x="3337" y="2717"/>
                </a:lnTo>
                <a:lnTo>
                  <a:pt x="3338" y="2725"/>
                </a:lnTo>
                <a:lnTo>
                  <a:pt x="3341" y="2734"/>
                </a:lnTo>
                <a:lnTo>
                  <a:pt x="3342" y="2738"/>
                </a:lnTo>
                <a:lnTo>
                  <a:pt x="3346" y="2743"/>
                </a:lnTo>
                <a:lnTo>
                  <a:pt x="3349" y="2749"/>
                </a:lnTo>
                <a:lnTo>
                  <a:pt x="3352" y="2751"/>
                </a:lnTo>
                <a:lnTo>
                  <a:pt x="3354" y="2751"/>
                </a:lnTo>
                <a:lnTo>
                  <a:pt x="3356" y="2751"/>
                </a:lnTo>
                <a:lnTo>
                  <a:pt x="3359" y="2751"/>
                </a:lnTo>
                <a:lnTo>
                  <a:pt x="3360" y="2751"/>
                </a:lnTo>
                <a:lnTo>
                  <a:pt x="3362" y="2755"/>
                </a:lnTo>
                <a:lnTo>
                  <a:pt x="3362" y="2758"/>
                </a:lnTo>
                <a:lnTo>
                  <a:pt x="3362" y="2762"/>
                </a:lnTo>
                <a:lnTo>
                  <a:pt x="3363" y="2764"/>
                </a:lnTo>
                <a:lnTo>
                  <a:pt x="3363" y="2765"/>
                </a:lnTo>
                <a:lnTo>
                  <a:pt x="3364" y="2767"/>
                </a:lnTo>
                <a:lnTo>
                  <a:pt x="3365" y="2768"/>
                </a:lnTo>
                <a:lnTo>
                  <a:pt x="3369" y="2771"/>
                </a:lnTo>
                <a:lnTo>
                  <a:pt x="3372" y="2774"/>
                </a:lnTo>
                <a:lnTo>
                  <a:pt x="3374" y="2777"/>
                </a:lnTo>
                <a:lnTo>
                  <a:pt x="3375" y="2781"/>
                </a:lnTo>
                <a:lnTo>
                  <a:pt x="3375" y="2788"/>
                </a:lnTo>
                <a:lnTo>
                  <a:pt x="3375" y="2797"/>
                </a:lnTo>
                <a:lnTo>
                  <a:pt x="3376" y="2801"/>
                </a:lnTo>
                <a:lnTo>
                  <a:pt x="3377" y="2805"/>
                </a:lnTo>
                <a:lnTo>
                  <a:pt x="3379" y="2807"/>
                </a:lnTo>
                <a:lnTo>
                  <a:pt x="3382" y="2808"/>
                </a:lnTo>
                <a:lnTo>
                  <a:pt x="3386" y="2810"/>
                </a:lnTo>
                <a:lnTo>
                  <a:pt x="3389" y="2817"/>
                </a:lnTo>
                <a:lnTo>
                  <a:pt x="3392" y="2828"/>
                </a:lnTo>
                <a:lnTo>
                  <a:pt x="3394" y="2838"/>
                </a:lnTo>
                <a:lnTo>
                  <a:pt x="3394" y="2843"/>
                </a:lnTo>
                <a:lnTo>
                  <a:pt x="3394" y="2847"/>
                </a:lnTo>
                <a:lnTo>
                  <a:pt x="3393" y="2851"/>
                </a:lnTo>
                <a:lnTo>
                  <a:pt x="3392" y="2853"/>
                </a:lnTo>
                <a:lnTo>
                  <a:pt x="3390" y="2855"/>
                </a:lnTo>
                <a:lnTo>
                  <a:pt x="3388" y="2856"/>
                </a:lnTo>
                <a:lnTo>
                  <a:pt x="3385" y="2859"/>
                </a:lnTo>
                <a:lnTo>
                  <a:pt x="3384" y="2861"/>
                </a:lnTo>
                <a:lnTo>
                  <a:pt x="3383" y="2864"/>
                </a:lnTo>
                <a:lnTo>
                  <a:pt x="3389" y="2867"/>
                </a:lnTo>
                <a:lnTo>
                  <a:pt x="3389" y="2881"/>
                </a:lnTo>
                <a:lnTo>
                  <a:pt x="3390" y="2886"/>
                </a:lnTo>
                <a:lnTo>
                  <a:pt x="3391" y="2891"/>
                </a:lnTo>
                <a:lnTo>
                  <a:pt x="3392" y="2895"/>
                </a:lnTo>
                <a:lnTo>
                  <a:pt x="3393" y="2897"/>
                </a:lnTo>
                <a:lnTo>
                  <a:pt x="3394" y="2898"/>
                </a:lnTo>
                <a:lnTo>
                  <a:pt x="3394" y="2900"/>
                </a:lnTo>
                <a:lnTo>
                  <a:pt x="3403" y="2895"/>
                </a:lnTo>
                <a:lnTo>
                  <a:pt x="3403" y="2900"/>
                </a:lnTo>
                <a:lnTo>
                  <a:pt x="3405" y="2901"/>
                </a:lnTo>
                <a:lnTo>
                  <a:pt x="3407" y="2901"/>
                </a:lnTo>
                <a:lnTo>
                  <a:pt x="3411" y="2900"/>
                </a:lnTo>
                <a:lnTo>
                  <a:pt x="3414" y="2906"/>
                </a:lnTo>
                <a:lnTo>
                  <a:pt x="3416" y="2906"/>
                </a:lnTo>
                <a:lnTo>
                  <a:pt x="3419" y="2906"/>
                </a:lnTo>
                <a:lnTo>
                  <a:pt x="3423" y="2906"/>
                </a:lnTo>
                <a:lnTo>
                  <a:pt x="3428" y="2904"/>
                </a:lnTo>
                <a:lnTo>
                  <a:pt x="3431" y="2902"/>
                </a:lnTo>
                <a:lnTo>
                  <a:pt x="3438" y="2897"/>
                </a:lnTo>
                <a:lnTo>
                  <a:pt x="3440" y="2896"/>
                </a:lnTo>
                <a:lnTo>
                  <a:pt x="3442" y="2895"/>
                </a:lnTo>
                <a:lnTo>
                  <a:pt x="3445" y="2894"/>
                </a:lnTo>
                <a:lnTo>
                  <a:pt x="3448" y="2895"/>
                </a:lnTo>
                <a:lnTo>
                  <a:pt x="3453" y="2896"/>
                </a:lnTo>
                <a:lnTo>
                  <a:pt x="3457" y="2897"/>
                </a:lnTo>
                <a:lnTo>
                  <a:pt x="3460" y="2898"/>
                </a:lnTo>
                <a:lnTo>
                  <a:pt x="3462" y="2898"/>
                </a:lnTo>
                <a:lnTo>
                  <a:pt x="3466" y="2893"/>
                </a:lnTo>
                <a:lnTo>
                  <a:pt x="3468" y="2891"/>
                </a:lnTo>
                <a:lnTo>
                  <a:pt x="3470" y="2889"/>
                </a:lnTo>
                <a:lnTo>
                  <a:pt x="3478" y="2888"/>
                </a:lnTo>
                <a:lnTo>
                  <a:pt x="3484" y="2887"/>
                </a:lnTo>
                <a:lnTo>
                  <a:pt x="3489" y="2888"/>
                </a:lnTo>
                <a:lnTo>
                  <a:pt x="3494" y="2889"/>
                </a:lnTo>
                <a:lnTo>
                  <a:pt x="3504" y="2891"/>
                </a:lnTo>
                <a:lnTo>
                  <a:pt x="3509" y="2892"/>
                </a:lnTo>
                <a:lnTo>
                  <a:pt x="3515" y="2892"/>
                </a:lnTo>
                <a:lnTo>
                  <a:pt x="3518" y="2886"/>
                </a:lnTo>
                <a:lnTo>
                  <a:pt x="3526" y="2887"/>
                </a:lnTo>
                <a:lnTo>
                  <a:pt x="3535" y="2886"/>
                </a:lnTo>
                <a:lnTo>
                  <a:pt x="3535" y="2881"/>
                </a:lnTo>
                <a:lnTo>
                  <a:pt x="3537" y="2880"/>
                </a:lnTo>
                <a:lnTo>
                  <a:pt x="3538" y="2880"/>
                </a:lnTo>
                <a:lnTo>
                  <a:pt x="3542" y="2881"/>
                </a:lnTo>
                <a:lnTo>
                  <a:pt x="3545" y="2881"/>
                </a:lnTo>
                <a:lnTo>
                  <a:pt x="3549" y="2881"/>
                </a:lnTo>
                <a:lnTo>
                  <a:pt x="3553" y="2879"/>
                </a:lnTo>
                <a:lnTo>
                  <a:pt x="3556" y="2878"/>
                </a:lnTo>
                <a:lnTo>
                  <a:pt x="3564" y="2872"/>
                </a:lnTo>
                <a:lnTo>
                  <a:pt x="3567" y="2869"/>
                </a:lnTo>
                <a:lnTo>
                  <a:pt x="3571" y="2865"/>
                </a:lnTo>
                <a:lnTo>
                  <a:pt x="3578" y="2858"/>
                </a:lnTo>
                <a:lnTo>
                  <a:pt x="3591" y="2841"/>
                </a:lnTo>
                <a:lnTo>
                  <a:pt x="3597" y="2834"/>
                </a:lnTo>
                <a:lnTo>
                  <a:pt x="3602" y="2827"/>
                </a:lnTo>
                <a:lnTo>
                  <a:pt x="3605" y="2824"/>
                </a:lnTo>
                <a:lnTo>
                  <a:pt x="3610" y="2822"/>
                </a:lnTo>
                <a:lnTo>
                  <a:pt x="3613" y="2819"/>
                </a:lnTo>
                <a:lnTo>
                  <a:pt x="3616" y="2816"/>
                </a:lnTo>
                <a:lnTo>
                  <a:pt x="3617" y="2815"/>
                </a:lnTo>
                <a:lnTo>
                  <a:pt x="3617" y="2814"/>
                </a:lnTo>
                <a:lnTo>
                  <a:pt x="3617" y="2812"/>
                </a:lnTo>
                <a:lnTo>
                  <a:pt x="3616" y="2810"/>
                </a:lnTo>
                <a:lnTo>
                  <a:pt x="3616" y="2808"/>
                </a:lnTo>
                <a:lnTo>
                  <a:pt x="3619" y="2808"/>
                </a:lnTo>
                <a:lnTo>
                  <a:pt x="3626" y="2792"/>
                </a:lnTo>
                <a:lnTo>
                  <a:pt x="3629" y="2783"/>
                </a:lnTo>
                <a:lnTo>
                  <a:pt x="3633" y="2777"/>
                </a:lnTo>
                <a:lnTo>
                  <a:pt x="3637" y="2774"/>
                </a:lnTo>
                <a:lnTo>
                  <a:pt x="3644" y="2770"/>
                </a:lnTo>
                <a:lnTo>
                  <a:pt x="3656" y="2763"/>
                </a:lnTo>
                <a:lnTo>
                  <a:pt x="3650" y="2757"/>
                </a:lnTo>
                <a:lnTo>
                  <a:pt x="3651" y="2755"/>
                </a:lnTo>
                <a:lnTo>
                  <a:pt x="3650" y="2753"/>
                </a:lnTo>
                <a:lnTo>
                  <a:pt x="3650" y="2749"/>
                </a:lnTo>
                <a:lnTo>
                  <a:pt x="3659" y="2749"/>
                </a:lnTo>
                <a:lnTo>
                  <a:pt x="3660" y="2735"/>
                </a:lnTo>
                <a:lnTo>
                  <a:pt x="3661" y="2713"/>
                </a:lnTo>
                <a:lnTo>
                  <a:pt x="3661" y="2706"/>
                </a:lnTo>
                <a:lnTo>
                  <a:pt x="3660" y="2705"/>
                </a:lnTo>
                <a:lnTo>
                  <a:pt x="3657" y="2703"/>
                </a:lnTo>
                <a:lnTo>
                  <a:pt x="3655" y="2700"/>
                </a:lnTo>
                <a:lnTo>
                  <a:pt x="3653" y="2698"/>
                </a:lnTo>
                <a:lnTo>
                  <a:pt x="3668" y="2687"/>
                </a:lnTo>
                <a:lnTo>
                  <a:pt x="3676" y="2682"/>
                </a:lnTo>
                <a:lnTo>
                  <a:pt x="3680" y="2680"/>
                </a:lnTo>
                <a:lnTo>
                  <a:pt x="3684" y="2678"/>
                </a:lnTo>
                <a:lnTo>
                  <a:pt x="3689" y="2677"/>
                </a:lnTo>
                <a:lnTo>
                  <a:pt x="3694" y="2676"/>
                </a:lnTo>
                <a:lnTo>
                  <a:pt x="3699" y="2675"/>
                </a:lnTo>
                <a:lnTo>
                  <a:pt x="3701" y="2674"/>
                </a:lnTo>
                <a:lnTo>
                  <a:pt x="3704" y="2673"/>
                </a:lnTo>
                <a:lnTo>
                  <a:pt x="3706" y="2670"/>
                </a:lnTo>
                <a:lnTo>
                  <a:pt x="3707" y="2666"/>
                </a:lnTo>
                <a:lnTo>
                  <a:pt x="3708" y="2661"/>
                </a:lnTo>
                <a:lnTo>
                  <a:pt x="3709" y="2656"/>
                </a:lnTo>
                <a:lnTo>
                  <a:pt x="3709" y="2649"/>
                </a:lnTo>
                <a:lnTo>
                  <a:pt x="3709" y="2642"/>
                </a:lnTo>
                <a:lnTo>
                  <a:pt x="3707" y="2628"/>
                </a:lnTo>
                <a:lnTo>
                  <a:pt x="3703" y="2598"/>
                </a:lnTo>
                <a:lnTo>
                  <a:pt x="3702" y="2587"/>
                </a:lnTo>
                <a:lnTo>
                  <a:pt x="3701" y="2579"/>
                </a:lnTo>
                <a:lnTo>
                  <a:pt x="3695" y="2579"/>
                </a:lnTo>
                <a:lnTo>
                  <a:pt x="3694" y="2572"/>
                </a:lnTo>
                <a:lnTo>
                  <a:pt x="3694" y="2567"/>
                </a:lnTo>
                <a:lnTo>
                  <a:pt x="3695" y="2559"/>
                </a:lnTo>
                <a:lnTo>
                  <a:pt x="3695" y="2553"/>
                </a:lnTo>
                <a:lnTo>
                  <a:pt x="3697" y="2552"/>
                </a:lnTo>
                <a:lnTo>
                  <a:pt x="3699" y="2552"/>
                </a:lnTo>
                <a:lnTo>
                  <a:pt x="3702" y="2552"/>
                </a:lnTo>
                <a:lnTo>
                  <a:pt x="3704" y="2551"/>
                </a:lnTo>
                <a:lnTo>
                  <a:pt x="3705" y="2548"/>
                </a:lnTo>
                <a:lnTo>
                  <a:pt x="3706" y="2543"/>
                </a:lnTo>
                <a:lnTo>
                  <a:pt x="3708" y="2539"/>
                </a:lnTo>
                <a:lnTo>
                  <a:pt x="3708" y="2537"/>
                </a:lnTo>
                <a:lnTo>
                  <a:pt x="3709" y="2537"/>
                </a:lnTo>
                <a:lnTo>
                  <a:pt x="3715" y="2537"/>
                </a:lnTo>
                <a:lnTo>
                  <a:pt x="3718" y="2525"/>
                </a:lnTo>
                <a:lnTo>
                  <a:pt x="3720" y="2514"/>
                </a:lnTo>
                <a:lnTo>
                  <a:pt x="3722" y="2513"/>
                </a:lnTo>
                <a:lnTo>
                  <a:pt x="3725" y="2512"/>
                </a:lnTo>
                <a:lnTo>
                  <a:pt x="3730" y="2512"/>
                </a:lnTo>
                <a:lnTo>
                  <a:pt x="3736" y="2512"/>
                </a:lnTo>
                <a:lnTo>
                  <a:pt x="3738" y="2512"/>
                </a:lnTo>
                <a:lnTo>
                  <a:pt x="3740" y="2511"/>
                </a:lnTo>
                <a:lnTo>
                  <a:pt x="3743" y="2509"/>
                </a:lnTo>
                <a:lnTo>
                  <a:pt x="3746" y="2506"/>
                </a:lnTo>
                <a:lnTo>
                  <a:pt x="3749" y="2502"/>
                </a:lnTo>
                <a:lnTo>
                  <a:pt x="3751" y="2500"/>
                </a:lnTo>
                <a:lnTo>
                  <a:pt x="3753" y="2499"/>
                </a:lnTo>
                <a:lnTo>
                  <a:pt x="3755" y="2499"/>
                </a:lnTo>
                <a:lnTo>
                  <a:pt x="3760" y="2499"/>
                </a:lnTo>
                <a:lnTo>
                  <a:pt x="3764" y="2498"/>
                </a:lnTo>
                <a:lnTo>
                  <a:pt x="3766" y="2498"/>
                </a:lnTo>
                <a:lnTo>
                  <a:pt x="3768" y="2497"/>
                </a:lnTo>
                <a:lnTo>
                  <a:pt x="3770" y="2496"/>
                </a:lnTo>
                <a:lnTo>
                  <a:pt x="3772" y="2495"/>
                </a:lnTo>
                <a:lnTo>
                  <a:pt x="3777" y="2490"/>
                </a:lnTo>
                <a:lnTo>
                  <a:pt x="3782" y="2484"/>
                </a:lnTo>
                <a:lnTo>
                  <a:pt x="3788" y="2477"/>
                </a:lnTo>
                <a:lnTo>
                  <a:pt x="3793" y="2470"/>
                </a:lnTo>
                <a:lnTo>
                  <a:pt x="3797" y="2463"/>
                </a:lnTo>
                <a:lnTo>
                  <a:pt x="3801" y="2457"/>
                </a:lnTo>
                <a:lnTo>
                  <a:pt x="3802" y="2452"/>
                </a:lnTo>
                <a:lnTo>
                  <a:pt x="3802" y="2450"/>
                </a:lnTo>
                <a:lnTo>
                  <a:pt x="3802" y="2448"/>
                </a:lnTo>
                <a:lnTo>
                  <a:pt x="3801" y="2443"/>
                </a:lnTo>
                <a:lnTo>
                  <a:pt x="3800" y="2438"/>
                </a:lnTo>
                <a:lnTo>
                  <a:pt x="3799" y="2435"/>
                </a:lnTo>
                <a:lnTo>
                  <a:pt x="3799" y="2432"/>
                </a:lnTo>
                <a:lnTo>
                  <a:pt x="3800" y="2428"/>
                </a:lnTo>
                <a:lnTo>
                  <a:pt x="3800" y="2424"/>
                </a:lnTo>
                <a:lnTo>
                  <a:pt x="3802" y="2415"/>
                </a:lnTo>
                <a:lnTo>
                  <a:pt x="3804" y="2407"/>
                </a:lnTo>
                <a:lnTo>
                  <a:pt x="3805" y="2401"/>
                </a:lnTo>
                <a:lnTo>
                  <a:pt x="3804" y="2394"/>
                </a:lnTo>
                <a:lnTo>
                  <a:pt x="3802" y="2383"/>
                </a:lnTo>
                <a:lnTo>
                  <a:pt x="3800" y="2372"/>
                </a:lnTo>
                <a:lnTo>
                  <a:pt x="3799" y="2365"/>
                </a:lnTo>
                <a:lnTo>
                  <a:pt x="3800" y="2358"/>
                </a:lnTo>
                <a:lnTo>
                  <a:pt x="3801" y="2352"/>
                </a:lnTo>
                <a:lnTo>
                  <a:pt x="3802" y="2345"/>
                </a:lnTo>
                <a:lnTo>
                  <a:pt x="3802" y="2342"/>
                </a:lnTo>
                <a:lnTo>
                  <a:pt x="3802" y="2340"/>
                </a:lnTo>
                <a:lnTo>
                  <a:pt x="3801" y="2337"/>
                </a:lnTo>
                <a:lnTo>
                  <a:pt x="3798" y="2334"/>
                </a:lnTo>
                <a:lnTo>
                  <a:pt x="3792" y="2329"/>
                </a:lnTo>
                <a:lnTo>
                  <a:pt x="3786" y="2324"/>
                </a:lnTo>
                <a:lnTo>
                  <a:pt x="3784" y="2321"/>
                </a:lnTo>
                <a:lnTo>
                  <a:pt x="3783" y="2319"/>
                </a:lnTo>
                <a:lnTo>
                  <a:pt x="3782" y="2317"/>
                </a:lnTo>
                <a:lnTo>
                  <a:pt x="3782" y="2299"/>
                </a:lnTo>
                <a:lnTo>
                  <a:pt x="3782" y="2286"/>
                </a:lnTo>
                <a:lnTo>
                  <a:pt x="3782" y="2278"/>
                </a:lnTo>
                <a:lnTo>
                  <a:pt x="3785" y="2272"/>
                </a:lnTo>
                <a:lnTo>
                  <a:pt x="3787" y="2269"/>
                </a:lnTo>
                <a:lnTo>
                  <a:pt x="3788" y="2266"/>
                </a:lnTo>
                <a:lnTo>
                  <a:pt x="3787" y="2264"/>
                </a:lnTo>
                <a:lnTo>
                  <a:pt x="3785" y="2262"/>
                </a:lnTo>
                <a:lnTo>
                  <a:pt x="3780" y="2257"/>
                </a:lnTo>
                <a:lnTo>
                  <a:pt x="3774" y="2252"/>
                </a:lnTo>
                <a:lnTo>
                  <a:pt x="3772" y="2249"/>
                </a:lnTo>
                <a:lnTo>
                  <a:pt x="3771" y="2247"/>
                </a:lnTo>
                <a:lnTo>
                  <a:pt x="3771" y="2244"/>
                </a:lnTo>
                <a:lnTo>
                  <a:pt x="3771" y="2241"/>
                </a:lnTo>
                <a:lnTo>
                  <a:pt x="3772" y="2235"/>
                </a:lnTo>
                <a:lnTo>
                  <a:pt x="3774" y="2229"/>
                </a:lnTo>
                <a:lnTo>
                  <a:pt x="3776" y="2224"/>
                </a:lnTo>
                <a:lnTo>
                  <a:pt x="3782" y="2213"/>
                </a:lnTo>
                <a:lnTo>
                  <a:pt x="3784" y="2209"/>
                </a:lnTo>
                <a:lnTo>
                  <a:pt x="3785" y="2205"/>
                </a:lnTo>
                <a:lnTo>
                  <a:pt x="3786" y="2202"/>
                </a:lnTo>
                <a:lnTo>
                  <a:pt x="3785" y="2199"/>
                </a:lnTo>
                <a:lnTo>
                  <a:pt x="3785" y="2193"/>
                </a:lnTo>
                <a:lnTo>
                  <a:pt x="3784" y="2187"/>
                </a:lnTo>
                <a:lnTo>
                  <a:pt x="3785" y="2185"/>
                </a:lnTo>
                <a:lnTo>
                  <a:pt x="3785" y="2182"/>
                </a:lnTo>
                <a:lnTo>
                  <a:pt x="3791" y="2182"/>
                </a:lnTo>
                <a:lnTo>
                  <a:pt x="3791" y="2179"/>
                </a:lnTo>
                <a:lnTo>
                  <a:pt x="3791" y="2177"/>
                </a:lnTo>
                <a:lnTo>
                  <a:pt x="3792" y="2175"/>
                </a:lnTo>
                <a:lnTo>
                  <a:pt x="3794" y="2172"/>
                </a:lnTo>
                <a:lnTo>
                  <a:pt x="3799" y="2165"/>
                </a:lnTo>
                <a:lnTo>
                  <a:pt x="3803" y="2165"/>
                </a:lnTo>
                <a:lnTo>
                  <a:pt x="3808" y="2165"/>
                </a:lnTo>
                <a:lnTo>
                  <a:pt x="3809" y="2162"/>
                </a:lnTo>
                <a:lnTo>
                  <a:pt x="3810" y="2158"/>
                </a:lnTo>
                <a:lnTo>
                  <a:pt x="3812" y="2154"/>
                </a:lnTo>
                <a:lnTo>
                  <a:pt x="3812" y="2152"/>
                </a:lnTo>
                <a:lnTo>
                  <a:pt x="3813" y="2151"/>
                </a:lnTo>
                <a:lnTo>
                  <a:pt x="3815" y="2150"/>
                </a:lnTo>
                <a:lnTo>
                  <a:pt x="3816" y="2150"/>
                </a:lnTo>
                <a:lnTo>
                  <a:pt x="3819" y="2150"/>
                </a:lnTo>
                <a:lnTo>
                  <a:pt x="3822" y="2150"/>
                </a:lnTo>
                <a:lnTo>
                  <a:pt x="3823" y="2149"/>
                </a:lnTo>
                <a:lnTo>
                  <a:pt x="3825" y="2148"/>
                </a:lnTo>
                <a:lnTo>
                  <a:pt x="3825" y="2147"/>
                </a:lnTo>
                <a:lnTo>
                  <a:pt x="3825" y="2146"/>
                </a:lnTo>
                <a:lnTo>
                  <a:pt x="3825" y="2143"/>
                </a:lnTo>
                <a:lnTo>
                  <a:pt x="3824" y="2140"/>
                </a:lnTo>
                <a:lnTo>
                  <a:pt x="3825" y="2137"/>
                </a:lnTo>
                <a:lnTo>
                  <a:pt x="3825" y="2136"/>
                </a:lnTo>
                <a:lnTo>
                  <a:pt x="3826" y="2135"/>
                </a:lnTo>
                <a:lnTo>
                  <a:pt x="3829" y="2132"/>
                </a:lnTo>
                <a:lnTo>
                  <a:pt x="3831" y="2130"/>
                </a:lnTo>
                <a:lnTo>
                  <a:pt x="3833" y="2129"/>
                </a:lnTo>
                <a:lnTo>
                  <a:pt x="3835" y="2124"/>
                </a:lnTo>
                <a:lnTo>
                  <a:pt x="3835" y="2120"/>
                </a:lnTo>
                <a:lnTo>
                  <a:pt x="3835" y="2115"/>
                </a:lnTo>
                <a:lnTo>
                  <a:pt x="3836" y="2111"/>
                </a:lnTo>
                <a:lnTo>
                  <a:pt x="3837" y="2109"/>
                </a:lnTo>
                <a:lnTo>
                  <a:pt x="3839" y="2106"/>
                </a:lnTo>
                <a:lnTo>
                  <a:pt x="3844" y="2106"/>
                </a:lnTo>
                <a:lnTo>
                  <a:pt x="3847" y="2102"/>
                </a:lnTo>
                <a:lnTo>
                  <a:pt x="3851" y="2094"/>
                </a:lnTo>
                <a:lnTo>
                  <a:pt x="3858" y="2081"/>
                </a:lnTo>
                <a:lnTo>
                  <a:pt x="3861" y="2080"/>
                </a:lnTo>
                <a:lnTo>
                  <a:pt x="3864" y="2079"/>
                </a:lnTo>
                <a:lnTo>
                  <a:pt x="3867" y="2079"/>
                </a:lnTo>
                <a:lnTo>
                  <a:pt x="3870" y="2078"/>
                </a:lnTo>
                <a:lnTo>
                  <a:pt x="3871" y="2077"/>
                </a:lnTo>
                <a:lnTo>
                  <a:pt x="3872" y="2075"/>
                </a:lnTo>
                <a:lnTo>
                  <a:pt x="3875" y="2071"/>
                </a:lnTo>
                <a:lnTo>
                  <a:pt x="3878" y="2066"/>
                </a:lnTo>
                <a:lnTo>
                  <a:pt x="3879" y="2065"/>
                </a:lnTo>
                <a:lnTo>
                  <a:pt x="3881" y="2064"/>
                </a:lnTo>
                <a:lnTo>
                  <a:pt x="3883" y="2064"/>
                </a:lnTo>
                <a:lnTo>
                  <a:pt x="3885" y="2064"/>
                </a:lnTo>
                <a:lnTo>
                  <a:pt x="3887" y="2064"/>
                </a:lnTo>
                <a:lnTo>
                  <a:pt x="3889" y="2064"/>
                </a:lnTo>
                <a:lnTo>
                  <a:pt x="3894" y="2060"/>
                </a:lnTo>
                <a:lnTo>
                  <a:pt x="3900" y="2055"/>
                </a:lnTo>
                <a:lnTo>
                  <a:pt x="3905" y="2049"/>
                </a:lnTo>
                <a:lnTo>
                  <a:pt x="3909" y="2044"/>
                </a:lnTo>
                <a:lnTo>
                  <a:pt x="3910" y="2042"/>
                </a:lnTo>
                <a:lnTo>
                  <a:pt x="3910" y="2038"/>
                </a:lnTo>
                <a:lnTo>
                  <a:pt x="3911" y="2035"/>
                </a:lnTo>
                <a:lnTo>
                  <a:pt x="3911" y="2034"/>
                </a:lnTo>
                <a:lnTo>
                  <a:pt x="3912" y="2033"/>
                </a:lnTo>
                <a:lnTo>
                  <a:pt x="3913" y="2032"/>
                </a:lnTo>
                <a:lnTo>
                  <a:pt x="3915" y="2031"/>
                </a:lnTo>
                <a:lnTo>
                  <a:pt x="3919" y="2030"/>
                </a:lnTo>
                <a:lnTo>
                  <a:pt x="3923" y="2030"/>
                </a:lnTo>
                <a:lnTo>
                  <a:pt x="3924" y="2029"/>
                </a:lnTo>
                <a:lnTo>
                  <a:pt x="3926" y="2027"/>
                </a:lnTo>
                <a:lnTo>
                  <a:pt x="3926" y="2026"/>
                </a:lnTo>
                <a:lnTo>
                  <a:pt x="3926" y="2025"/>
                </a:lnTo>
                <a:lnTo>
                  <a:pt x="3926" y="2022"/>
                </a:lnTo>
                <a:lnTo>
                  <a:pt x="3926" y="2019"/>
                </a:lnTo>
                <a:lnTo>
                  <a:pt x="3926" y="2016"/>
                </a:lnTo>
                <a:lnTo>
                  <a:pt x="3927" y="2015"/>
                </a:lnTo>
                <a:lnTo>
                  <a:pt x="3928" y="2014"/>
                </a:lnTo>
                <a:lnTo>
                  <a:pt x="3932" y="2012"/>
                </a:lnTo>
                <a:lnTo>
                  <a:pt x="3937" y="2010"/>
                </a:lnTo>
                <a:lnTo>
                  <a:pt x="3939" y="2009"/>
                </a:lnTo>
                <a:lnTo>
                  <a:pt x="3940" y="2008"/>
                </a:lnTo>
                <a:lnTo>
                  <a:pt x="3941" y="2004"/>
                </a:lnTo>
                <a:lnTo>
                  <a:pt x="3942" y="2001"/>
                </a:lnTo>
                <a:lnTo>
                  <a:pt x="3942" y="1997"/>
                </a:lnTo>
                <a:lnTo>
                  <a:pt x="3943" y="1994"/>
                </a:lnTo>
                <a:lnTo>
                  <a:pt x="3944" y="1992"/>
                </a:lnTo>
                <a:lnTo>
                  <a:pt x="3947" y="1989"/>
                </a:lnTo>
                <a:lnTo>
                  <a:pt x="3951" y="1985"/>
                </a:lnTo>
                <a:lnTo>
                  <a:pt x="3953" y="1981"/>
                </a:lnTo>
                <a:lnTo>
                  <a:pt x="3954" y="1977"/>
                </a:lnTo>
                <a:lnTo>
                  <a:pt x="3956" y="1970"/>
                </a:lnTo>
                <a:lnTo>
                  <a:pt x="3957" y="1962"/>
                </a:lnTo>
                <a:lnTo>
                  <a:pt x="3960" y="1954"/>
                </a:lnTo>
                <a:lnTo>
                  <a:pt x="3965" y="1954"/>
                </a:lnTo>
                <a:lnTo>
                  <a:pt x="3966" y="1952"/>
                </a:lnTo>
                <a:lnTo>
                  <a:pt x="3967" y="1950"/>
                </a:lnTo>
                <a:lnTo>
                  <a:pt x="3968" y="1945"/>
                </a:lnTo>
                <a:lnTo>
                  <a:pt x="3969" y="1936"/>
                </a:lnTo>
                <a:lnTo>
                  <a:pt x="3971" y="1927"/>
                </a:lnTo>
                <a:lnTo>
                  <a:pt x="3972" y="1922"/>
                </a:lnTo>
                <a:lnTo>
                  <a:pt x="3974" y="1918"/>
                </a:lnTo>
                <a:lnTo>
                  <a:pt x="3975" y="1914"/>
                </a:lnTo>
                <a:lnTo>
                  <a:pt x="3977" y="1911"/>
                </a:lnTo>
                <a:lnTo>
                  <a:pt x="3982" y="1904"/>
                </a:lnTo>
                <a:lnTo>
                  <a:pt x="3987" y="1898"/>
                </a:lnTo>
                <a:lnTo>
                  <a:pt x="3990" y="1892"/>
                </a:lnTo>
                <a:lnTo>
                  <a:pt x="3991" y="1890"/>
                </a:lnTo>
                <a:lnTo>
                  <a:pt x="3991" y="1887"/>
                </a:lnTo>
                <a:lnTo>
                  <a:pt x="3990" y="1884"/>
                </a:lnTo>
                <a:lnTo>
                  <a:pt x="3990" y="1881"/>
                </a:lnTo>
                <a:lnTo>
                  <a:pt x="3996" y="1878"/>
                </a:lnTo>
                <a:lnTo>
                  <a:pt x="3997" y="1876"/>
                </a:lnTo>
                <a:lnTo>
                  <a:pt x="3997" y="1874"/>
                </a:lnTo>
                <a:lnTo>
                  <a:pt x="3996" y="1870"/>
                </a:lnTo>
                <a:lnTo>
                  <a:pt x="3996" y="1865"/>
                </a:lnTo>
                <a:lnTo>
                  <a:pt x="3996" y="1861"/>
                </a:lnTo>
                <a:lnTo>
                  <a:pt x="4002" y="1856"/>
                </a:lnTo>
                <a:lnTo>
                  <a:pt x="4005" y="1828"/>
                </a:lnTo>
                <a:lnTo>
                  <a:pt x="4002" y="1819"/>
                </a:lnTo>
                <a:lnTo>
                  <a:pt x="3996" y="1819"/>
                </a:lnTo>
                <a:lnTo>
                  <a:pt x="3995" y="1820"/>
                </a:lnTo>
                <a:lnTo>
                  <a:pt x="3993" y="1821"/>
                </a:lnTo>
                <a:lnTo>
                  <a:pt x="3988" y="1825"/>
                </a:lnTo>
                <a:lnTo>
                  <a:pt x="3983" y="1828"/>
                </a:lnTo>
                <a:lnTo>
                  <a:pt x="3981" y="1830"/>
                </a:lnTo>
                <a:lnTo>
                  <a:pt x="3979" y="1830"/>
                </a:lnTo>
                <a:lnTo>
                  <a:pt x="3973" y="1831"/>
                </a:lnTo>
                <a:lnTo>
                  <a:pt x="3968" y="1832"/>
                </a:lnTo>
                <a:lnTo>
                  <a:pt x="3957" y="1832"/>
                </a:lnTo>
                <a:lnTo>
                  <a:pt x="3947" y="1833"/>
                </a:lnTo>
                <a:lnTo>
                  <a:pt x="3942" y="1834"/>
                </a:lnTo>
                <a:lnTo>
                  <a:pt x="3937" y="1836"/>
                </a:lnTo>
                <a:lnTo>
                  <a:pt x="3934" y="1838"/>
                </a:lnTo>
                <a:lnTo>
                  <a:pt x="3931" y="1842"/>
                </a:lnTo>
                <a:lnTo>
                  <a:pt x="3927" y="1845"/>
                </a:lnTo>
                <a:lnTo>
                  <a:pt x="3925" y="1847"/>
                </a:lnTo>
                <a:lnTo>
                  <a:pt x="3923" y="1847"/>
                </a:lnTo>
                <a:lnTo>
                  <a:pt x="3919" y="1847"/>
                </a:lnTo>
                <a:lnTo>
                  <a:pt x="3916" y="1847"/>
                </a:lnTo>
                <a:lnTo>
                  <a:pt x="3909" y="1845"/>
                </a:lnTo>
                <a:lnTo>
                  <a:pt x="3901" y="1844"/>
                </a:lnTo>
                <a:lnTo>
                  <a:pt x="3896" y="1844"/>
                </a:lnTo>
                <a:lnTo>
                  <a:pt x="3892" y="1844"/>
                </a:lnTo>
                <a:lnTo>
                  <a:pt x="3887" y="1847"/>
                </a:lnTo>
                <a:lnTo>
                  <a:pt x="3883" y="1849"/>
                </a:lnTo>
                <a:lnTo>
                  <a:pt x="3881" y="1850"/>
                </a:lnTo>
                <a:lnTo>
                  <a:pt x="3879" y="1849"/>
                </a:lnTo>
                <a:lnTo>
                  <a:pt x="3877" y="1848"/>
                </a:lnTo>
                <a:lnTo>
                  <a:pt x="3873" y="1844"/>
                </a:lnTo>
                <a:lnTo>
                  <a:pt x="3870" y="1839"/>
                </a:lnTo>
                <a:lnTo>
                  <a:pt x="3866" y="1834"/>
                </a:lnTo>
                <a:lnTo>
                  <a:pt x="3862" y="1826"/>
                </a:lnTo>
                <a:lnTo>
                  <a:pt x="3860" y="1823"/>
                </a:lnTo>
                <a:lnTo>
                  <a:pt x="3859" y="1822"/>
                </a:lnTo>
                <a:lnTo>
                  <a:pt x="3858" y="1822"/>
                </a:lnTo>
                <a:lnTo>
                  <a:pt x="3853" y="1822"/>
                </a:lnTo>
                <a:lnTo>
                  <a:pt x="3855" y="1819"/>
                </a:lnTo>
                <a:lnTo>
                  <a:pt x="3857" y="1816"/>
                </a:lnTo>
                <a:lnTo>
                  <a:pt x="3860" y="1813"/>
                </a:lnTo>
                <a:lnTo>
                  <a:pt x="3861" y="1811"/>
                </a:lnTo>
                <a:lnTo>
                  <a:pt x="3861" y="1808"/>
                </a:lnTo>
                <a:lnTo>
                  <a:pt x="3861" y="1805"/>
                </a:lnTo>
                <a:lnTo>
                  <a:pt x="3861" y="1802"/>
                </a:lnTo>
                <a:lnTo>
                  <a:pt x="3861" y="1801"/>
                </a:lnTo>
                <a:lnTo>
                  <a:pt x="3861" y="1799"/>
                </a:lnTo>
                <a:lnTo>
                  <a:pt x="3856" y="1796"/>
                </a:lnTo>
                <a:lnTo>
                  <a:pt x="3850" y="1793"/>
                </a:lnTo>
                <a:lnTo>
                  <a:pt x="3845" y="1790"/>
                </a:lnTo>
                <a:lnTo>
                  <a:pt x="3843" y="1788"/>
                </a:lnTo>
                <a:lnTo>
                  <a:pt x="3841" y="1785"/>
                </a:lnTo>
                <a:lnTo>
                  <a:pt x="3841" y="1783"/>
                </a:lnTo>
                <a:lnTo>
                  <a:pt x="3840" y="1781"/>
                </a:lnTo>
                <a:lnTo>
                  <a:pt x="3840" y="1778"/>
                </a:lnTo>
                <a:lnTo>
                  <a:pt x="3840" y="1774"/>
                </a:lnTo>
                <a:lnTo>
                  <a:pt x="3840" y="1773"/>
                </a:lnTo>
                <a:lnTo>
                  <a:pt x="3839" y="1771"/>
                </a:lnTo>
                <a:lnTo>
                  <a:pt x="3835" y="1770"/>
                </a:lnTo>
                <a:lnTo>
                  <a:pt x="3831" y="1769"/>
                </a:lnTo>
                <a:lnTo>
                  <a:pt x="3827" y="1768"/>
                </a:lnTo>
                <a:lnTo>
                  <a:pt x="3826" y="1767"/>
                </a:lnTo>
                <a:lnTo>
                  <a:pt x="3825" y="1766"/>
                </a:lnTo>
                <a:lnTo>
                  <a:pt x="3823" y="1764"/>
                </a:lnTo>
                <a:lnTo>
                  <a:pt x="3823" y="1762"/>
                </a:lnTo>
                <a:lnTo>
                  <a:pt x="3822" y="1757"/>
                </a:lnTo>
                <a:lnTo>
                  <a:pt x="3821" y="1752"/>
                </a:lnTo>
                <a:lnTo>
                  <a:pt x="3819" y="1749"/>
                </a:lnTo>
                <a:lnTo>
                  <a:pt x="3817" y="1748"/>
                </a:lnTo>
                <a:lnTo>
                  <a:pt x="3815" y="1748"/>
                </a:lnTo>
                <a:lnTo>
                  <a:pt x="3812" y="1749"/>
                </a:lnTo>
                <a:lnTo>
                  <a:pt x="3810" y="1749"/>
                </a:lnTo>
                <a:lnTo>
                  <a:pt x="3809" y="1748"/>
                </a:lnTo>
                <a:lnTo>
                  <a:pt x="3808" y="1746"/>
                </a:lnTo>
                <a:lnTo>
                  <a:pt x="3804" y="1741"/>
                </a:lnTo>
                <a:lnTo>
                  <a:pt x="3799" y="1732"/>
                </a:lnTo>
                <a:lnTo>
                  <a:pt x="3797" y="1734"/>
                </a:lnTo>
                <a:lnTo>
                  <a:pt x="3795" y="1735"/>
                </a:lnTo>
                <a:lnTo>
                  <a:pt x="3794" y="1735"/>
                </a:lnTo>
                <a:lnTo>
                  <a:pt x="3794" y="1732"/>
                </a:lnTo>
                <a:lnTo>
                  <a:pt x="3790" y="1731"/>
                </a:lnTo>
                <a:lnTo>
                  <a:pt x="3789" y="1730"/>
                </a:lnTo>
                <a:lnTo>
                  <a:pt x="3788" y="1729"/>
                </a:lnTo>
                <a:lnTo>
                  <a:pt x="3786" y="1723"/>
                </a:lnTo>
                <a:lnTo>
                  <a:pt x="3785" y="1716"/>
                </a:lnTo>
                <a:lnTo>
                  <a:pt x="3784" y="1700"/>
                </a:lnTo>
                <a:lnTo>
                  <a:pt x="3783" y="1685"/>
                </a:lnTo>
                <a:lnTo>
                  <a:pt x="3782" y="1678"/>
                </a:lnTo>
                <a:lnTo>
                  <a:pt x="3781" y="1675"/>
                </a:lnTo>
                <a:lnTo>
                  <a:pt x="3780" y="1673"/>
                </a:lnTo>
                <a:lnTo>
                  <a:pt x="3774" y="1673"/>
                </a:lnTo>
                <a:lnTo>
                  <a:pt x="3761" y="1659"/>
                </a:lnTo>
                <a:lnTo>
                  <a:pt x="3753" y="1650"/>
                </a:lnTo>
                <a:lnTo>
                  <a:pt x="3749" y="1645"/>
                </a:lnTo>
                <a:lnTo>
                  <a:pt x="3747" y="1638"/>
                </a:lnTo>
                <a:lnTo>
                  <a:pt x="3747" y="1631"/>
                </a:lnTo>
                <a:lnTo>
                  <a:pt x="3748" y="1625"/>
                </a:lnTo>
                <a:lnTo>
                  <a:pt x="3749" y="1619"/>
                </a:lnTo>
                <a:lnTo>
                  <a:pt x="3750" y="1607"/>
                </a:lnTo>
                <a:lnTo>
                  <a:pt x="3750" y="1601"/>
                </a:lnTo>
                <a:lnTo>
                  <a:pt x="3749" y="1598"/>
                </a:lnTo>
                <a:lnTo>
                  <a:pt x="3749" y="1594"/>
                </a:lnTo>
                <a:lnTo>
                  <a:pt x="3743" y="1591"/>
                </a:lnTo>
                <a:lnTo>
                  <a:pt x="3743" y="1589"/>
                </a:lnTo>
                <a:lnTo>
                  <a:pt x="3742" y="1588"/>
                </a:lnTo>
                <a:lnTo>
                  <a:pt x="3743" y="1584"/>
                </a:lnTo>
                <a:lnTo>
                  <a:pt x="3743" y="1581"/>
                </a:lnTo>
                <a:lnTo>
                  <a:pt x="3743" y="1579"/>
                </a:lnTo>
                <a:lnTo>
                  <a:pt x="3743" y="1577"/>
                </a:lnTo>
                <a:lnTo>
                  <a:pt x="3740" y="1575"/>
                </a:lnTo>
                <a:lnTo>
                  <a:pt x="3734" y="1571"/>
                </a:lnTo>
                <a:lnTo>
                  <a:pt x="3727" y="1566"/>
                </a:lnTo>
                <a:lnTo>
                  <a:pt x="3725" y="1565"/>
                </a:lnTo>
                <a:lnTo>
                  <a:pt x="3723" y="1563"/>
                </a:lnTo>
                <a:lnTo>
                  <a:pt x="3722" y="1562"/>
                </a:lnTo>
                <a:lnTo>
                  <a:pt x="3722" y="1560"/>
                </a:lnTo>
                <a:lnTo>
                  <a:pt x="3720" y="1556"/>
                </a:lnTo>
                <a:lnTo>
                  <a:pt x="3718" y="1549"/>
                </a:lnTo>
                <a:lnTo>
                  <a:pt x="3717" y="1542"/>
                </a:lnTo>
                <a:lnTo>
                  <a:pt x="3715" y="1535"/>
                </a:lnTo>
                <a:lnTo>
                  <a:pt x="3717" y="1534"/>
                </a:lnTo>
                <a:lnTo>
                  <a:pt x="3720" y="1534"/>
                </a:lnTo>
                <a:lnTo>
                  <a:pt x="3721" y="1533"/>
                </a:lnTo>
                <a:lnTo>
                  <a:pt x="3721" y="1532"/>
                </a:lnTo>
                <a:lnTo>
                  <a:pt x="3720" y="1529"/>
                </a:lnTo>
                <a:lnTo>
                  <a:pt x="3720" y="1527"/>
                </a:lnTo>
                <a:lnTo>
                  <a:pt x="3718" y="1524"/>
                </a:lnTo>
                <a:lnTo>
                  <a:pt x="3714" y="1518"/>
                </a:lnTo>
                <a:lnTo>
                  <a:pt x="3710" y="1512"/>
                </a:lnTo>
                <a:lnTo>
                  <a:pt x="3706" y="1507"/>
                </a:lnTo>
                <a:lnTo>
                  <a:pt x="3702" y="1497"/>
                </a:lnTo>
                <a:lnTo>
                  <a:pt x="3699" y="1488"/>
                </a:lnTo>
                <a:lnTo>
                  <a:pt x="3696" y="1479"/>
                </a:lnTo>
                <a:lnTo>
                  <a:pt x="3692" y="1467"/>
                </a:lnTo>
                <a:lnTo>
                  <a:pt x="3692" y="1466"/>
                </a:lnTo>
                <a:lnTo>
                  <a:pt x="3690" y="1464"/>
                </a:lnTo>
                <a:lnTo>
                  <a:pt x="3687" y="1459"/>
                </a:lnTo>
                <a:lnTo>
                  <a:pt x="3683" y="1454"/>
                </a:lnTo>
                <a:lnTo>
                  <a:pt x="3682" y="1452"/>
                </a:lnTo>
                <a:lnTo>
                  <a:pt x="3681" y="1451"/>
                </a:lnTo>
                <a:lnTo>
                  <a:pt x="3681" y="1448"/>
                </a:lnTo>
                <a:lnTo>
                  <a:pt x="3681" y="1445"/>
                </a:lnTo>
                <a:lnTo>
                  <a:pt x="3682" y="1442"/>
                </a:lnTo>
                <a:lnTo>
                  <a:pt x="3681" y="1440"/>
                </a:lnTo>
                <a:lnTo>
                  <a:pt x="3681" y="1439"/>
                </a:lnTo>
                <a:lnTo>
                  <a:pt x="3679" y="1435"/>
                </a:lnTo>
                <a:lnTo>
                  <a:pt x="3675" y="1432"/>
                </a:lnTo>
                <a:lnTo>
                  <a:pt x="3674" y="1430"/>
                </a:lnTo>
                <a:lnTo>
                  <a:pt x="3672" y="1428"/>
                </a:lnTo>
                <a:lnTo>
                  <a:pt x="3670" y="1422"/>
                </a:lnTo>
                <a:lnTo>
                  <a:pt x="3667" y="1415"/>
                </a:lnTo>
                <a:lnTo>
                  <a:pt x="3667" y="1412"/>
                </a:lnTo>
                <a:lnTo>
                  <a:pt x="3667" y="1411"/>
                </a:lnTo>
                <a:lnTo>
                  <a:pt x="3667" y="1410"/>
                </a:lnTo>
                <a:lnTo>
                  <a:pt x="3668" y="1410"/>
                </a:lnTo>
                <a:lnTo>
                  <a:pt x="3670" y="1411"/>
                </a:lnTo>
                <a:lnTo>
                  <a:pt x="3672" y="1413"/>
                </a:lnTo>
                <a:lnTo>
                  <a:pt x="3673" y="1415"/>
                </a:lnTo>
                <a:lnTo>
                  <a:pt x="3675" y="1420"/>
                </a:lnTo>
                <a:lnTo>
                  <a:pt x="3676" y="1425"/>
                </a:lnTo>
                <a:lnTo>
                  <a:pt x="3677" y="1428"/>
                </a:lnTo>
                <a:lnTo>
                  <a:pt x="3677" y="1429"/>
                </a:lnTo>
                <a:lnTo>
                  <a:pt x="3678" y="1431"/>
                </a:lnTo>
                <a:lnTo>
                  <a:pt x="3681" y="1434"/>
                </a:lnTo>
                <a:lnTo>
                  <a:pt x="3685" y="1438"/>
                </a:lnTo>
                <a:lnTo>
                  <a:pt x="3692" y="1445"/>
                </a:lnTo>
                <a:lnTo>
                  <a:pt x="3694" y="1444"/>
                </a:lnTo>
                <a:lnTo>
                  <a:pt x="3696" y="1443"/>
                </a:lnTo>
                <a:lnTo>
                  <a:pt x="3701" y="1442"/>
                </a:lnTo>
                <a:lnTo>
                  <a:pt x="3701" y="1438"/>
                </a:lnTo>
                <a:lnTo>
                  <a:pt x="3701" y="1434"/>
                </a:lnTo>
                <a:lnTo>
                  <a:pt x="3710" y="1439"/>
                </a:lnTo>
                <a:lnTo>
                  <a:pt x="3716" y="1444"/>
                </a:lnTo>
                <a:lnTo>
                  <a:pt x="3720" y="1449"/>
                </a:lnTo>
                <a:lnTo>
                  <a:pt x="3722" y="1453"/>
                </a:lnTo>
                <a:lnTo>
                  <a:pt x="3726" y="1464"/>
                </a:lnTo>
                <a:lnTo>
                  <a:pt x="3730" y="1471"/>
                </a:lnTo>
                <a:lnTo>
                  <a:pt x="3735" y="1479"/>
                </a:lnTo>
                <a:lnTo>
                  <a:pt x="3736" y="1480"/>
                </a:lnTo>
                <a:lnTo>
                  <a:pt x="3738" y="1481"/>
                </a:lnTo>
                <a:lnTo>
                  <a:pt x="3742" y="1484"/>
                </a:lnTo>
                <a:lnTo>
                  <a:pt x="3746" y="1487"/>
                </a:lnTo>
                <a:lnTo>
                  <a:pt x="3749" y="1490"/>
                </a:lnTo>
                <a:lnTo>
                  <a:pt x="3750" y="1494"/>
                </a:lnTo>
                <a:lnTo>
                  <a:pt x="3751" y="1498"/>
                </a:lnTo>
                <a:lnTo>
                  <a:pt x="3751" y="1506"/>
                </a:lnTo>
                <a:lnTo>
                  <a:pt x="3752" y="1514"/>
                </a:lnTo>
                <a:lnTo>
                  <a:pt x="3753" y="1517"/>
                </a:lnTo>
                <a:lnTo>
                  <a:pt x="3754" y="1521"/>
                </a:lnTo>
                <a:lnTo>
                  <a:pt x="3757" y="1524"/>
                </a:lnTo>
                <a:lnTo>
                  <a:pt x="3760" y="1527"/>
                </a:lnTo>
                <a:lnTo>
                  <a:pt x="3767" y="1533"/>
                </a:lnTo>
                <a:lnTo>
                  <a:pt x="3771" y="1536"/>
                </a:lnTo>
                <a:lnTo>
                  <a:pt x="3773" y="1538"/>
                </a:lnTo>
                <a:lnTo>
                  <a:pt x="3775" y="1540"/>
                </a:lnTo>
                <a:lnTo>
                  <a:pt x="3778" y="1544"/>
                </a:lnTo>
                <a:lnTo>
                  <a:pt x="3779" y="1546"/>
                </a:lnTo>
                <a:lnTo>
                  <a:pt x="3780" y="1549"/>
                </a:lnTo>
                <a:lnTo>
                  <a:pt x="3780" y="1552"/>
                </a:lnTo>
                <a:lnTo>
                  <a:pt x="3779" y="1556"/>
                </a:lnTo>
                <a:lnTo>
                  <a:pt x="3778" y="1559"/>
                </a:lnTo>
                <a:lnTo>
                  <a:pt x="3777" y="1563"/>
                </a:lnTo>
                <a:lnTo>
                  <a:pt x="3777" y="1567"/>
                </a:lnTo>
                <a:lnTo>
                  <a:pt x="3778" y="1577"/>
                </a:lnTo>
                <a:lnTo>
                  <a:pt x="3778" y="1582"/>
                </a:lnTo>
                <a:lnTo>
                  <a:pt x="3779" y="1586"/>
                </a:lnTo>
                <a:lnTo>
                  <a:pt x="3781" y="1588"/>
                </a:lnTo>
                <a:lnTo>
                  <a:pt x="3781" y="1589"/>
                </a:lnTo>
                <a:lnTo>
                  <a:pt x="3782" y="1588"/>
                </a:lnTo>
                <a:lnTo>
                  <a:pt x="3783" y="1597"/>
                </a:lnTo>
                <a:lnTo>
                  <a:pt x="3783" y="1605"/>
                </a:lnTo>
                <a:lnTo>
                  <a:pt x="3783" y="1612"/>
                </a:lnTo>
                <a:lnTo>
                  <a:pt x="3784" y="1616"/>
                </a:lnTo>
                <a:lnTo>
                  <a:pt x="3785" y="1619"/>
                </a:lnTo>
                <a:lnTo>
                  <a:pt x="3788" y="1624"/>
                </a:lnTo>
                <a:lnTo>
                  <a:pt x="3791" y="1627"/>
                </a:lnTo>
                <a:lnTo>
                  <a:pt x="3795" y="1630"/>
                </a:lnTo>
                <a:lnTo>
                  <a:pt x="3800" y="1633"/>
                </a:lnTo>
                <a:lnTo>
                  <a:pt x="3804" y="1635"/>
                </a:lnTo>
                <a:lnTo>
                  <a:pt x="3809" y="1638"/>
                </a:lnTo>
                <a:lnTo>
                  <a:pt x="3813" y="1641"/>
                </a:lnTo>
                <a:lnTo>
                  <a:pt x="3815" y="1643"/>
                </a:lnTo>
                <a:lnTo>
                  <a:pt x="3816" y="1645"/>
                </a:lnTo>
                <a:lnTo>
                  <a:pt x="3818" y="1648"/>
                </a:lnTo>
                <a:lnTo>
                  <a:pt x="3819" y="1653"/>
                </a:lnTo>
                <a:lnTo>
                  <a:pt x="3821" y="1662"/>
                </a:lnTo>
                <a:lnTo>
                  <a:pt x="3822" y="1671"/>
                </a:lnTo>
                <a:lnTo>
                  <a:pt x="3823" y="1675"/>
                </a:lnTo>
                <a:lnTo>
                  <a:pt x="3825" y="1678"/>
                </a:lnTo>
                <a:lnTo>
                  <a:pt x="3830" y="1681"/>
                </a:lnTo>
                <a:lnTo>
                  <a:pt x="3836" y="1684"/>
                </a:lnTo>
                <a:lnTo>
                  <a:pt x="3850" y="1707"/>
                </a:lnTo>
                <a:lnTo>
                  <a:pt x="3850" y="1709"/>
                </a:lnTo>
                <a:lnTo>
                  <a:pt x="3850" y="1712"/>
                </a:lnTo>
                <a:lnTo>
                  <a:pt x="3849" y="1718"/>
                </a:lnTo>
                <a:lnTo>
                  <a:pt x="3847" y="1723"/>
                </a:lnTo>
                <a:lnTo>
                  <a:pt x="3847" y="1729"/>
                </a:lnTo>
                <a:lnTo>
                  <a:pt x="3848" y="1730"/>
                </a:lnTo>
                <a:lnTo>
                  <a:pt x="3848" y="1733"/>
                </a:lnTo>
                <a:lnTo>
                  <a:pt x="3849" y="1742"/>
                </a:lnTo>
                <a:lnTo>
                  <a:pt x="3851" y="1754"/>
                </a:lnTo>
                <a:lnTo>
                  <a:pt x="3852" y="1759"/>
                </a:lnTo>
                <a:lnTo>
                  <a:pt x="3853" y="1763"/>
                </a:lnTo>
                <a:lnTo>
                  <a:pt x="3852" y="1762"/>
                </a:lnTo>
                <a:lnTo>
                  <a:pt x="3851" y="1761"/>
                </a:lnTo>
                <a:lnTo>
                  <a:pt x="3851" y="1762"/>
                </a:lnTo>
                <a:lnTo>
                  <a:pt x="3850" y="1763"/>
                </a:lnTo>
                <a:lnTo>
                  <a:pt x="3850" y="1765"/>
                </a:lnTo>
                <a:lnTo>
                  <a:pt x="3850" y="1766"/>
                </a:lnTo>
                <a:lnTo>
                  <a:pt x="3854" y="1770"/>
                </a:lnTo>
                <a:lnTo>
                  <a:pt x="3857" y="1772"/>
                </a:lnTo>
                <a:lnTo>
                  <a:pt x="3858" y="1774"/>
                </a:lnTo>
                <a:lnTo>
                  <a:pt x="3860" y="1780"/>
                </a:lnTo>
                <a:lnTo>
                  <a:pt x="3860" y="1786"/>
                </a:lnTo>
                <a:lnTo>
                  <a:pt x="3861" y="1790"/>
                </a:lnTo>
                <a:lnTo>
                  <a:pt x="3861" y="1794"/>
                </a:lnTo>
                <a:lnTo>
                  <a:pt x="3862" y="1796"/>
                </a:lnTo>
                <a:lnTo>
                  <a:pt x="3863" y="1797"/>
                </a:lnTo>
                <a:lnTo>
                  <a:pt x="3865" y="1798"/>
                </a:lnTo>
                <a:lnTo>
                  <a:pt x="3867" y="1799"/>
                </a:lnTo>
                <a:lnTo>
                  <a:pt x="3869" y="1799"/>
                </a:lnTo>
                <a:lnTo>
                  <a:pt x="3872" y="1800"/>
                </a:lnTo>
                <a:lnTo>
                  <a:pt x="3881" y="1799"/>
                </a:lnTo>
                <a:lnTo>
                  <a:pt x="3885" y="1798"/>
                </a:lnTo>
                <a:lnTo>
                  <a:pt x="3889" y="1797"/>
                </a:lnTo>
                <a:lnTo>
                  <a:pt x="3893" y="1794"/>
                </a:lnTo>
                <a:lnTo>
                  <a:pt x="3896" y="1792"/>
                </a:lnTo>
                <a:lnTo>
                  <a:pt x="3899" y="1789"/>
                </a:lnTo>
                <a:lnTo>
                  <a:pt x="3902" y="1786"/>
                </a:lnTo>
                <a:lnTo>
                  <a:pt x="3905" y="1784"/>
                </a:lnTo>
                <a:lnTo>
                  <a:pt x="3909" y="1783"/>
                </a:lnTo>
                <a:lnTo>
                  <a:pt x="3911" y="1782"/>
                </a:lnTo>
                <a:lnTo>
                  <a:pt x="3913" y="1782"/>
                </a:lnTo>
                <a:lnTo>
                  <a:pt x="3917" y="1782"/>
                </a:lnTo>
                <a:lnTo>
                  <a:pt x="3922" y="1783"/>
                </a:lnTo>
                <a:lnTo>
                  <a:pt x="3926" y="1783"/>
                </a:lnTo>
                <a:lnTo>
                  <a:pt x="3929" y="1780"/>
                </a:lnTo>
                <a:lnTo>
                  <a:pt x="3932" y="1778"/>
                </a:lnTo>
                <a:lnTo>
                  <a:pt x="3934" y="1777"/>
                </a:lnTo>
                <a:lnTo>
                  <a:pt x="3938" y="1779"/>
                </a:lnTo>
                <a:lnTo>
                  <a:pt x="3941" y="1781"/>
                </a:lnTo>
                <a:lnTo>
                  <a:pt x="3943" y="1782"/>
                </a:lnTo>
                <a:lnTo>
                  <a:pt x="3946" y="1782"/>
                </a:lnTo>
                <a:lnTo>
                  <a:pt x="3950" y="1781"/>
                </a:lnTo>
                <a:lnTo>
                  <a:pt x="3954" y="1780"/>
                </a:lnTo>
                <a:lnTo>
                  <a:pt x="3955" y="1779"/>
                </a:lnTo>
                <a:lnTo>
                  <a:pt x="3956" y="1778"/>
                </a:lnTo>
                <a:lnTo>
                  <a:pt x="3958" y="1774"/>
                </a:lnTo>
                <a:lnTo>
                  <a:pt x="3960" y="1771"/>
                </a:lnTo>
                <a:lnTo>
                  <a:pt x="3962" y="1768"/>
                </a:lnTo>
                <a:lnTo>
                  <a:pt x="3968" y="1765"/>
                </a:lnTo>
                <a:lnTo>
                  <a:pt x="3974" y="1763"/>
                </a:lnTo>
                <a:lnTo>
                  <a:pt x="3987" y="1759"/>
                </a:lnTo>
                <a:lnTo>
                  <a:pt x="3999" y="1755"/>
                </a:lnTo>
                <a:lnTo>
                  <a:pt x="4005" y="1752"/>
                </a:lnTo>
                <a:lnTo>
                  <a:pt x="4010" y="1749"/>
                </a:lnTo>
                <a:lnTo>
                  <a:pt x="4010" y="1746"/>
                </a:lnTo>
                <a:lnTo>
                  <a:pt x="4013" y="1746"/>
                </a:lnTo>
                <a:lnTo>
                  <a:pt x="4016" y="1738"/>
                </a:lnTo>
                <a:lnTo>
                  <a:pt x="4021" y="1738"/>
                </a:lnTo>
                <a:lnTo>
                  <a:pt x="4022" y="1736"/>
                </a:lnTo>
                <a:lnTo>
                  <a:pt x="4021" y="1735"/>
                </a:lnTo>
                <a:lnTo>
                  <a:pt x="4020" y="1731"/>
                </a:lnTo>
                <a:lnTo>
                  <a:pt x="4019" y="1729"/>
                </a:lnTo>
                <a:lnTo>
                  <a:pt x="4019" y="1727"/>
                </a:lnTo>
                <a:lnTo>
                  <a:pt x="4020" y="1725"/>
                </a:lnTo>
                <a:lnTo>
                  <a:pt x="4021" y="1723"/>
                </a:lnTo>
                <a:lnTo>
                  <a:pt x="4024" y="1722"/>
                </a:lnTo>
                <a:lnTo>
                  <a:pt x="4026" y="1720"/>
                </a:lnTo>
                <a:lnTo>
                  <a:pt x="4031" y="1719"/>
                </a:lnTo>
                <a:lnTo>
                  <a:pt x="4043" y="1717"/>
                </a:lnTo>
                <a:lnTo>
                  <a:pt x="4050" y="1715"/>
                </a:lnTo>
                <a:lnTo>
                  <a:pt x="4053" y="1711"/>
                </a:lnTo>
                <a:lnTo>
                  <a:pt x="4056" y="1708"/>
                </a:lnTo>
                <a:lnTo>
                  <a:pt x="4058" y="1707"/>
                </a:lnTo>
                <a:lnTo>
                  <a:pt x="4059" y="1706"/>
                </a:lnTo>
                <a:lnTo>
                  <a:pt x="4060" y="1707"/>
                </a:lnTo>
                <a:lnTo>
                  <a:pt x="4063" y="1708"/>
                </a:lnTo>
                <a:lnTo>
                  <a:pt x="4066" y="1708"/>
                </a:lnTo>
                <a:lnTo>
                  <a:pt x="4067" y="1708"/>
                </a:lnTo>
                <a:lnTo>
                  <a:pt x="4069" y="1707"/>
                </a:lnTo>
                <a:lnTo>
                  <a:pt x="4072" y="1703"/>
                </a:lnTo>
                <a:lnTo>
                  <a:pt x="4073" y="1698"/>
                </a:lnTo>
                <a:lnTo>
                  <a:pt x="4075" y="1693"/>
                </a:lnTo>
                <a:lnTo>
                  <a:pt x="4076" y="1691"/>
                </a:lnTo>
                <a:lnTo>
                  <a:pt x="4078" y="1690"/>
                </a:lnTo>
                <a:lnTo>
                  <a:pt x="4079" y="1689"/>
                </a:lnTo>
                <a:lnTo>
                  <a:pt x="4081" y="1689"/>
                </a:lnTo>
                <a:lnTo>
                  <a:pt x="4087" y="1689"/>
                </a:lnTo>
                <a:lnTo>
                  <a:pt x="4096" y="1690"/>
                </a:lnTo>
                <a:lnTo>
                  <a:pt x="4101" y="1679"/>
                </a:lnTo>
                <a:lnTo>
                  <a:pt x="4103" y="1676"/>
                </a:lnTo>
                <a:lnTo>
                  <a:pt x="4105" y="1674"/>
                </a:lnTo>
                <a:lnTo>
                  <a:pt x="4111" y="1671"/>
                </a:lnTo>
                <a:lnTo>
                  <a:pt x="4124" y="1667"/>
                </a:lnTo>
                <a:lnTo>
                  <a:pt x="4123" y="1666"/>
                </a:lnTo>
                <a:lnTo>
                  <a:pt x="4122" y="1665"/>
                </a:lnTo>
                <a:lnTo>
                  <a:pt x="4122" y="1662"/>
                </a:lnTo>
                <a:lnTo>
                  <a:pt x="4122" y="1652"/>
                </a:lnTo>
                <a:lnTo>
                  <a:pt x="4125" y="1643"/>
                </a:lnTo>
                <a:lnTo>
                  <a:pt x="4126" y="1636"/>
                </a:lnTo>
                <a:lnTo>
                  <a:pt x="4131" y="1636"/>
                </a:lnTo>
                <a:lnTo>
                  <a:pt x="4135" y="1636"/>
                </a:lnTo>
                <a:lnTo>
                  <a:pt x="4137" y="1631"/>
                </a:lnTo>
                <a:lnTo>
                  <a:pt x="4138" y="1625"/>
                </a:lnTo>
                <a:lnTo>
                  <a:pt x="4139" y="1619"/>
                </a:lnTo>
                <a:lnTo>
                  <a:pt x="4139" y="1617"/>
                </a:lnTo>
                <a:lnTo>
                  <a:pt x="4141" y="1614"/>
                </a:lnTo>
                <a:lnTo>
                  <a:pt x="4143" y="1610"/>
                </a:lnTo>
                <a:lnTo>
                  <a:pt x="4145" y="1607"/>
                </a:lnTo>
                <a:lnTo>
                  <a:pt x="4152" y="1599"/>
                </a:lnTo>
                <a:lnTo>
                  <a:pt x="4154" y="1595"/>
                </a:lnTo>
                <a:lnTo>
                  <a:pt x="4157" y="1590"/>
                </a:lnTo>
                <a:lnTo>
                  <a:pt x="4157" y="1588"/>
                </a:lnTo>
                <a:lnTo>
                  <a:pt x="4158" y="1585"/>
                </a:lnTo>
                <a:lnTo>
                  <a:pt x="4158" y="1583"/>
                </a:lnTo>
                <a:lnTo>
                  <a:pt x="4157" y="1580"/>
                </a:lnTo>
                <a:lnTo>
                  <a:pt x="4157" y="1579"/>
                </a:lnTo>
                <a:lnTo>
                  <a:pt x="4156" y="1579"/>
                </a:lnTo>
                <a:lnTo>
                  <a:pt x="4154" y="1578"/>
                </a:lnTo>
                <a:lnTo>
                  <a:pt x="4151" y="1578"/>
                </a:lnTo>
                <a:lnTo>
                  <a:pt x="4149" y="1577"/>
                </a:lnTo>
                <a:lnTo>
                  <a:pt x="4148" y="1576"/>
                </a:lnTo>
                <a:lnTo>
                  <a:pt x="4147" y="1573"/>
                </a:lnTo>
                <a:lnTo>
                  <a:pt x="4145" y="1566"/>
                </a:lnTo>
                <a:lnTo>
                  <a:pt x="4143" y="1559"/>
                </a:lnTo>
                <a:lnTo>
                  <a:pt x="4142" y="1556"/>
                </a:lnTo>
                <a:lnTo>
                  <a:pt x="4141" y="1555"/>
                </a:lnTo>
                <a:lnTo>
                  <a:pt x="4138" y="1553"/>
                </a:lnTo>
                <a:lnTo>
                  <a:pt x="4136" y="1552"/>
                </a:lnTo>
                <a:lnTo>
                  <a:pt x="4133" y="1551"/>
                </a:lnTo>
                <a:lnTo>
                  <a:pt x="4130" y="1550"/>
                </a:lnTo>
                <a:lnTo>
                  <a:pt x="4124" y="1549"/>
                </a:lnTo>
                <a:lnTo>
                  <a:pt x="4121" y="1548"/>
                </a:lnTo>
                <a:lnTo>
                  <a:pt x="4118" y="1546"/>
                </a:lnTo>
                <a:lnTo>
                  <a:pt x="4115" y="1544"/>
                </a:lnTo>
                <a:lnTo>
                  <a:pt x="4112" y="1541"/>
                </a:lnTo>
                <a:lnTo>
                  <a:pt x="4109" y="1539"/>
                </a:lnTo>
                <a:lnTo>
                  <a:pt x="4106" y="1535"/>
                </a:lnTo>
                <a:lnTo>
                  <a:pt x="4102" y="1528"/>
                </a:lnTo>
                <a:lnTo>
                  <a:pt x="4098" y="1520"/>
                </a:lnTo>
                <a:lnTo>
                  <a:pt x="4096" y="1515"/>
                </a:lnTo>
                <a:lnTo>
                  <a:pt x="4095" y="1510"/>
                </a:lnTo>
                <a:lnTo>
                  <a:pt x="4093" y="1504"/>
                </a:lnTo>
                <a:lnTo>
                  <a:pt x="4093" y="1498"/>
                </a:lnTo>
                <a:lnTo>
                  <a:pt x="4089" y="1502"/>
                </a:lnTo>
                <a:lnTo>
                  <a:pt x="4086" y="1505"/>
                </a:lnTo>
                <a:lnTo>
                  <a:pt x="4080" y="1514"/>
                </a:lnTo>
                <a:lnTo>
                  <a:pt x="4077" y="1518"/>
                </a:lnTo>
                <a:lnTo>
                  <a:pt x="4073" y="1521"/>
                </a:lnTo>
                <a:lnTo>
                  <a:pt x="4069" y="1525"/>
                </a:lnTo>
                <a:lnTo>
                  <a:pt x="4065" y="1529"/>
                </a:lnTo>
                <a:lnTo>
                  <a:pt x="4059" y="1532"/>
                </a:lnTo>
                <a:lnTo>
                  <a:pt x="4052" y="1535"/>
                </a:lnTo>
                <a:lnTo>
                  <a:pt x="4050" y="1541"/>
                </a:lnTo>
                <a:lnTo>
                  <a:pt x="4047" y="1541"/>
                </a:lnTo>
                <a:lnTo>
                  <a:pt x="4044" y="1540"/>
                </a:lnTo>
                <a:lnTo>
                  <a:pt x="4041" y="1538"/>
                </a:lnTo>
                <a:lnTo>
                  <a:pt x="4038" y="1536"/>
                </a:lnTo>
                <a:lnTo>
                  <a:pt x="4037" y="1535"/>
                </a:lnTo>
                <a:lnTo>
                  <a:pt x="4035" y="1535"/>
                </a:lnTo>
                <a:lnTo>
                  <a:pt x="4029" y="1535"/>
                </a:lnTo>
                <a:lnTo>
                  <a:pt x="4025" y="1536"/>
                </a:lnTo>
                <a:lnTo>
                  <a:pt x="4021" y="1537"/>
                </a:lnTo>
                <a:lnTo>
                  <a:pt x="4019" y="1537"/>
                </a:lnTo>
                <a:lnTo>
                  <a:pt x="4016" y="1537"/>
                </a:lnTo>
                <a:lnTo>
                  <a:pt x="4005" y="1535"/>
                </a:lnTo>
                <a:lnTo>
                  <a:pt x="4006" y="1524"/>
                </a:lnTo>
                <a:lnTo>
                  <a:pt x="4006" y="1514"/>
                </a:lnTo>
                <a:lnTo>
                  <a:pt x="4006" y="1505"/>
                </a:lnTo>
                <a:lnTo>
                  <a:pt x="4006" y="1501"/>
                </a:lnTo>
                <a:lnTo>
                  <a:pt x="4005" y="1499"/>
                </a:lnTo>
                <a:lnTo>
                  <a:pt x="4004" y="1498"/>
                </a:lnTo>
                <a:lnTo>
                  <a:pt x="4003" y="1498"/>
                </a:lnTo>
                <a:lnTo>
                  <a:pt x="4002" y="1498"/>
                </a:lnTo>
                <a:lnTo>
                  <a:pt x="4000" y="1500"/>
                </a:lnTo>
                <a:lnTo>
                  <a:pt x="3999" y="1502"/>
                </a:lnTo>
                <a:lnTo>
                  <a:pt x="3997" y="1507"/>
                </a:lnTo>
                <a:lnTo>
                  <a:pt x="3993" y="1518"/>
                </a:lnTo>
                <a:lnTo>
                  <a:pt x="3988" y="1518"/>
                </a:lnTo>
                <a:lnTo>
                  <a:pt x="3985" y="1509"/>
                </a:lnTo>
                <a:lnTo>
                  <a:pt x="3982" y="1501"/>
                </a:lnTo>
                <a:lnTo>
                  <a:pt x="3982" y="1499"/>
                </a:lnTo>
                <a:lnTo>
                  <a:pt x="3983" y="1497"/>
                </a:lnTo>
                <a:lnTo>
                  <a:pt x="3984" y="1494"/>
                </a:lnTo>
                <a:lnTo>
                  <a:pt x="3985" y="1491"/>
                </a:lnTo>
                <a:lnTo>
                  <a:pt x="3985" y="1489"/>
                </a:lnTo>
                <a:lnTo>
                  <a:pt x="3985" y="1487"/>
                </a:lnTo>
                <a:lnTo>
                  <a:pt x="3984" y="1486"/>
                </a:lnTo>
                <a:lnTo>
                  <a:pt x="3982" y="1484"/>
                </a:lnTo>
                <a:lnTo>
                  <a:pt x="3978" y="1481"/>
                </a:lnTo>
                <a:lnTo>
                  <a:pt x="3974" y="1479"/>
                </a:lnTo>
                <a:lnTo>
                  <a:pt x="3972" y="1477"/>
                </a:lnTo>
                <a:lnTo>
                  <a:pt x="3971" y="1476"/>
                </a:lnTo>
                <a:lnTo>
                  <a:pt x="3970" y="1474"/>
                </a:lnTo>
                <a:lnTo>
                  <a:pt x="3969" y="1472"/>
                </a:lnTo>
                <a:lnTo>
                  <a:pt x="3968" y="1467"/>
                </a:lnTo>
                <a:lnTo>
                  <a:pt x="3967" y="1463"/>
                </a:lnTo>
                <a:lnTo>
                  <a:pt x="3965" y="1459"/>
                </a:lnTo>
                <a:lnTo>
                  <a:pt x="3963" y="1457"/>
                </a:lnTo>
                <a:lnTo>
                  <a:pt x="3959" y="1455"/>
                </a:lnTo>
                <a:lnTo>
                  <a:pt x="3956" y="1453"/>
                </a:lnTo>
                <a:lnTo>
                  <a:pt x="3954" y="1451"/>
                </a:lnTo>
                <a:lnTo>
                  <a:pt x="3953" y="1448"/>
                </a:lnTo>
                <a:lnTo>
                  <a:pt x="3953" y="1446"/>
                </a:lnTo>
                <a:lnTo>
                  <a:pt x="3952" y="1441"/>
                </a:lnTo>
                <a:lnTo>
                  <a:pt x="3952" y="1436"/>
                </a:lnTo>
                <a:lnTo>
                  <a:pt x="3951" y="1431"/>
                </a:lnTo>
                <a:lnTo>
                  <a:pt x="3949" y="1427"/>
                </a:lnTo>
                <a:lnTo>
                  <a:pt x="3946" y="1424"/>
                </a:lnTo>
                <a:lnTo>
                  <a:pt x="3942" y="1420"/>
                </a:lnTo>
                <a:lnTo>
                  <a:pt x="3940" y="1417"/>
                </a:lnTo>
                <a:lnTo>
                  <a:pt x="3941" y="1415"/>
                </a:lnTo>
                <a:lnTo>
                  <a:pt x="3942" y="1414"/>
                </a:lnTo>
                <a:lnTo>
                  <a:pt x="3942" y="1411"/>
                </a:lnTo>
                <a:lnTo>
                  <a:pt x="3942" y="1407"/>
                </a:lnTo>
                <a:lnTo>
                  <a:pt x="3943" y="1403"/>
                </a:lnTo>
                <a:lnTo>
                  <a:pt x="3948" y="1404"/>
                </a:lnTo>
                <a:lnTo>
                  <a:pt x="3951" y="1404"/>
                </a:lnTo>
                <a:lnTo>
                  <a:pt x="3952" y="1403"/>
                </a:lnTo>
                <a:lnTo>
                  <a:pt x="3952" y="1402"/>
                </a:lnTo>
                <a:lnTo>
                  <a:pt x="3951" y="1400"/>
                </a:lnTo>
                <a:lnTo>
                  <a:pt x="3950" y="1398"/>
                </a:lnTo>
                <a:lnTo>
                  <a:pt x="3945" y="1391"/>
                </a:lnTo>
                <a:lnTo>
                  <a:pt x="3953" y="1395"/>
                </a:lnTo>
                <a:lnTo>
                  <a:pt x="3960" y="1400"/>
                </a:lnTo>
                <a:lnTo>
                  <a:pt x="3960" y="1398"/>
                </a:lnTo>
                <a:lnTo>
                  <a:pt x="3959" y="1396"/>
                </a:lnTo>
                <a:lnTo>
                  <a:pt x="3959" y="1395"/>
                </a:lnTo>
                <a:lnTo>
                  <a:pt x="3960" y="1394"/>
                </a:lnTo>
                <a:lnTo>
                  <a:pt x="3962" y="1394"/>
                </a:lnTo>
                <a:lnTo>
                  <a:pt x="3965" y="1396"/>
                </a:lnTo>
                <a:lnTo>
                  <a:pt x="3969" y="1399"/>
                </a:lnTo>
                <a:lnTo>
                  <a:pt x="3973" y="1402"/>
                </a:lnTo>
                <a:lnTo>
                  <a:pt x="3975" y="1402"/>
                </a:lnTo>
                <a:lnTo>
                  <a:pt x="3976" y="1403"/>
                </a:lnTo>
                <a:lnTo>
                  <a:pt x="3978" y="1402"/>
                </a:lnTo>
                <a:lnTo>
                  <a:pt x="3980" y="1400"/>
                </a:lnTo>
                <a:lnTo>
                  <a:pt x="3983" y="1398"/>
                </a:lnTo>
                <a:lnTo>
                  <a:pt x="3985" y="1397"/>
                </a:lnTo>
                <a:lnTo>
                  <a:pt x="3989" y="1406"/>
                </a:lnTo>
                <a:lnTo>
                  <a:pt x="3992" y="1415"/>
                </a:lnTo>
                <a:lnTo>
                  <a:pt x="3999" y="1434"/>
                </a:lnTo>
                <a:lnTo>
                  <a:pt x="4005" y="1436"/>
                </a:lnTo>
                <a:lnTo>
                  <a:pt x="4005" y="1438"/>
                </a:lnTo>
                <a:lnTo>
                  <a:pt x="4004" y="1441"/>
                </a:lnTo>
                <a:lnTo>
                  <a:pt x="4004" y="1443"/>
                </a:lnTo>
                <a:lnTo>
                  <a:pt x="4005" y="1445"/>
                </a:lnTo>
                <a:lnTo>
                  <a:pt x="4007" y="1446"/>
                </a:lnTo>
                <a:lnTo>
                  <a:pt x="4009" y="1446"/>
                </a:lnTo>
                <a:lnTo>
                  <a:pt x="4011" y="1446"/>
                </a:lnTo>
                <a:lnTo>
                  <a:pt x="4012" y="1447"/>
                </a:lnTo>
                <a:lnTo>
                  <a:pt x="4013" y="1448"/>
                </a:lnTo>
                <a:lnTo>
                  <a:pt x="4013" y="1450"/>
                </a:lnTo>
                <a:lnTo>
                  <a:pt x="4013" y="1453"/>
                </a:lnTo>
                <a:lnTo>
                  <a:pt x="4012" y="1456"/>
                </a:lnTo>
                <a:lnTo>
                  <a:pt x="4013" y="1458"/>
                </a:lnTo>
                <a:lnTo>
                  <a:pt x="4013" y="1459"/>
                </a:lnTo>
                <a:lnTo>
                  <a:pt x="4015" y="1460"/>
                </a:lnTo>
                <a:lnTo>
                  <a:pt x="4018" y="1462"/>
                </a:lnTo>
                <a:lnTo>
                  <a:pt x="4022" y="1463"/>
                </a:lnTo>
                <a:lnTo>
                  <a:pt x="4024" y="1465"/>
                </a:lnTo>
                <a:lnTo>
                  <a:pt x="4025" y="1466"/>
                </a:lnTo>
                <a:lnTo>
                  <a:pt x="4024" y="1469"/>
                </a:lnTo>
                <a:lnTo>
                  <a:pt x="4024" y="1471"/>
                </a:lnTo>
                <a:lnTo>
                  <a:pt x="4024" y="1473"/>
                </a:lnTo>
                <a:lnTo>
                  <a:pt x="4038" y="1484"/>
                </a:lnTo>
                <a:lnTo>
                  <a:pt x="4042" y="1486"/>
                </a:lnTo>
                <a:lnTo>
                  <a:pt x="4047" y="1487"/>
                </a:lnTo>
                <a:lnTo>
                  <a:pt x="4057" y="1489"/>
                </a:lnTo>
                <a:lnTo>
                  <a:pt x="4069" y="1490"/>
                </a:lnTo>
                <a:lnTo>
                  <a:pt x="4076" y="1486"/>
                </a:lnTo>
                <a:lnTo>
                  <a:pt x="4084" y="1483"/>
                </a:lnTo>
                <a:lnTo>
                  <a:pt x="4098" y="1476"/>
                </a:lnTo>
                <a:lnTo>
                  <a:pt x="4097" y="1475"/>
                </a:lnTo>
                <a:lnTo>
                  <a:pt x="4097" y="1474"/>
                </a:lnTo>
                <a:lnTo>
                  <a:pt x="4098" y="1473"/>
                </a:lnTo>
                <a:lnTo>
                  <a:pt x="4101" y="1473"/>
                </a:lnTo>
                <a:lnTo>
                  <a:pt x="4102" y="1474"/>
                </a:lnTo>
                <a:lnTo>
                  <a:pt x="4104" y="1475"/>
                </a:lnTo>
                <a:lnTo>
                  <a:pt x="4107" y="1477"/>
                </a:lnTo>
                <a:lnTo>
                  <a:pt x="4110" y="1479"/>
                </a:lnTo>
                <a:lnTo>
                  <a:pt x="4111" y="1480"/>
                </a:lnTo>
                <a:lnTo>
                  <a:pt x="4112" y="1481"/>
                </a:lnTo>
                <a:lnTo>
                  <a:pt x="4114" y="1485"/>
                </a:lnTo>
                <a:lnTo>
                  <a:pt x="4114" y="1488"/>
                </a:lnTo>
                <a:lnTo>
                  <a:pt x="4115" y="1495"/>
                </a:lnTo>
                <a:lnTo>
                  <a:pt x="4115" y="1498"/>
                </a:lnTo>
                <a:lnTo>
                  <a:pt x="4115" y="1502"/>
                </a:lnTo>
                <a:lnTo>
                  <a:pt x="4116" y="1504"/>
                </a:lnTo>
                <a:lnTo>
                  <a:pt x="4118" y="1507"/>
                </a:lnTo>
                <a:lnTo>
                  <a:pt x="4121" y="1509"/>
                </a:lnTo>
                <a:lnTo>
                  <a:pt x="4124" y="1511"/>
                </a:lnTo>
                <a:lnTo>
                  <a:pt x="4128" y="1513"/>
                </a:lnTo>
                <a:lnTo>
                  <a:pt x="4131" y="1514"/>
                </a:lnTo>
                <a:lnTo>
                  <a:pt x="4139" y="1515"/>
                </a:lnTo>
                <a:lnTo>
                  <a:pt x="4147" y="1515"/>
                </a:lnTo>
                <a:lnTo>
                  <a:pt x="4155" y="1515"/>
                </a:lnTo>
                <a:lnTo>
                  <a:pt x="4162" y="1515"/>
                </a:lnTo>
                <a:lnTo>
                  <a:pt x="4169" y="1515"/>
                </a:lnTo>
                <a:lnTo>
                  <a:pt x="4174" y="1515"/>
                </a:lnTo>
                <a:lnTo>
                  <a:pt x="4175" y="1516"/>
                </a:lnTo>
                <a:lnTo>
                  <a:pt x="4176" y="1517"/>
                </a:lnTo>
                <a:lnTo>
                  <a:pt x="4179" y="1520"/>
                </a:lnTo>
                <a:lnTo>
                  <a:pt x="4183" y="1524"/>
                </a:lnTo>
                <a:lnTo>
                  <a:pt x="4184" y="1524"/>
                </a:lnTo>
                <a:lnTo>
                  <a:pt x="4187" y="1523"/>
                </a:lnTo>
                <a:lnTo>
                  <a:pt x="4194" y="1523"/>
                </a:lnTo>
                <a:lnTo>
                  <a:pt x="4204" y="1521"/>
                </a:lnTo>
                <a:lnTo>
                  <a:pt x="4230" y="1517"/>
                </a:lnTo>
                <a:lnTo>
                  <a:pt x="4244" y="1514"/>
                </a:lnTo>
                <a:lnTo>
                  <a:pt x="4250" y="1514"/>
                </a:lnTo>
                <a:lnTo>
                  <a:pt x="4256" y="1513"/>
                </a:lnTo>
                <a:lnTo>
                  <a:pt x="4267" y="1513"/>
                </a:lnTo>
                <a:lnTo>
                  <a:pt x="4272" y="1514"/>
                </a:lnTo>
                <a:lnTo>
                  <a:pt x="4276" y="1515"/>
                </a:lnTo>
                <a:lnTo>
                  <a:pt x="4284" y="1527"/>
                </a:lnTo>
                <a:lnTo>
                  <a:pt x="4284" y="1528"/>
                </a:lnTo>
                <a:lnTo>
                  <a:pt x="4282" y="1530"/>
                </a:lnTo>
                <a:lnTo>
                  <a:pt x="4280" y="1532"/>
                </a:lnTo>
                <a:lnTo>
                  <a:pt x="4280" y="1534"/>
                </a:lnTo>
                <a:lnTo>
                  <a:pt x="4281" y="1535"/>
                </a:lnTo>
                <a:lnTo>
                  <a:pt x="4282" y="1535"/>
                </a:lnTo>
                <a:lnTo>
                  <a:pt x="4283" y="1536"/>
                </a:lnTo>
                <a:lnTo>
                  <a:pt x="4287" y="1535"/>
                </a:lnTo>
                <a:lnTo>
                  <a:pt x="4290" y="1535"/>
                </a:lnTo>
                <a:lnTo>
                  <a:pt x="4292" y="1535"/>
                </a:lnTo>
                <a:lnTo>
                  <a:pt x="4297" y="1538"/>
                </a:lnTo>
                <a:lnTo>
                  <a:pt x="4299" y="1539"/>
                </a:lnTo>
                <a:lnTo>
                  <a:pt x="4300" y="1540"/>
                </a:lnTo>
                <a:lnTo>
                  <a:pt x="4300" y="1544"/>
                </a:lnTo>
                <a:lnTo>
                  <a:pt x="4299" y="1548"/>
                </a:lnTo>
                <a:lnTo>
                  <a:pt x="4300" y="1550"/>
                </a:lnTo>
                <a:lnTo>
                  <a:pt x="4301" y="1552"/>
                </a:lnTo>
                <a:lnTo>
                  <a:pt x="4318" y="1557"/>
                </a:lnTo>
                <a:lnTo>
                  <a:pt x="4319" y="1559"/>
                </a:lnTo>
                <a:lnTo>
                  <a:pt x="4319" y="1561"/>
                </a:lnTo>
                <a:lnTo>
                  <a:pt x="4320" y="1565"/>
                </a:lnTo>
                <a:lnTo>
                  <a:pt x="4320" y="1570"/>
                </a:lnTo>
                <a:lnTo>
                  <a:pt x="4321" y="1574"/>
                </a:lnTo>
                <a:lnTo>
                  <a:pt x="4334" y="1578"/>
                </a:lnTo>
                <a:lnTo>
                  <a:pt x="4339" y="1579"/>
                </a:lnTo>
                <a:lnTo>
                  <a:pt x="4344" y="1579"/>
                </a:lnTo>
                <a:lnTo>
                  <a:pt x="4348" y="1578"/>
                </a:lnTo>
                <a:lnTo>
                  <a:pt x="4352" y="1576"/>
                </a:lnTo>
                <a:lnTo>
                  <a:pt x="4357" y="1573"/>
                </a:lnTo>
                <a:lnTo>
                  <a:pt x="4363" y="1569"/>
                </a:lnTo>
                <a:lnTo>
                  <a:pt x="4360" y="1574"/>
                </a:lnTo>
                <a:lnTo>
                  <a:pt x="4356" y="1581"/>
                </a:lnTo>
                <a:lnTo>
                  <a:pt x="4353" y="1587"/>
                </a:lnTo>
                <a:lnTo>
                  <a:pt x="4351" y="1589"/>
                </a:lnTo>
                <a:lnTo>
                  <a:pt x="4349" y="1591"/>
                </a:lnTo>
                <a:lnTo>
                  <a:pt x="4345" y="1593"/>
                </a:lnTo>
                <a:lnTo>
                  <a:pt x="4341" y="1593"/>
                </a:lnTo>
                <a:lnTo>
                  <a:pt x="4336" y="1593"/>
                </a:lnTo>
                <a:lnTo>
                  <a:pt x="4332" y="1594"/>
                </a:lnTo>
                <a:lnTo>
                  <a:pt x="4331" y="1596"/>
                </a:lnTo>
                <a:lnTo>
                  <a:pt x="4329" y="1599"/>
                </a:lnTo>
                <a:lnTo>
                  <a:pt x="4329" y="1601"/>
                </a:lnTo>
                <a:lnTo>
                  <a:pt x="4329" y="1602"/>
                </a:lnTo>
                <a:lnTo>
                  <a:pt x="4330" y="1603"/>
                </a:lnTo>
                <a:lnTo>
                  <a:pt x="4332" y="1602"/>
                </a:lnTo>
                <a:lnTo>
                  <a:pt x="4337" y="1611"/>
                </a:lnTo>
                <a:lnTo>
                  <a:pt x="4343" y="1619"/>
                </a:lnTo>
                <a:lnTo>
                  <a:pt x="4350" y="1626"/>
                </a:lnTo>
                <a:lnTo>
                  <a:pt x="4357" y="1633"/>
                </a:lnTo>
                <a:lnTo>
                  <a:pt x="4361" y="1632"/>
                </a:lnTo>
                <a:lnTo>
                  <a:pt x="4365" y="1630"/>
                </a:lnTo>
                <a:lnTo>
                  <a:pt x="4374" y="1627"/>
                </a:lnTo>
                <a:lnTo>
                  <a:pt x="4378" y="1625"/>
                </a:lnTo>
                <a:lnTo>
                  <a:pt x="4381" y="1623"/>
                </a:lnTo>
                <a:lnTo>
                  <a:pt x="4384" y="1620"/>
                </a:lnTo>
                <a:lnTo>
                  <a:pt x="4385" y="1617"/>
                </a:lnTo>
                <a:lnTo>
                  <a:pt x="4386" y="1614"/>
                </a:lnTo>
                <a:lnTo>
                  <a:pt x="4386" y="1612"/>
                </a:lnTo>
                <a:lnTo>
                  <a:pt x="4385" y="1607"/>
                </a:lnTo>
                <a:lnTo>
                  <a:pt x="4385" y="1602"/>
                </a:lnTo>
                <a:lnTo>
                  <a:pt x="4385" y="1599"/>
                </a:lnTo>
                <a:lnTo>
                  <a:pt x="4385" y="1597"/>
                </a:lnTo>
                <a:lnTo>
                  <a:pt x="4394" y="1591"/>
                </a:lnTo>
                <a:lnTo>
                  <a:pt x="4394" y="1594"/>
                </a:lnTo>
                <a:lnTo>
                  <a:pt x="4393" y="1596"/>
                </a:lnTo>
                <a:lnTo>
                  <a:pt x="4392" y="1599"/>
                </a:lnTo>
                <a:lnTo>
                  <a:pt x="4391" y="1603"/>
                </a:lnTo>
                <a:lnTo>
                  <a:pt x="4391" y="1605"/>
                </a:lnTo>
                <a:lnTo>
                  <a:pt x="4396" y="1608"/>
                </a:lnTo>
                <a:lnTo>
                  <a:pt x="4395" y="1612"/>
                </a:lnTo>
                <a:lnTo>
                  <a:pt x="4394" y="1616"/>
                </a:lnTo>
                <a:lnTo>
                  <a:pt x="4394" y="1619"/>
                </a:lnTo>
                <a:lnTo>
                  <a:pt x="4395" y="1621"/>
                </a:lnTo>
                <a:lnTo>
                  <a:pt x="4397" y="1623"/>
                </a:lnTo>
                <a:lnTo>
                  <a:pt x="4399" y="1626"/>
                </a:lnTo>
                <a:lnTo>
                  <a:pt x="4399" y="1628"/>
                </a:lnTo>
                <a:lnTo>
                  <a:pt x="4399" y="1631"/>
                </a:lnTo>
                <a:lnTo>
                  <a:pt x="4399" y="1633"/>
                </a:lnTo>
                <a:lnTo>
                  <a:pt x="4398" y="1636"/>
                </a:lnTo>
                <a:lnTo>
                  <a:pt x="4395" y="1642"/>
                </a:lnTo>
                <a:lnTo>
                  <a:pt x="4392" y="1649"/>
                </a:lnTo>
                <a:lnTo>
                  <a:pt x="4391" y="1652"/>
                </a:lnTo>
                <a:lnTo>
                  <a:pt x="4391" y="1656"/>
                </a:lnTo>
                <a:lnTo>
                  <a:pt x="4395" y="1664"/>
                </a:lnTo>
                <a:lnTo>
                  <a:pt x="4399" y="1673"/>
                </a:lnTo>
                <a:lnTo>
                  <a:pt x="4398" y="1673"/>
                </a:lnTo>
                <a:lnTo>
                  <a:pt x="4398" y="1674"/>
                </a:lnTo>
                <a:lnTo>
                  <a:pt x="4397" y="1676"/>
                </a:lnTo>
                <a:lnTo>
                  <a:pt x="4397" y="1680"/>
                </a:lnTo>
                <a:lnTo>
                  <a:pt x="4398" y="1685"/>
                </a:lnTo>
                <a:lnTo>
                  <a:pt x="4399" y="1690"/>
                </a:lnTo>
                <a:lnTo>
                  <a:pt x="4403" y="1704"/>
                </a:lnTo>
                <a:lnTo>
                  <a:pt x="4408" y="1726"/>
                </a:lnTo>
                <a:lnTo>
                  <a:pt x="4408" y="1730"/>
                </a:lnTo>
                <a:lnTo>
                  <a:pt x="4408" y="1735"/>
                </a:lnTo>
                <a:lnTo>
                  <a:pt x="4407" y="1739"/>
                </a:lnTo>
                <a:lnTo>
                  <a:pt x="4408" y="1743"/>
                </a:lnTo>
                <a:lnTo>
                  <a:pt x="4409" y="1748"/>
                </a:lnTo>
                <a:lnTo>
                  <a:pt x="4411" y="1752"/>
                </a:lnTo>
                <a:lnTo>
                  <a:pt x="4416" y="1761"/>
                </a:lnTo>
                <a:lnTo>
                  <a:pt x="4421" y="1771"/>
                </a:lnTo>
                <a:lnTo>
                  <a:pt x="4425" y="1780"/>
                </a:lnTo>
                <a:lnTo>
                  <a:pt x="4427" y="1792"/>
                </a:lnTo>
                <a:lnTo>
                  <a:pt x="4428" y="1804"/>
                </a:lnTo>
                <a:lnTo>
                  <a:pt x="4429" y="1810"/>
                </a:lnTo>
                <a:lnTo>
                  <a:pt x="4430" y="1816"/>
                </a:lnTo>
                <a:lnTo>
                  <a:pt x="4431" y="1822"/>
                </a:lnTo>
                <a:lnTo>
                  <a:pt x="4433" y="1828"/>
                </a:lnTo>
                <a:lnTo>
                  <a:pt x="4437" y="1833"/>
                </a:lnTo>
                <a:lnTo>
                  <a:pt x="4441" y="1840"/>
                </a:lnTo>
                <a:lnTo>
                  <a:pt x="4446" y="1846"/>
                </a:lnTo>
                <a:lnTo>
                  <a:pt x="4450" y="1853"/>
                </a:lnTo>
                <a:lnTo>
                  <a:pt x="4452" y="1858"/>
                </a:lnTo>
                <a:lnTo>
                  <a:pt x="4452" y="1863"/>
                </a:lnTo>
                <a:lnTo>
                  <a:pt x="4453" y="1868"/>
                </a:lnTo>
                <a:lnTo>
                  <a:pt x="4456" y="1873"/>
                </a:lnTo>
                <a:lnTo>
                  <a:pt x="4461" y="1875"/>
                </a:lnTo>
                <a:lnTo>
                  <a:pt x="4462" y="1878"/>
                </a:lnTo>
                <a:lnTo>
                  <a:pt x="4462" y="1880"/>
                </a:lnTo>
                <a:lnTo>
                  <a:pt x="4461" y="1882"/>
                </a:lnTo>
                <a:lnTo>
                  <a:pt x="4460" y="1883"/>
                </a:lnTo>
                <a:lnTo>
                  <a:pt x="4459" y="1885"/>
                </a:lnTo>
                <a:lnTo>
                  <a:pt x="4458" y="1887"/>
                </a:lnTo>
                <a:lnTo>
                  <a:pt x="4458" y="1889"/>
                </a:lnTo>
                <a:lnTo>
                  <a:pt x="4459" y="1890"/>
                </a:lnTo>
                <a:lnTo>
                  <a:pt x="4460" y="1892"/>
                </a:lnTo>
                <a:lnTo>
                  <a:pt x="4464" y="1896"/>
                </a:lnTo>
                <a:lnTo>
                  <a:pt x="4470" y="1903"/>
                </a:lnTo>
                <a:lnTo>
                  <a:pt x="4473" y="1908"/>
                </a:lnTo>
                <a:lnTo>
                  <a:pt x="4475" y="1912"/>
                </a:lnTo>
                <a:lnTo>
                  <a:pt x="4476" y="1914"/>
                </a:lnTo>
                <a:lnTo>
                  <a:pt x="4477" y="1916"/>
                </a:lnTo>
                <a:lnTo>
                  <a:pt x="4477" y="1918"/>
                </a:lnTo>
                <a:lnTo>
                  <a:pt x="4478" y="1920"/>
                </a:lnTo>
                <a:lnTo>
                  <a:pt x="4482" y="1920"/>
                </a:lnTo>
                <a:lnTo>
                  <a:pt x="4486" y="1920"/>
                </a:lnTo>
                <a:lnTo>
                  <a:pt x="4490" y="1912"/>
                </a:lnTo>
                <a:lnTo>
                  <a:pt x="4493" y="1906"/>
                </a:lnTo>
                <a:lnTo>
                  <a:pt x="4495" y="1903"/>
                </a:lnTo>
                <a:lnTo>
                  <a:pt x="4497" y="1903"/>
                </a:lnTo>
                <a:lnTo>
                  <a:pt x="4499" y="1902"/>
                </a:lnTo>
                <a:lnTo>
                  <a:pt x="4502" y="1902"/>
                </a:lnTo>
                <a:lnTo>
                  <a:pt x="4503" y="1902"/>
                </a:lnTo>
                <a:lnTo>
                  <a:pt x="4503" y="1901"/>
                </a:lnTo>
                <a:lnTo>
                  <a:pt x="4505" y="1898"/>
                </a:lnTo>
                <a:lnTo>
                  <a:pt x="4506" y="1894"/>
                </a:lnTo>
                <a:lnTo>
                  <a:pt x="4508" y="1888"/>
                </a:lnTo>
                <a:lnTo>
                  <a:pt x="4508" y="1885"/>
                </a:lnTo>
                <a:lnTo>
                  <a:pt x="4510" y="1882"/>
                </a:lnTo>
                <a:lnTo>
                  <a:pt x="4512" y="1880"/>
                </a:lnTo>
                <a:lnTo>
                  <a:pt x="4513" y="1879"/>
                </a:lnTo>
                <a:lnTo>
                  <a:pt x="4515" y="1878"/>
                </a:lnTo>
                <a:lnTo>
                  <a:pt x="4517" y="1878"/>
                </a:lnTo>
                <a:lnTo>
                  <a:pt x="4519" y="1878"/>
                </a:lnTo>
                <a:lnTo>
                  <a:pt x="4521" y="1879"/>
                </a:lnTo>
                <a:lnTo>
                  <a:pt x="4523" y="1878"/>
                </a:lnTo>
                <a:lnTo>
                  <a:pt x="4521" y="1861"/>
                </a:lnTo>
                <a:lnTo>
                  <a:pt x="4520" y="1850"/>
                </a:lnTo>
                <a:lnTo>
                  <a:pt x="4520" y="1842"/>
                </a:lnTo>
                <a:lnTo>
                  <a:pt x="4523" y="1837"/>
                </a:lnTo>
                <a:lnTo>
                  <a:pt x="4526" y="1832"/>
                </a:lnTo>
                <a:lnTo>
                  <a:pt x="4530" y="1826"/>
                </a:lnTo>
                <a:lnTo>
                  <a:pt x="4531" y="1824"/>
                </a:lnTo>
                <a:lnTo>
                  <a:pt x="4531" y="1822"/>
                </a:lnTo>
                <a:lnTo>
                  <a:pt x="4529" y="1815"/>
                </a:lnTo>
                <a:lnTo>
                  <a:pt x="4526" y="1808"/>
                </a:lnTo>
                <a:lnTo>
                  <a:pt x="4525" y="1801"/>
                </a:lnTo>
                <a:lnTo>
                  <a:pt x="4526" y="1788"/>
                </a:lnTo>
                <a:lnTo>
                  <a:pt x="4526" y="1782"/>
                </a:lnTo>
                <a:lnTo>
                  <a:pt x="4527" y="1776"/>
                </a:lnTo>
                <a:lnTo>
                  <a:pt x="4529" y="1771"/>
                </a:lnTo>
                <a:lnTo>
                  <a:pt x="4530" y="1769"/>
                </a:lnTo>
                <a:lnTo>
                  <a:pt x="4531" y="1768"/>
                </a:lnTo>
                <a:lnTo>
                  <a:pt x="4529" y="1762"/>
                </a:lnTo>
                <a:lnTo>
                  <a:pt x="4526" y="1754"/>
                </a:lnTo>
                <a:lnTo>
                  <a:pt x="4527" y="1754"/>
                </a:lnTo>
                <a:lnTo>
                  <a:pt x="4528" y="1752"/>
                </a:lnTo>
                <a:lnTo>
                  <a:pt x="4529" y="1750"/>
                </a:lnTo>
                <a:lnTo>
                  <a:pt x="4530" y="1748"/>
                </a:lnTo>
                <a:lnTo>
                  <a:pt x="4531" y="1746"/>
                </a:lnTo>
                <a:lnTo>
                  <a:pt x="4534" y="1745"/>
                </a:lnTo>
                <a:lnTo>
                  <a:pt x="4537" y="1746"/>
                </a:lnTo>
                <a:lnTo>
                  <a:pt x="4540" y="1746"/>
                </a:lnTo>
                <a:lnTo>
                  <a:pt x="4543" y="1746"/>
                </a:lnTo>
                <a:lnTo>
                  <a:pt x="4544" y="1745"/>
                </a:lnTo>
                <a:lnTo>
                  <a:pt x="4546" y="1744"/>
                </a:lnTo>
                <a:lnTo>
                  <a:pt x="4547" y="1741"/>
                </a:lnTo>
                <a:lnTo>
                  <a:pt x="4549" y="1737"/>
                </a:lnTo>
                <a:lnTo>
                  <a:pt x="4551" y="1735"/>
                </a:lnTo>
                <a:lnTo>
                  <a:pt x="4553" y="1734"/>
                </a:lnTo>
                <a:lnTo>
                  <a:pt x="4555" y="1733"/>
                </a:lnTo>
                <a:lnTo>
                  <a:pt x="4559" y="1732"/>
                </a:lnTo>
                <a:lnTo>
                  <a:pt x="4562" y="1731"/>
                </a:lnTo>
                <a:lnTo>
                  <a:pt x="4564" y="1731"/>
                </a:lnTo>
                <a:lnTo>
                  <a:pt x="4565" y="1729"/>
                </a:lnTo>
                <a:lnTo>
                  <a:pt x="4566" y="1727"/>
                </a:lnTo>
                <a:lnTo>
                  <a:pt x="4567" y="1725"/>
                </a:lnTo>
                <a:lnTo>
                  <a:pt x="4568" y="1720"/>
                </a:lnTo>
                <a:lnTo>
                  <a:pt x="4568" y="1718"/>
                </a:lnTo>
                <a:lnTo>
                  <a:pt x="4568" y="1716"/>
                </a:lnTo>
                <a:lnTo>
                  <a:pt x="4569" y="1714"/>
                </a:lnTo>
                <a:lnTo>
                  <a:pt x="4571" y="1712"/>
                </a:lnTo>
                <a:lnTo>
                  <a:pt x="4573" y="1711"/>
                </a:lnTo>
                <a:lnTo>
                  <a:pt x="4575" y="1711"/>
                </a:lnTo>
                <a:lnTo>
                  <a:pt x="4579" y="1711"/>
                </a:lnTo>
                <a:lnTo>
                  <a:pt x="4583" y="1711"/>
                </a:lnTo>
                <a:lnTo>
                  <a:pt x="4586" y="1710"/>
                </a:lnTo>
                <a:lnTo>
                  <a:pt x="4588" y="1709"/>
                </a:lnTo>
                <a:lnTo>
                  <a:pt x="4588" y="1704"/>
                </a:lnTo>
                <a:lnTo>
                  <a:pt x="4589" y="1702"/>
                </a:lnTo>
                <a:lnTo>
                  <a:pt x="4590" y="1701"/>
                </a:lnTo>
                <a:lnTo>
                  <a:pt x="4594" y="1699"/>
                </a:lnTo>
                <a:lnTo>
                  <a:pt x="4599" y="1697"/>
                </a:lnTo>
                <a:lnTo>
                  <a:pt x="4602" y="1695"/>
                </a:lnTo>
                <a:lnTo>
                  <a:pt x="4604" y="1693"/>
                </a:lnTo>
                <a:lnTo>
                  <a:pt x="4605" y="1689"/>
                </a:lnTo>
                <a:lnTo>
                  <a:pt x="4609" y="1682"/>
                </a:lnTo>
                <a:lnTo>
                  <a:pt x="4612" y="1675"/>
                </a:lnTo>
                <a:lnTo>
                  <a:pt x="4614" y="1672"/>
                </a:lnTo>
                <a:lnTo>
                  <a:pt x="4616" y="1670"/>
                </a:lnTo>
                <a:lnTo>
                  <a:pt x="4618" y="1669"/>
                </a:lnTo>
                <a:lnTo>
                  <a:pt x="4620" y="1669"/>
                </a:lnTo>
                <a:lnTo>
                  <a:pt x="4622" y="1668"/>
                </a:lnTo>
                <a:lnTo>
                  <a:pt x="4624" y="1667"/>
                </a:lnTo>
                <a:lnTo>
                  <a:pt x="4622" y="1664"/>
                </a:lnTo>
                <a:lnTo>
                  <a:pt x="4621" y="1663"/>
                </a:lnTo>
                <a:lnTo>
                  <a:pt x="4622" y="1662"/>
                </a:lnTo>
                <a:lnTo>
                  <a:pt x="4623" y="1661"/>
                </a:lnTo>
                <a:lnTo>
                  <a:pt x="4624" y="1661"/>
                </a:lnTo>
                <a:lnTo>
                  <a:pt x="4627" y="1661"/>
                </a:lnTo>
                <a:lnTo>
                  <a:pt x="4630" y="1662"/>
                </a:lnTo>
                <a:lnTo>
                  <a:pt x="4633" y="1662"/>
                </a:lnTo>
                <a:lnTo>
                  <a:pt x="4639" y="1659"/>
                </a:lnTo>
                <a:lnTo>
                  <a:pt x="4647" y="1653"/>
                </a:lnTo>
                <a:lnTo>
                  <a:pt x="4651" y="1650"/>
                </a:lnTo>
                <a:lnTo>
                  <a:pt x="4654" y="1647"/>
                </a:lnTo>
                <a:lnTo>
                  <a:pt x="4658" y="1642"/>
                </a:lnTo>
                <a:lnTo>
                  <a:pt x="4659" y="1639"/>
                </a:lnTo>
                <a:lnTo>
                  <a:pt x="4658" y="1636"/>
                </a:lnTo>
                <a:lnTo>
                  <a:pt x="4657" y="1635"/>
                </a:lnTo>
                <a:lnTo>
                  <a:pt x="4655" y="1633"/>
                </a:lnTo>
                <a:lnTo>
                  <a:pt x="4654" y="1632"/>
                </a:lnTo>
                <a:lnTo>
                  <a:pt x="4655" y="1631"/>
                </a:lnTo>
                <a:lnTo>
                  <a:pt x="4657" y="1631"/>
                </a:lnTo>
                <a:lnTo>
                  <a:pt x="4658" y="1631"/>
                </a:lnTo>
                <a:lnTo>
                  <a:pt x="4661" y="1625"/>
                </a:lnTo>
                <a:lnTo>
                  <a:pt x="4662" y="1623"/>
                </a:lnTo>
                <a:lnTo>
                  <a:pt x="4663" y="1621"/>
                </a:lnTo>
                <a:lnTo>
                  <a:pt x="4667" y="1619"/>
                </a:lnTo>
                <a:lnTo>
                  <a:pt x="4672" y="1617"/>
                </a:lnTo>
                <a:lnTo>
                  <a:pt x="4672" y="1611"/>
                </a:lnTo>
                <a:lnTo>
                  <a:pt x="4675" y="1611"/>
                </a:lnTo>
                <a:lnTo>
                  <a:pt x="4677" y="1611"/>
                </a:lnTo>
                <a:lnTo>
                  <a:pt x="4680" y="1613"/>
                </a:lnTo>
                <a:lnTo>
                  <a:pt x="4683" y="1614"/>
                </a:lnTo>
                <a:lnTo>
                  <a:pt x="4687" y="1618"/>
                </a:lnTo>
                <a:lnTo>
                  <a:pt x="4689" y="1619"/>
                </a:lnTo>
                <a:lnTo>
                  <a:pt x="4700" y="1613"/>
                </a:lnTo>
                <a:lnTo>
                  <a:pt x="4714" y="1605"/>
                </a:lnTo>
                <a:lnTo>
                  <a:pt x="4713" y="1606"/>
                </a:lnTo>
                <a:lnTo>
                  <a:pt x="4713" y="1607"/>
                </a:lnTo>
                <a:lnTo>
                  <a:pt x="4714" y="1608"/>
                </a:lnTo>
                <a:lnTo>
                  <a:pt x="4715" y="1608"/>
                </a:lnTo>
                <a:lnTo>
                  <a:pt x="4720" y="1608"/>
                </a:lnTo>
                <a:lnTo>
                  <a:pt x="4723" y="1594"/>
                </a:lnTo>
                <a:lnTo>
                  <a:pt x="4726" y="1580"/>
                </a:lnTo>
                <a:lnTo>
                  <a:pt x="4731" y="1583"/>
                </a:lnTo>
                <a:lnTo>
                  <a:pt x="4735" y="1586"/>
                </a:lnTo>
                <a:lnTo>
                  <a:pt x="4739" y="1589"/>
                </a:lnTo>
                <a:lnTo>
                  <a:pt x="4742" y="1591"/>
                </a:lnTo>
                <a:lnTo>
                  <a:pt x="4744" y="1594"/>
                </a:lnTo>
                <a:lnTo>
                  <a:pt x="4745" y="1597"/>
                </a:lnTo>
                <a:lnTo>
                  <a:pt x="4747" y="1602"/>
                </a:lnTo>
                <a:lnTo>
                  <a:pt x="4749" y="1615"/>
                </a:lnTo>
                <a:lnTo>
                  <a:pt x="4749" y="1619"/>
                </a:lnTo>
                <a:lnTo>
                  <a:pt x="4750" y="1623"/>
                </a:lnTo>
                <a:lnTo>
                  <a:pt x="4752" y="1628"/>
                </a:lnTo>
                <a:lnTo>
                  <a:pt x="4754" y="1633"/>
                </a:lnTo>
                <a:lnTo>
                  <a:pt x="4755" y="1635"/>
                </a:lnTo>
                <a:lnTo>
                  <a:pt x="4757" y="1636"/>
                </a:lnTo>
                <a:lnTo>
                  <a:pt x="4759" y="1637"/>
                </a:lnTo>
                <a:lnTo>
                  <a:pt x="4760" y="1638"/>
                </a:lnTo>
                <a:lnTo>
                  <a:pt x="4760" y="1639"/>
                </a:lnTo>
                <a:lnTo>
                  <a:pt x="4761" y="1642"/>
                </a:lnTo>
                <a:lnTo>
                  <a:pt x="4762" y="1645"/>
                </a:lnTo>
                <a:lnTo>
                  <a:pt x="4762" y="1650"/>
                </a:lnTo>
                <a:lnTo>
                  <a:pt x="4767" y="1650"/>
                </a:lnTo>
                <a:lnTo>
                  <a:pt x="4769" y="1649"/>
                </a:lnTo>
                <a:lnTo>
                  <a:pt x="4769" y="1648"/>
                </a:lnTo>
                <a:lnTo>
                  <a:pt x="4768" y="1647"/>
                </a:lnTo>
                <a:lnTo>
                  <a:pt x="4770" y="1647"/>
                </a:lnTo>
                <a:lnTo>
                  <a:pt x="4772" y="1647"/>
                </a:lnTo>
                <a:lnTo>
                  <a:pt x="4773" y="1646"/>
                </a:lnTo>
                <a:lnTo>
                  <a:pt x="4774" y="1645"/>
                </a:lnTo>
                <a:lnTo>
                  <a:pt x="4779" y="1645"/>
                </a:lnTo>
                <a:lnTo>
                  <a:pt x="4781" y="1654"/>
                </a:lnTo>
                <a:lnTo>
                  <a:pt x="4781" y="1663"/>
                </a:lnTo>
                <a:lnTo>
                  <a:pt x="4782" y="1672"/>
                </a:lnTo>
                <a:lnTo>
                  <a:pt x="4785" y="1681"/>
                </a:lnTo>
                <a:lnTo>
                  <a:pt x="4785" y="1683"/>
                </a:lnTo>
                <a:lnTo>
                  <a:pt x="4787" y="1684"/>
                </a:lnTo>
                <a:lnTo>
                  <a:pt x="4790" y="1687"/>
                </a:lnTo>
                <a:lnTo>
                  <a:pt x="4794" y="1691"/>
                </a:lnTo>
                <a:lnTo>
                  <a:pt x="4795" y="1693"/>
                </a:lnTo>
                <a:lnTo>
                  <a:pt x="4796" y="1695"/>
                </a:lnTo>
                <a:lnTo>
                  <a:pt x="4796" y="1699"/>
                </a:lnTo>
                <a:lnTo>
                  <a:pt x="4795" y="1703"/>
                </a:lnTo>
                <a:lnTo>
                  <a:pt x="4794" y="1706"/>
                </a:lnTo>
                <a:lnTo>
                  <a:pt x="4793" y="1710"/>
                </a:lnTo>
                <a:lnTo>
                  <a:pt x="4790" y="1716"/>
                </a:lnTo>
                <a:lnTo>
                  <a:pt x="4788" y="1718"/>
                </a:lnTo>
                <a:lnTo>
                  <a:pt x="4787" y="1721"/>
                </a:lnTo>
                <a:lnTo>
                  <a:pt x="4787" y="1725"/>
                </a:lnTo>
                <a:lnTo>
                  <a:pt x="4787" y="1729"/>
                </a:lnTo>
                <a:lnTo>
                  <a:pt x="4788" y="1733"/>
                </a:lnTo>
                <a:lnTo>
                  <a:pt x="4787" y="1738"/>
                </a:lnTo>
                <a:lnTo>
                  <a:pt x="4797" y="1738"/>
                </a:lnTo>
                <a:lnTo>
                  <a:pt x="4802" y="1739"/>
                </a:lnTo>
                <a:lnTo>
                  <a:pt x="4808" y="1738"/>
                </a:lnTo>
                <a:lnTo>
                  <a:pt x="4811" y="1738"/>
                </a:lnTo>
                <a:lnTo>
                  <a:pt x="4814" y="1737"/>
                </a:lnTo>
                <a:lnTo>
                  <a:pt x="4817" y="1736"/>
                </a:lnTo>
                <a:lnTo>
                  <a:pt x="4820" y="1735"/>
                </a:lnTo>
                <a:lnTo>
                  <a:pt x="4822" y="1733"/>
                </a:lnTo>
                <a:lnTo>
                  <a:pt x="4824" y="1731"/>
                </a:lnTo>
                <a:lnTo>
                  <a:pt x="4826" y="1729"/>
                </a:lnTo>
                <a:lnTo>
                  <a:pt x="4827" y="1726"/>
                </a:lnTo>
                <a:lnTo>
                  <a:pt x="4827" y="1724"/>
                </a:lnTo>
                <a:lnTo>
                  <a:pt x="4827" y="1721"/>
                </a:lnTo>
                <a:lnTo>
                  <a:pt x="4826" y="1718"/>
                </a:lnTo>
                <a:lnTo>
                  <a:pt x="4826" y="1716"/>
                </a:lnTo>
                <a:lnTo>
                  <a:pt x="4827" y="1715"/>
                </a:lnTo>
                <a:lnTo>
                  <a:pt x="4832" y="1715"/>
                </a:lnTo>
                <a:lnTo>
                  <a:pt x="4838" y="1722"/>
                </a:lnTo>
                <a:lnTo>
                  <a:pt x="4842" y="1727"/>
                </a:lnTo>
                <a:lnTo>
                  <a:pt x="4844" y="1729"/>
                </a:lnTo>
                <a:lnTo>
                  <a:pt x="4849" y="1729"/>
                </a:lnTo>
                <a:lnTo>
                  <a:pt x="4850" y="1732"/>
                </a:lnTo>
                <a:lnTo>
                  <a:pt x="4850" y="1734"/>
                </a:lnTo>
                <a:lnTo>
                  <a:pt x="4850" y="1736"/>
                </a:lnTo>
                <a:lnTo>
                  <a:pt x="4849" y="1738"/>
                </a:lnTo>
                <a:lnTo>
                  <a:pt x="4847" y="1742"/>
                </a:lnTo>
                <a:lnTo>
                  <a:pt x="4846" y="1744"/>
                </a:lnTo>
                <a:lnTo>
                  <a:pt x="4847" y="1746"/>
                </a:lnTo>
                <a:lnTo>
                  <a:pt x="4847" y="1747"/>
                </a:lnTo>
                <a:lnTo>
                  <a:pt x="4848" y="1748"/>
                </a:lnTo>
                <a:lnTo>
                  <a:pt x="4851" y="1750"/>
                </a:lnTo>
                <a:lnTo>
                  <a:pt x="4853" y="1753"/>
                </a:lnTo>
                <a:lnTo>
                  <a:pt x="4855" y="1754"/>
                </a:lnTo>
                <a:lnTo>
                  <a:pt x="4856" y="1758"/>
                </a:lnTo>
                <a:lnTo>
                  <a:pt x="4856" y="1762"/>
                </a:lnTo>
                <a:lnTo>
                  <a:pt x="4856" y="1769"/>
                </a:lnTo>
                <a:lnTo>
                  <a:pt x="4856" y="1776"/>
                </a:lnTo>
                <a:lnTo>
                  <a:pt x="4857" y="1779"/>
                </a:lnTo>
                <a:lnTo>
                  <a:pt x="4858" y="1783"/>
                </a:lnTo>
                <a:lnTo>
                  <a:pt x="4859" y="1785"/>
                </a:lnTo>
                <a:lnTo>
                  <a:pt x="4861" y="1791"/>
                </a:lnTo>
                <a:lnTo>
                  <a:pt x="4866" y="1791"/>
                </a:lnTo>
                <a:lnTo>
                  <a:pt x="4868" y="1798"/>
                </a:lnTo>
                <a:lnTo>
                  <a:pt x="4868" y="1804"/>
                </a:lnTo>
                <a:lnTo>
                  <a:pt x="4869" y="1810"/>
                </a:lnTo>
                <a:lnTo>
                  <a:pt x="4869" y="1816"/>
                </a:lnTo>
                <a:lnTo>
                  <a:pt x="4872" y="1816"/>
                </a:lnTo>
                <a:lnTo>
                  <a:pt x="4872" y="1819"/>
                </a:lnTo>
                <a:lnTo>
                  <a:pt x="4871" y="1822"/>
                </a:lnTo>
                <a:lnTo>
                  <a:pt x="4870" y="1825"/>
                </a:lnTo>
                <a:lnTo>
                  <a:pt x="4869" y="1827"/>
                </a:lnTo>
                <a:lnTo>
                  <a:pt x="4867" y="1830"/>
                </a:lnTo>
                <a:lnTo>
                  <a:pt x="4866" y="1833"/>
                </a:lnTo>
                <a:lnTo>
                  <a:pt x="4875" y="1836"/>
                </a:lnTo>
                <a:lnTo>
                  <a:pt x="4877" y="1847"/>
                </a:lnTo>
                <a:lnTo>
                  <a:pt x="4877" y="1852"/>
                </a:lnTo>
                <a:lnTo>
                  <a:pt x="4877" y="1858"/>
                </a:lnTo>
                <a:lnTo>
                  <a:pt x="4875" y="1858"/>
                </a:lnTo>
                <a:lnTo>
                  <a:pt x="4875" y="1870"/>
                </a:lnTo>
                <a:lnTo>
                  <a:pt x="4875" y="1884"/>
                </a:lnTo>
                <a:lnTo>
                  <a:pt x="4874" y="1886"/>
                </a:lnTo>
                <a:lnTo>
                  <a:pt x="4873" y="1887"/>
                </a:lnTo>
                <a:lnTo>
                  <a:pt x="4870" y="1892"/>
                </a:lnTo>
                <a:lnTo>
                  <a:pt x="4867" y="1897"/>
                </a:lnTo>
                <a:lnTo>
                  <a:pt x="4866" y="1900"/>
                </a:lnTo>
                <a:lnTo>
                  <a:pt x="4866" y="1903"/>
                </a:lnTo>
                <a:lnTo>
                  <a:pt x="4867" y="1906"/>
                </a:lnTo>
                <a:lnTo>
                  <a:pt x="4868" y="1908"/>
                </a:lnTo>
                <a:lnTo>
                  <a:pt x="4871" y="1914"/>
                </a:lnTo>
                <a:lnTo>
                  <a:pt x="4882" y="1926"/>
                </a:lnTo>
                <a:lnTo>
                  <a:pt x="4888" y="1932"/>
                </a:lnTo>
                <a:lnTo>
                  <a:pt x="4893" y="1939"/>
                </a:lnTo>
                <a:lnTo>
                  <a:pt x="4897" y="1945"/>
                </a:lnTo>
                <a:lnTo>
                  <a:pt x="4899" y="1948"/>
                </a:lnTo>
                <a:lnTo>
                  <a:pt x="4900" y="1951"/>
                </a:lnTo>
                <a:lnTo>
                  <a:pt x="4902" y="1960"/>
                </a:lnTo>
                <a:lnTo>
                  <a:pt x="4902" y="1967"/>
                </a:lnTo>
                <a:lnTo>
                  <a:pt x="4902" y="1980"/>
                </a:lnTo>
                <a:lnTo>
                  <a:pt x="4902" y="1986"/>
                </a:lnTo>
                <a:lnTo>
                  <a:pt x="4903" y="1994"/>
                </a:lnTo>
                <a:lnTo>
                  <a:pt x="4906" y="1994"/>
                </a:lnTo>
                <a:lnTo>
                  <a:pt x="4908" y="2008"/>
                </a:lnTo>
                <a:lnTo>
                  <a:pt x="4909" y="2015"/>
                </a:lnTo>
                <a:lnTo>
                  <a:pt x="4910" y="2019"/>
                </a:lnTo>
                <a:lnTo>
                  <a:pt x="4911" y="2022"/>
                </a:lnTo>
                <a:lnTo>
                  <a:pt x="4915" y="2025"/>
                </a:lnTo>
                <a:lnTo>
                  <a:pt x="4918" y="2028"/>
                </a:lnTo>
                <a:lnTo>
                  <a:pt x="4920" y="2030"/>
                </a:lnTo>
                <a:lnTo>
                  <a:pt x="4920" y="2033"/>
                </a:lnTo>
                <a:lnTo>
                  <a:pt x="4919" y="2036"/>
                </a:lnTo>
                <a:lnTo>
                  <a:pt x="4919" y="2039"/>
                </a:lnTo>
                <a:lnTo>
                  <a:pt x="4920" y="2041"/>
                </a:lnTo>
                <a:lnTo>
                  <a:pt x="4920" y="2042"/>
                </a:lnTo>
                <a:lnTo>
                  <a:pt x="4922" y="2043"/>
                </a:lnTo>
                <a:lnTo>
                  <a:pt x="4925" y="2044"/>
                </a:lnTo>
                <a:lnTo>
                  <a:pt x="4928" y="2045"/>
                </a:lnTo>
                <a:lnTo>
                  <a:pt x="4931" y="2047"/>
                </a:lnTo>
                <a:lnTo>
                  <a:pt x="4940" y="2057"/>
                </a:lnTo>
                <a:lnTo>
                  <a:pt x="4944" y="2060"/>
                </a:lnTo>
                <a:lnTo>
                  <a:pt x="4947" y="2062"/>
                </a:lnTo>
                <a:lnTo>
                  <a:pt x="4951" y="2064"/>
                </a:lnTo>
                <a:lnTo>
                  <a:pt x="4956" y="2064"/>
                </a:lnTo>
                <a:lnTo>
                  <a:pt x="4962" y="2063"/>
                </a:lnTo>
                <a:lnTo>
                  <a:pt x="4970" y="2061"/>
                </a:lnTo>
                <a:lnTo>
                  <a:pt x="4969" y="2055"/>
                </a:lnTo>
                <a:lnTo>
                  <a:pt x="4968" y="2050"/>
                </a:lnTo>
                <a:lnTo>
                  <a:pt x="4967" y="2044"/>
                </a:lnTo>
                <a:lnTo>
                  <a:pt x="4965" y="2039"/>
                </a:lnTo>
                <a:lnTo>
                  <a:pt x="4959" y="2039"/>
                </a:lnTo>
                <a:lnTo>
                  <a:pt x="4958" y="2028"/>
                </a:lnTo>
                <a:lnTo>
                  <a:pt x="4956" y="2016"/>
                </a:lnTo>
                <a:lnTo>
                  <a:pt x="4959" y="2016"/>
                </a:lnTo>
                <a:lnTo>
                  <a:pt x="4959" y="2010"/>
                </a:lnTo>
                <a:lnTo>
                  <a:pt x="4958" y="2003"/>
                </a:lnTo>
                <a:lnTo>
                  <a:pt x="4957" y="1997"/>
                </a:lnTo>
                <a:lnTo>
                  <a:pt x="4955" y="1990"/>
                </a:lnTo>
                <a:lnTo>
                  <a:pt x="4953" y="1984"/>
                </a:lnTo>
                <a:lnTo>
                  <a:pt x="4951" y="1978"/>
                </a:lnTo>
                <a:lnTo>
                  <a:pt x="4948" y="1973"/>
                </a:lnTo>
                <a:lnTo>
                  <a:pt x="4945" y="1968"/>
                </a:lnTo>
                <a:lnTo>
                  <a:pt x="4944" y="1967"/>
                </a:lnTo>
                <a:lnTo>
                  <a:pt x="4942" y="1966"/>
                </a:lnTo>
                <a:lnTo>
                  <a:pt x="4938" y="1964"/>
                </a:lnTo>
                <a:lnTo>
                  <a:pt x="4934" y="1962"/>
                </a:lnTo>
                <a:lnTo>
                  <a:pt x="4931" y="1960"/>
                </a:lnTo>
                <a:lnTo>
                  <a:pt x="4929" y="1957"/>
                </a:lnTo>
                <a:lnTo>
                  <a:pt x="4928" y="1955"/>
                </a:lnTo>
                <a:lnTo>
                  <a:pt x="4926" y="1949"/>
                </a:lnTo>
                <a:lnTo>
                  <a:pt x="4923" y="1944"/>
                </a:lnTo>
                <a:lnTo>
                  <a:pt x="4922" y="1942"/>
                </a:lnTo>
                <a:lnTo>
                  <a:pt x="4920" y="1940"/>
                </a:lnTo>
                <a:lnTo>
                  <a:pt x="4918" y="1939"/>
                </a:lnTo>
                <a:lnTo>
                  <a:pt x="4916" y="1938"/>
                </a:lnTo>
                <a:lnTo>
                  <a:pt x="4912" y="1938"/>
                </a:lnTo>
                <a:lnTo>
                  <a:pt x="4908" y="1936"/>
                </a:lnTo>
                <a:lnTo>
                  <a:pt x="4907" y="1936"/>
                </a:lnTo>
                <a:lnTo>
                  <a:pt x="4906" y="1934"/>
                </a:lnTo>
                <a:lnTo>
                  <a:pt x="4904" y="1932"/>
                </a:lnTo>
                <a:lnTo>
                  <a:pt x="4903" y="1929"/>
                </a:lnTo>
                <a:lnTo>
                  <a:pt x="4902" y="1924"/>
                </a:lnTo>
                <a:lnTo>
                  <a:pt x="4902" y="1918"/>
                </a:lnTo>
                <a:lnTo>
                  <a:pt x="4901" y="1915"/>
                </a:lnTo>
                <a:lnTo>
                  <a:pt x="4900" y="1912"/>
                </a:lnTo>
                <a:lnTo>
                  <a:pt x="4892" y="1912"/>
                </a:lnTo>
                <a:lnTo>
                  <a:pt x="4890" y="1906"/>
                </a:lnTo>
                <a:lnTo>
                  <a:pt x="4889" y="1902"/>
                </a:lnTo>
                <a:lnTo>
                  <a:pt x="4888" y="1899"/>
                </a:lnTo>
                <a:lnTo>
                  <a:pt x="4886" y="1895"/>
                </a:lnTo>
                <a:lnTo>
                  <a:pt x="4883" y="1895"/>
                </a:lnTo>
                <a:lnTo>
                  <a:pt x="4883" y="1891"/>
                </a:lnTo>
                <a:lnTo>
                  <a:pt x="4882" y="1888"/>
                </a:lnTo>
                <a:lnTo>
                  <a:pt x="4883" y="1879"/>
                </a:lnTo>
                <a:lnTo>
                  <a:pt x="4885" y="1870"/>
                </a:lnTo>
                <a:lnTo>
                  <a:pt x="4887" y="1861"/>
                </a:lnTo>
                <a:lnTo>
                  <a:pt x="4893" y="1844"/>
                </a:lnTo>
                <a:lnTo>
                  <a:pt x="4897" y="1830"/>
                </a:lnTo>
                <a:lnTo>
                  <a:pt x="4894" y="1808"/>
                </a:lnTo>
                <a:lnTo>
                  <a:pt x="4894" y="1802"/>
                </a:lnTo>
                <a:lnTo>
                  <a:pt x="4900" y="1801"/>
                </a:lnTo>
                <a:lnTo>
                  <a:pt x="4908" y="1799"/>
                </a:lnTo>
                <a:lnTo>
                  <a:pt x="4909" y="1802"/>
                </a:lnTo>
                <a:lnTo>
                  <a:pt x="4910" y="1802"/>
                </a:lnTo>
                <a:lnTo>
                  <a:pt x="4911" y="1802"/>
                </a:lnTo>
                <a:lnTo>
                  <a:pt x="4914" y="1802"/>
                </a:lnTo>
                <a:lnTo>
                  <a:pt x="4914" y="1807"/>
                </a:lnTo>
                <a:lnTo>
                  <a:pt x="4914" y="1810"/>
                </a:lnTo>
                <a:lnTo>
                  <a:pt x="4915" y="1814"/>
                </a:lnTo>
                <a:lnTo>
                  <a:pt x="4916" y="1815"/>
                </a:lnTo>
                <a:lnTo>
                  <a:pt x="4917" y="1816"/>
                </a:lnTo>
                <a:lnTo>
                  <a:pt x="4918" y="1817"/>
                </a:lnTo>
                <a:lnTo>
                  <a:pt x="4920" y="1817"/>
                </a:lnTo>
                <a:lnTo>
                  <a:pt x="4922" y="1817"/>
                </a:lnTo>
                <a:lnTo>
                  <a:pt x="4924" y="1816"/>
                </a:lnTo>
                <a:lnTo>
                  <a:pt x="4931" y="1813"/>
                </a:lnTo>
                <a:lnTo>
                  <a:pt x="4931" y="1814"/>
                </a:lnTo>
                <a:lnTo>
                  <a:pt x="4931" y="1815"/>
                </a:lnTo>
                <a:lnTo>
                  <a:pt x="4931" y="1817"/>
                </a:lnTo>
                <a:lnTo>
                  <a:pt x="4931" y="1820"/>
                </a:lnTo>
                <a:lnTo>
                  <a:pt x="4931" y="1822"/>
                </a:lnTo>
                <a:lnTo>
                  <a:pt x="4932" y="1823"/>
                </a:lnTo>
                <a:lnTo>
                  <a:pt x="4933" y="1824"/>
                </a:lnTo>
                <a:lnTo>
                  <a:pt x="4936" y="1825"/>
                </a:lnTo>
                <a:lnTo>
                  <a:pt x="4940" y="1826"/>
                </a:lnTo>
                <a:lnTo>
                  <a:pt x="4941" y="1827"/>
                </a:lnTo>
                <a:lnTo>
                  <a:pt x="4942" y="1828"/>
                </a:lnTo>
                <a:lnTo>
                  <a:pt x="4943" y="1829"/>
                </a:lnTo>
                <a:lnTo>
                  <a:pt x="4942" y="1832"/>
                </a:lnTo>
                <a:lnTo>
                  <a:pt x="4942" y="1834"/>
                </a:lnTo>
                <a:lnTo>
                  <a:pt x="4942" y="1836"/>
                </a:lnTo>
                <a:lnTo>
                  <a:pt x="4945" y="1836"/>
                </a:lnTo>
                <a:lnTo>
                  <a:pt x="4950" y="1847"/>
                </a:lnTo>
                <a:lnTo>
                  <a:pt x="4956" y="1858"/>
                </a:lnTo>
                <a:lnTo>
                  <a:pt x="4958" y="1857"/>
                </a:lnTo>
                <a:lnTo>
                  <a:pt x="4960" y="1856"/>
                </a:lnTo>
                <a:lnTo>
                  <a:pt x="4962" y="1855"/>
                </a:lnTo>
                <a:lnTo>
                  <a:pt x="4963" y="1855"/>
                </a:lnTo>
                <a:lnTo>
                  <a:pt x="4965" y="1856"/>
                </a:lnTo>
                <a:lnTo>
                  <a:pt x="4962" y="1864"/>
                </a:lnTo>
                <a:lnTo>
                  <a:pt x="4973" y="1868"/>
                </a:lnTo>
                <a:lnTo>
                  <a:pt x="4976" y="1868"/>
                </a:lnTo>
                <a:lnTo>
                  <a:pt x="4979" y="1870"/>
                </a:lnTo>
                <a:lnTo>
                  <a:pt x="4978" y="1880"/>
                </a:lnTo>
                <a:lnTo>
                  <a:pt x="4977" y="1884"/>
                </a:lnTo>
                <a:lnTo>
                  <a:pt x="4977" y="1889"/>
                </a:lnTo>
                <a:lnTo>
                  <a:pt x="4978" y="1892"/>
                </a:lnTo>
                <a:lnTo>
                  <a:pt x="4979" y="1896"/>
                </a:lnTo>
                <a:lnTo>
                  <a:pt x="4980" y="1897"/>
                </a:lnTo>
                <a:lnTo>
                  <a:pt x="4981" y="1898"/>
                </a:lnTo>
                <a:lnTo>
                  <a:pt x="4982" y="1900"/>
                </a:lnTo>
                <a:lnTo>
                  <a:pt x="4984" y="1901"/>
                </a:lnTo>
                <a:lnTo>
                  <a:pt x="4985" y="1901"/>
                </a:lnTo>
                <a:lnTo>
                  <a:pt x="4985" y="1902"/>
                </a:lnTo>
                <a:lnTo>
                  <a:pt x="4983" y="1903"/>
                </a:lnTo>
                <a:lnTo>
                  <a:pt x="4982" y="1904"/>
                </a:lnTo>
                <a:lnTo>
                  <a:pt x="4981" y="1905"/>
                </a:lnTo>
                <a:lnTo>
                  <a:pt x="4982" y="1906"/>
                </a:lnTo>
                <a:lnTo>
                  <a:pt x="4984" y="1904"/>
                </a:lnTo>
                <a:lnTo>
                  <a:pt x="4987" y="1903"/>
                </a:lnTo>
                <a:lnTo>
                  <a:pt x="4993" y="1901"/>
                </a:lnTo>
                <a:lnTo>
                  <a:pt x="4993" y="1895"/>
                </a:lnTo>
                <a:lnTo>
                  <a:pt x="4995" y="1895"/>
                </a:lnTo>
                <a:lnTo>
                  <a:pt x="4997" y="1895"/>
                </a:lnTo>
                <a:lnTo>
                  <a:pt x="4999" y="1895"/>
                </a:lnTo>
                <a:lnTo>
                  <a:pt x="5000" y="1895"/>
                </a:lnTo>
                <a:lnTo>
                  <a:pt x="5001" y="1895"/>
                </a:lnTo>
                <a:lnTo>
                  <a:pt x="5000" y="1893"/>
                </a:lnTo>
                <a:lnTo>
                  <a:pt x="4998" y="1889"/>
                </a:lnTo>
                <a:lnTo>
                  <a:pt x="4997" y="1884"/>
                </a:lnTo>
                <a:lnTo>
                  <a:pt x="4997" y="1882"/>
                </a:lnTo>
                <a:lnTo>
                  <a:pt x="4998" y="1881"/>
                </a:lnTo>
                <a:lnTo>
                  <a:pt x="5002" y="1884"/>
                </a:lnTo>
                <a:lnTo>
                  <a:pt x="5005" y="1886"/>
                </a:lnTo>
                <a:lnTo>
                  <a:pt x="5007" y="1887"/>
                </a:lnTo>
                <a:lnTo>
                  <a:pt x="5007" y="1885"/>
                </a:lnTo>
                <a:lnTo>
                  <a:pt x="5008" y="1883"/>
                </a:lnTo>
                <a:lnTo>
                  <a:pt x="5010" y="1878"/>
                </a:lnTo>
                <a:lnTo>
                  <a:pt x="5005" y="1876"/>
                </a:lnTo>
                <a:lnTo>
                  <a:pt x="5003" y="1875"/>
                </a:lnTo>
                <a:lnTo>
                  <a:pt x="5001" y="1873"/>
                </a:lnTo>
                <a:lnTo>
                  <a:pt x="4998" y="1868"/>
                </a:lnTo>
                <a:lnTo>
                  <a:pt x="4997" y="1865"/>
                </a:lnTo>
                <a:lnTo>
                  <a:pt x="4999" y="1865"/>
                </a:lnTo>
                <a:lnTo>
                  <a:pt x="5004" y="1867"/>
                </a:lnTo>
                <a:lnTo>
                  <a:pt x="5004" y="1870"/>
                </a:lnTo>
                <a:lnTo>
                  <a:pt x="5016" y="1870"/>
                </a:lnTo>
                <a:lnTo>
                  <a:pt x="5024" y="1870"/>
                </a:lnTo>
                <a:lnTo>
                  <a:pt x="5022" y="1867"/>
                </a:lnTo>
                <a:lnTo>
                  <a:pt x="5021" y="1865"/>
                </a:lnTo>
                <a:lnTo>
                  <a:pt x="5021" y="1864"/>
                </a:lnTo>
                <a:lnTo>
                  <a:pt x="5025" y="1863"/>
                </a:lnTo>
                <a:lnTo>
                  <a:pt x="5027" y="1864"/>
                </a:lnTo>
                <a:lnTo>
                  <a:pt x="5028" y="1864"/>
                </a:lnTo>
                <a:lnTo>
                  <a:pt x="5029" y="1864"/>
                </a:lnTo>
                <a:lnTo>
                  <a:pt x="5035" y="1861"/>
                </a:lnTo>
                <a:lnTo>
                  <a:pt x="5041" y="1858"/>
                </a:lnTo>
                <a:lnTo>
                  <a:pt x="5046" y="1854"/>
                </a:lnTo>
                <a:lnTo>
                  <a:pt x="5051" y="1850"/>
                </a:lnTo>
                <a:lnTo>
                  <a:pt x="5055" y="1846"/>
                </a:lnTo>
                <a:lnTo>
                  <a:pt x="5058" y="1842"/>
                </a:lnTo>
                <a:lnTo>
                  <a:pt x="5061" y="1838"/>
                </a:lnTo>
                <a:lnTo>
                  <a:pt x="5063" y="1833"/>
                </a:lnTo>
                <a:lnTo>
                  <a:pt x="5064" y="1828"/>
                </a:lnTo>
                <a:lnTo>
                  <a:pt x="5065" y="1823"/>
                </a:lnTo>
                <a:lnTo>
                  <a:pt x="5066" y="1818"/>
                </a:lnTo>
                <a:lnTo>
                  <a:pt x="5066" y="1812"/>
                </a:lnTo>
                <a:lnTo>
                  <a:pt x="5065" y="1806"/>
                </a:lnTo>
                <a:lnTo>
                  <a:pt x="5063" y="1794"/>
                </a:lnTo>
                <a:lnTo>
                  <a:pt x="5060" y="1780"/>
                </a:lnTo>
                <a:lnTo>
                  <a:pt x="5055" y="1757"/>
                </a:lnTo>
                <a:lnTo>
                  <a:pt x="5054" y="1756"/>
                </a:lnTo>
                <a:lnTo>
                  <a:pt x="5052" y="1755"/>
                </a:lnTo>
                <a:lnTo>
                  <a:pt x="5049" y="1753"/>
                </a:lnTo>
                <a:lnTo>
                  <a:pt x="5045" y="1751"/>
                </a:lnTo>
                <a:lnTo>
                  <a:pt x="5044" y="1750"/>
                </a:lnTo>
                <a:lnTo>
                  <a:pt x="5043" y="1749"/>
                </a:lnTo>
                <a:lnTo>
                  <a:pt x="5043" y="1746"/>
                </a:lnTo>
                <a:lnTo>
                  <a:pt x="5044" y="1743"/>
                </a:lnTo>
                <a:lnTo>
                  <a:pt x="5044" y="1740"/>
                </a:lnTo>
                <a:lnTo>
                  <a:pt x="5043" y="1738"/>
                </a:lnTo>
                <a:lnTo>
                  <a:pt x="5035" y="1730"/>
                </a:lnTo>
                <a:lnTo>
                  <a:pt x="5030" y="1725"/>
                </a:lnTo>
                <a:lnTo>
                  <a:pt x="5028" y="1722"/>
                </a:lnTo>
                <a:lnTo>
                  <a:pt x="5027" y="1721"/>
                </a:lnTo>
                <a:lnTo>
                  <a:pt x="5026" y="1719"/>
                </a:lnTo>
                <a:lnTo>
                  <a:pt x="5027" y="1716"/>
                </a:lnTo>
                <a:lnTo>
                  <a:pt x="5027" y="1714"/>
                </a:lnTo>
                <a:lnTo>
                  <a:pt x="5027" y="1713"/>
                </a:lnTo>
                <a:lnTo>
                  <a:pt x="5027" y="1712"/>
                </a:lnTo>
                <a:lnTo>
                  <a:pt x="5025" y="1711"/>
                </a:lnTo>
                <a:lnTo>
                  <a:pt x="5024" y="1710"/>
                </a:lnTo>
                <a:lnTo>
                  <a:pt x="5020" y="1709"/>
                </a:lnTo>
                <a:lnTo>
                  <a:pt x="5015" y="1708"/>
                </a:lnTo>
                <a:lnTo>
                  <a:pt x="5012" y="1707"/>
                </a:lnTo>
                <a:lnTo>
                  <a:pt x="5012" y="1705"/>
                </a:lnTo>
                <a:lnTo>
                  <a:pt x="5011" y="1704"/>
                </a:lnTo>
                <a:lnTo>
                  <a:pt x="5011" y="1701"/>
                </a:lnTo>
                <a:lnTo>
                  <a:pt x="5011" y="1698"/>
                </a:lnTo>
                <a:lnTo>
                  <a:pt x="5010" y="1695"/>
                </a:lnTo>
                <a:lnTo>
                  <a:pt x="5008" y="1694"/>
                </a:lnTo>
                <a:lnTo>
                  <a:pt x="5005" y="1692"/>
                </a:lnTo>
                <a:lnTo>
                  <a:pt x="5003" y="1691"/>
                </a:lnTo>
                <a:lnTo>
                  <a:pt x="5001" y="1690"/>
                </a:lnTo>
                <a:lnTo>
                  <a:pt x="4999" y="1686"/>
                </a:lnTo>
                <a:lnTo>
                  <a:pt x="4998" y="1681"/>
                </a:lnTo>
                <a:lnTo>
                  <a:pt x="4997" y="1676"/>
                </a:lnTo>
                <a:lnTo>
                  <a:pt x="4997" y="1671"/>
                </a:lnTo>
                <a:lnTo>
                  <a:pt x="4997" y="1666"/>
                </a:lnTo>
                <a:lnTo>
                  <a:pt x="4998" y="1660"/>
                </a:lnTo>
                <a:lnTo>
                  <a:pt x="4999" y="1655"/>
                </a:lnTo>
                <a:lnTo>
                  <a:pt x="5001" y="1650"/>
                </a:lnTo>
                <a:lnTo>
                  <a:pt x="5003" y="1649"/>
                </a:lnTo>
                <a:lnTo>
                  <a:pt x="5005" y="1649"/>
                </a:lnTo>
                <a:lnTo>
                  <a:pt x="5008" y="1648"/>
                </a:lnTo>
                <a:lnTo>
                  <a:pt x="5010" y="1647"/>
                </a:lnTo>
                <a:lnTo>
                  <a:pt x="5011" y="1645"/>
                </a:lnTo>
                <a:lnTo>
                  <a:pt x="5013" y="1643"/>
                </a:lnTo>
                <a:lnTo>
                  <a:pt x="5015" y="1638"/>
                </a:lnTo>
                <a:lnTo>
                  <a:pt x="5018" y="1632"/>
                </a:lnTo>
                <a:lnTo>
                  <a:pt x="5019" y="1630"/>
                </a:lnTo>
                <a:lnTo>
                  <a:pt x="5021" y="1628"/>
                </a:lnTo>
                <a:lnTo>
                  <a:pt x="5030" y="1619"/>
                </a:lnTo>
                <a:lnTo>
                  <a:pt x="5035" y="1616"/>
                </a:lnTo>
                <a:lnTo>
                  <a:pt x="5040" y="1613"/>
                </a:lnTo>
                <a:lnTo>
                  <a:pt x="5044" y="1612"/>
                </a:lnTo>
                <a:lnTo>
                  <a:pt x="5047" y="1611"/>
                </a:lnTo>
                <a:lnTo>
                  <a:pt x="5054" y="1609"/>
                </a:lnTo>
                <a:lnTo>
                  <a:pt x="5062" y="1608"/>
                </a:lnTo>
                <a:lnTo>
                  <a:pt x="5072" y="1608"/>
                </a:lnTo>
                <a:lnTo>
                  <a:pt x="5069" y="1619"/>
                </a:lnTo>
                <a:lnTo>
                  <a:pt x="5070" y="1626"/>
                </a:lnTo>
                <a:lnTo>
                  <a:pt x="5070" y="1629"/>
                </a:lnTo>
                <a:lnTo>
                  <a:pt x="5072" y="1633"/>
                </a:lnTo>
                <a:lnTo>
                  <a:pt x="5077" y="1642"/>
                </a:lnTo>
                <a:lnTo>
                  <a:pt x="5081" y="1639"/>
                </a:lnTo>
                <a:lnTo>
                  <a:pt x="5083" y="1638"/>
                </a:lnTo>
                <a:lnTo>
                  <a:pt x="5084" y="1638"/>
                </a:lnTo>
                <a:lnTo>
                  <a:pt x="5086" y="1639"/>
                </a:lnTo>
                <a:lnTo>
                  <a:pt x="5085" y="1635"/>
                </a:lnTo>
                <a:lnTo>
                  <a:pt x="5086" y="1631"/>
                </a:lnTo>
                <a:lnTo>
                  <a:pt x="5085" y="1631"/>
                </a:lnTo>
                <a:lnTo>
                  <a:pt x="5084" y="1631"/>
                </a:lnTo>
                <a:lnTo>
                  <a:pt x="5082" y="1629"/>
                </a:lnTo>
                <a:lnTo>
                  <a:pt x="5080" y="1625"/>
                </a:lnTo>
                <a:lnTo>
                  <a:pt x="5084" y="1623"/>
                </a:lnTo>
                <a:lnTo>
                  <a:pt x="5088" y="1621"/>
                </a:lnTo>
                <a:lnTo>
                  <a:pt x="5097" y="1617"/>
                </a:lnTo>
                <a:lnTo>
                  <a:pt x="5098" y="1615"/>
                </a:lnTo>
                <a:lnTo>
                  <a:pt x="5100" y="1612"/>
                </a:lnTo>
                <a:lnTo>
                  <a:pt x="5101" y="1610"/>
                </a:lnTo>
                <a:lnTo>
                  <a:pt x="5102" y="1608"/>
                </a:lnTo>
                <a:lnTo>
                  <a:pt x="5106" y="1607"/>
                </a:lnTo>
                <a:lnTo>
                  <a:pt x="5110" y="1606"/>
                </a:lnTo>
                <a:lnTo>
                  <a:pt x="5117" y="1605"/>
                </a:lnTo>
                <a:lnTo>
                  <a:pt x="5125" y="1605"/>
                </a:lnTo>
                <a:lnTo>
                  <a:pt x="5129" y="1604"/>
                </a:lnTo>
                <a:lnTo>
                  <a:pt x="5133" y="1602"/>
                </a:lnTo>
                <a:lnTo>
                  <a:pt x="5135" y="1601"/>
                </a:lnTo>
                <a:lnTo>
                  <a:pt x="5137" y="1599"/>
                </a:lnTo>
                <a:lnTo>
                  <a:pt x="5140" y="1595"/>
                </a:lnTo>
                <a:lnTo>
                  <a:pt x="5145" y="1586"/>
                </a:lnTo>
                <a:lnTo>
                  <a:pt x="5153" y="1594"/>
                </a:lnTo>
                <a:lnTo>
                  <a:pt x="5155" y="1593"/>
                </a:lnTo>
                <a:lnTo>
                  <a:pt x="5158" y="1591"/>
                </a:lnTo>
                <a:lnTo>
                  <a:pt x="5161" y="1589"/>
                </a:lnTo>
                <a:lnTo>
                  <a:pt x="5162" y="1588"/>
                </a:lnTo>
                <a:lnTo>
                  <a:pt x="5168" y="1587"/>
                </a:lnTo>
                <a:lnTo>
                  <a:pt x="5173" y="1586"/>
                </a:lnTo>
                <a:lnTo>
                  <a:pt x="5178" y="1586"/>
                </a:lnTo>
                <a:lnTo>
                  <a:pt x="5184" y="1586"/>
                </a:lnTo>
                <a:lnTo>
                  <a:pt x="5190" y="1583"/>
                </a:lnTo>
                <a:lnTo>
                  <a:pt x="5190" y="1580"/>
                </a:lnTo>
                <a:lnTo>
                  <a:pt x="5190" y="1576"/>
                </a:lnTo>
                <a:lnTo>
                  <a:pt x="5190" y="1569"/>
                </a:lnTo>
                <a:lnTo>
                  <a:pt x="5204" y="1561"/>
                </a:lnTo>
                <a:lnTo>
                  <a:pt x="5218" y="1555"/>
                </a:lnTo>
                <a:lnTo>
                  <a:pt x="5217" y="1549"/>
                </a:lnTo>
                <a:lnTo>
                  <a:pt x="5218" y="1543"/>
                </a:lnTo>
                <a:lnTo>
                  <a:pt x="5220" y="1542"/>
                </a:lnTo>
                <a:lnTo>
                  <a:pt x="5223" y="1542"/>
                </a:lnTo>
                <a:lnTo>
                  <a:pt x="5228" y="1542"/>
                </a:lnTo>
                <a:lnTo>
                  <a:pt x="5233" y="1542"/>
                </a:lnTo>
                <a:lnTo>
                  <a:pt x="5235" y="1542"/>
                </a:lnTo>
                <a:lnTo>
                  <a:pt x="5237" y="1541"/>
                </a:lnTo>
                <a:lnTo>
                  <a:pt x="5235" y="1532"/>
                </a:lnTo>
                <a:lnTo>
                  <a:pt x="5239" y="1530"/>
                </a:lnTo>
                <a:lnTo>
                  <a:pt x="5241" y="1529"/>
                </a:lnTo>
                <a:lnTo>
                  <a:pt x="5240" y="1529"/>
                </a:lnTo>
                <a:lnTo>
                  <a:pt x="5237" y="1529"/>
                </a:lnTo>
                <a:lnTo>
                  <a:pt x="5237" y="1524"/>
                </a:lnTo>
                <a:lnTo>
                  <a:pt x="5243" y="1524"/>
                </a:lnTo>
                <a:lnTo>
                  <a:pt x="5246" y="1524"/>
                </a:lnTo>
                <a:lnTo>
                  <a:pt x="5249" y="1524"/>
                </a:lnTo>
                <a:lnTo>
                  <a:pt x="5248" y="1517"/>
                </a:lnTo>
                <a:lnTo>
                  <a:pt x="5249" y="1511"/>
                </a:lnTo>
                <a:lnTo>
                  <a:pt x="5249" y="1507"/>
                </a:lnTo>
                <a:lnTo>
                  <a:pt x="5249" y="1504"/>
                </a:lnTo>
                <a:lnTo>
                  <a:pt x="5247" y="1503"/>
                </a:lnTo>
                <a:lnTo>
                  <a:pt x="5245" y="1502"/>
                </a:lnTo>
                <a:lnTo>
                  <a:pt x="5244" y="1501"/>
                </a:lnTo>
                <a:lnTo>
                  <a:pt x="5243" y="1500"/>
                </a:lnTo>
                <a:lnTo>
                  <a:pt x="5243" y="1498"/>
                </a:lnTo>
                <a:lnTo>
                  <a:pt x="5246" y="1498"/>
                </a:lnTo>
                <a:lnTo>
                  <a:pt x="5247" y="1495"/>
                </a:lnTo>
                <a:lnTo>
                  <a:pt x="5247" y="1492"/>
                </a:lnTo>
                <a:lnTo>
                  <a:pt x="5247" y="1488"/>
                </a:lnTo>
                <a:lnTo>
                  <a:pt x="5249" y="1484"/>
                </a:lnTo>
                <a:lnTo>
                  <a:pt x="5250" y="1484"/>
                </a:lnTo>
                <a:lnTo>
                  <a:pt x="5253" y="1484"/>
                </a:lnTo>
                <a:lnTo>
                  <a:pt x="5255" y="1484"/>
                </a:lnTo>
                <a:lnTo>
                  <a:pt x="5257" y="1484"/>
                </a:lnTo>
                <a:lnTo>
                  <a:pt x="5259" y="1482"/>
                </a:lnTo>
                <a:lnTo>
                  <a:pt x="5261" y="1479"/>
                </a:lnTo>
                <a:lnTo>
                  <a:pt x="5263" y="1475"/>
                </a:lnTo>
                <a:lnTo>
                  <a:pt x="5266" y="1473"/>
                </a:lnTo>
                <a:lnTo>
                  <a:pt x="5268" y="1473"/>
                </a:lnTo>
                <a:lnTo>
                  <a:pt x="5269" y="1472"/>
                </a:lnTo>
                <a:lnTo>
                  <a:pt x="5269" y="1471"/>
                </a:lnTo>
                <a:lnTo>
                  <a:pt x="5269" y="1468"/>
                </a:lnTo>
                <a:lnTo>
                  <a:pt x="5268" y="1464"/>
                </a:lnTo>
                <a:lnTo>
                  <a:pt x="5268" y="1462"/>
                </a:lnTo>
                <a:lnTo>
                  <a:pt x="5270" y="1460"/>
                </a:lnTo>
                <a:lnTo>
                  <a:pt x="5272" y="1457"/>
                </a:lnTo>
                <a:lnTo>
                  <a:pt x="5275" y="1454"/>
                </a:lnTo>
                <a:lnTo>
                  <a:pt x="5277" y="1451"/>
                </a:lnTo>
                <a:lnTo>
                  <a:pt x="5280" y="1451"/>
                </a:lnTo>
                <a:lnTo>
                  <a:pt x="5281" y="1452"/>
                </a:lnTo>
                <a:lnTo>
                  <a:pt x="5282" y="1452"/>
                </a:lnTo>
                <a:lnTo>
                  <a:pt x="5285" y="1451"/>
                </a:lnTo>
                <a:lnTo>
                  <a:pt x="5283" y="1443"/>
                </a:lnTo>
                <a:lnTo>
                  <a:pt x="5282" y="1439"/>
                </a:lnTo>
                <a:lnTo>
                  <a:pt x="5283" y="1437"/>
                </a:lnTo>
                <a:lnTo>
                  <a:pt x="5283" y="1434"/>
                </a:lnTo>
                <a:lnTo>
                  <a:pt x="5282" y="1428"/>
                </a:lnTo>
                <a:lnTo>
                  <a:pt x="5291" y="1428"/>
                </a:lnTo>
                <a:lnTo>
                  <a:pt x="5293" y="1423"/>
                </a:lnTo>
                <a:lnTo>
                  <a:pt x="5293" y="1420"/>
                </a:lnTo>
                <a:lnTo>
                  <a:pt x="5293" y="1418"/>
                </a:lnTo>
                <a:lnTo>
                  <a:pt x="5292" y="1418"/>
                </a:lnTo>
                <a:lnTo>
                  <a:pt x="5290" y="1418"/>
                </a:lnTo>
                <a:lnTo>
                  <a:pt x="5288" y="1418"/>
                </a:lnTo>
                <a:lnTo>
                  <a:pt x="5297" y="1411"/>
                </a:lnTo>
                <a:lnTo>
                  <a:pt x="5293" y="1407"/>
                </a:lnTo>
                <a:lnTo>
                  <a:pt x="5290" y="1404"/>
                </a:lnTo>
                <a:lnTo>
                  <a:pt x="5288" y="1403"/>
                </a:lnTo>
                <a:lnTo>
                  <a:pt x="5285" y="1403"/>
                </a:lnTo>
                <a:lnTo>
                  <a:pt x="5280" y="1404"/>
                </a:lnTo>
                <a:lnTo>
                  <a:pt x="5277" y="1405"/>
                </a:lnTo>
                <a:lnTo>
                  <a:pt x="5277" y="1406"/>
                </a:lnTo>
                <a:lnTo>
                  <a:pt x="5276" y="1406"/>
                </a:lnTo>
                <a:lnTo>
                  <a:pt x="5275" y="1406"/>
                </a:lnTo>
                <a:lnTo>
                  <a:pt x="5273" y="1404"/>
                </a:lnTo>
                <a:lnTo>
                  <a:pt x="5272" y="1401"/>
                </a:lnTo>
                <a:lnTo>
                  <a:pt x="5271" y="1400"/>
                </a:lnTo>
                <a:lnTo>
                  <a:pt x="5284" y="1392"/>
                </a:lnTo>
                <a:lnTo>
                  <a:pt x="5286" y="1390"/>
                </a:lnTo>
                <a:lnTo>
                  <a:pt x="5288" y="1389"/>
                </a:lnTo>
                <a:lnTo>
                  <a:pt x="5289" y="1387"/>
                </a:lnTo>
                <a:lnTo>
                  <a:pt x="5289" y="1386"/>
                </a:lnTo>
                <a:lnTo>
                  <a:pt x="5290" y="1385"/>
                </a:lnTo>
                <a:lnTo>
                  <a:pt x="5290" y="1383"/>
                </a:lnTo>
                <a:lnTo>
                  <a:pt x="5290" y="1382"/>
                </a:lnTo>
                <a:lnTo>
                  <a:pt x="5289" y="1380"/>
                </a:lnTo>
                <a:lnTo>
                  <a:pt x="5288" y="1377"/>
                </a:lnTo>
                <a:lnTo>
                  <a:pt x="5284" y="1372"/>
                </a:lnTo>
                <a:lnTo>
                  <a:pt x="5277" y="1366"/>
                </a:lnTo>
                <a:lnTo>
                  <a:pt x="5282" y="1366"/>
                </a:lnTo>
                <a:lnTo>
                  <a:pt x="5282" y="1362"/>
                </a:lnTo>
                <a:lnTo>
                  <a:pt x="5282" y="1358"/>
                </a:lnTo>
                <a:lnTo>
                  <a:pt x="5278" y="1352"/>
                </a:lnTo>
                <a:lnTo>
                  <a:pt x="5272" y="1347"/>
                </a:lnTo>
                <a:lnTo>
                  <a:pt x="5266" y="1341"/>
                </a:lnTo>
                <a:lnTo>
                  <a:pt x="5264" y="1338"/>
                </a:lnTo>
                <a:lnTo>
                  <a:pt x="5263" y="1335"/>
                </a:lnTo>
                <a:lnTo>
                  <a:pt x="5263" y="1333"/>
                </a:lnTo>
                <a:lnTo>
                  <a:pt x="5263" y="1329"/>
                </a:lnTo>
                <a:lnTo>
                  <a:pt x="5263" y="1326"/>
                </a:lnTo>
                <a:lnTo>
                  <a:pt x="5263" y="1325"/>
                </a:lnTo>
                <a:lnTo>
                  <a:pt x="5263" y="1324"/>
                </a:lnTo>
                <a:lnTo>
                  <a:pt x="5262" y="1323"/>
                </a:lnTo>
                <a:lnTo>
                  <a:pt x="5261" y="1323"/>
                </a:lnTo>
                <a:lnTo>
                  <a:pt x="5259" y="1322"/>
                </a:lnTo>
                <a:lnTo>
                  <a:pt x="5256" y="1322"/>
                </a:lnTo>
                <a:lnTo>
                  <a:pt x="5254" y="1321"/>
                </a:lnTo>
                <a:lnTo>
                  <a:pt x="5253" y="1320"/>
                </a:lnTo>
                <a:lnTo>
                  <a:pt x="5254" y="1319"/>
                </a:lnTo>
                <a:lnTo>
                  <a:pt x="5256" y="1318"/>
                </a:lnTo>
                <a:lnTo>
                  <a:pt x="5258" y="1317"/>
                </a:lnTo>
                <a:lnTo>
                  <a:pt x="5258" y="1316"/>
                </a:lnTo>
                <a:lnTo>
                  <a:pt x="5257" y="1315"/>
                </a:lnTo>
                <a:lnTo>
                  <a:pt x="5254" y="1313"/>
                </a:lnTo>
                <a:lnTo>
                  <a:pt x="5252" y="1310"/>
                </a:lnTo>
                <a:lnTo>
                  <a:pt x="5249" y="1307"/>
                </a:lnTo>
                <a:lnTo>
                  <a:pt x="5247" y="1302"/>
                </a:lnTo>
                <a:lnTo>
                  <a:pt x="5246" y="1298"/>
                </a:lnTo>
                <a:lnTo>
                  <a:pt x="5245" y="1293"/>
                </a:lnTo>
                <a:lnTo>
                  <a:pt x="5245" y="1287"/>
                </a:lnTo>
                <a:lnTo>
                  <a:pt x="5246" y="1282"/>
                </a:lnTo>
                <a:lnTo>
                  <a:pt x="5247" y="1280"/>
                </a:lnTo>
                <a:lnTo>
                  <a:pt x="5248" y="1278"/>
                </a:lnTo>
                <a:lnTo>
                  <a:pt x="5252" y="1275"/>
                </a:lnTo>
                <a:lnTo>
                  <a:pt x="5257" y="1273"/>
                </a:lnTo>
                <a:lnTo>
                  <a:pt x="5259" y="1272"/>
                </a:lnTo>
                <a:lnTo>
                  <a:pt x="5260" y="1270"/>
                </a:lnTo>
                <a:lnTo>
                  <a:pt x="5260" y="1269"/>
                </a:lnTo>
                <a:lnTo>
                  <a:pt x="5259" y="1268"/>
                </a:lnTo>
                <a:lnTo>
                  <a:pt x="5257" y="1265"/>
                </a:lnTo>
                <a:lnTo>
                  <a:pt x="5269" y="1253"/>
                </a:lnTo>
                <a:lnTo>
                  <a:pt x="5276" y="1247"/>
                </a:lnTo>
                <a:lnTo>
                  <a:pt x="5282" y="1242"/>
                </a:lnTo>
                <a:lnTo>
                  <a:pt x="5287" y="1241"/>
                </a:lnTo>
                <a:lnTo>
                  <a:pt x="5294" y="1240"/>
                </a:lnTo>
                <a:lnTo>
                  <a:pt x="5301" y="1238"/>
                </a:lnTo>
                <a:lnTo>
                  <a:pt x="5305" y="1237"/>
                </a:lnTo>
                <a:lnTo>
                  <a:pt x="5306" y="1236"/>
                </a:lnTo>
                <a:lnTo>
                  <a:pt x="5306" y="1234"/>
                </a:lnTo>
                <a:lnTo>
                  <a:pt x="5306" y="1230"/>
                </a:lnTo>
                <a:lnTo>
                  <a:pt x="5307" y="1225"/>
                </a:lnTo>
                <a:lnTo>
                  <a:pt x="5307" y="1224"/>
                </a:lnTo>
                <a:lnTo>
                  <a:pt x="5308" y="1223"/>
                </a:lnTo>
                <a:lnTo>
                  <a:pt x="5296" y="1223"/>
                </a:lnTo>
                <a:lnTo>
                  <a:pt x="5289" y="1223"/>
                </a:lnTo>
                <a:lnTo>
                  <a:pt x="5282" y="1223"/>
                </a:lnTo>
                <a:lnTo>
                  <a:pt x="5280" y="1221"/>
                </a:lnTo>
                <a:lnTo>
                  <a:pt x="5279" y="1220"/>
                </a:lnTo>
                <a:lnTo>
                  <a:pt x="5276" y="1219"/>
                </a:lnTo>
                <a:lnTo>
                  <a:pt x="5270" y="1217"/>
                </a:lnTo>
                <a:lnTo>
                  <a:pt x="5267" y="1217"/>
                </a:lnTo>
                <a:lnTo>
                  <a:pt x="5263" y="1217"/>
                </a:lnTo>
                <a:lnTo>
                  <a:pt x="5261" y="1218"/>
                </a:lnTo>
                <a:lnTo>
                  <a:pt x="5259" y="1219"/>
                </a:lnTo>
                <a:lnTo>
                  <a:pt x="5255" y="1224"/>
                </a:lnTo>
                <a:lnTo>
                  <a:pt x="5252" y="1228"/>
                </a:lnTo>
                <a:lnTo>
                  <a:pt x="5249" y="1231"/>
                </a:lnTo>
                <a:lnTo>
                  <a:pt x="5244" y="1232"/>
                </a:lnTo>
                <a:lnTo>
                  <a:pt x="5241" y="1233"/>
                </a:lnTo>
                <a:lnTo>
                  <a:pt x="5238" y="1233"/>
                </a:lnTo>
                <a:lnTo>
                  <a:pt x="5235" y="1234"/>
                </a:lnTo>
                <a:lnTo>
                  <a:pt x="5229" y="1223"/>
                </a:lnTo>
                <a:lnTo>
                  <a:pt x="5223" y="1213"/>
                </a:lnTo>
                <a:lnTo>
                  <a:pt x="5218" y="1202"/>
                </a:lnTo>
                <a:lnTo>
                  <a:pt x="5215" y="1197"/>
                </a:lnTo>
                <a:lnTo>
                  <a:pt x="5212" y="1192"/>
                </a:lnTo>
                <a:lnTo>
                  <a:pt x="5214" y="1191"/>
                </a:lnTo>
                <a:lnTo>
                  <a:pt x="5214" y="1190"/>
                </a:lnTo>
                <a:lnTo>
                  <a:pt x="5215" y="1189"/>
                </a:lnTo>
                <a:lnTo>
                  <a:pt x="5215" y="1187"/>
                </a:lnTo>
                <a:lnTo>
                  <a:pt x="5216" y="1185"/>
                </a:lnTo>
                <a:lnTo>
                  <a:pt x="5217" y="1184"/>
                </a:lnTo>
                <a:lnTo>
                  <a:pt x="5218" y="1183"/>
                </a:lnTo>
                <a:lnTo>
                  <a:pt x="5223" y="1183"/>
                </a:lnTo>
                <a:lnTo>
                  <a:pt x="5228" y="1183"/>
                </a:lnTo>
                <a:lnTo>
                  <a:pt x="5233" y="1184"/>
                </a:lnTo>
                <a:lnTo>
                  <a:pt x="5235" y="1184"/>
                </a:lnTo>
                <a:lnTo>
                  <a:pt x="5237" y="1183"/>
                </a:lnTo>
                <a:lnTo>
                  <a:pt x="5239" y="1181"/>
                </a:lnTo>
                <a:lnTo>
                  <a:pt x="5240" y="1177"/>
                </a:lnTo>
                <a:lnTo>
                  <a:pt x="5242" y="1172"/>
                </a:lnTo>
                <a:lnTo>
                  <a:pt x="5243" y="1169"/>
                </a:lnTo>
                <a:lnTo>
                  <a:pt x="5245" y="1168"/>
                </a:lnTo>
                <a:lnTo>
                  <a:pt x="5247" y="1167"/>
                </a:lnTo>
                <a:lnTo>
                  <a:pt x="5253" y="1165"/>
                </a:lnTo>
                <a:lnTo>
                  <a:pt x="5258" y="1163"/>
                </a:lnTo>
                <a:lnTo>
                  <a:pt x="5263" y="1161"/>
                </a:lnTo>
                <a:lnTo>
                  <a:pt x="5265" y="1159"/>
                </a:lnTo>
                <a:lnTo>
                  <a:pt x="5267" y="1155"/>
                </a:lnTo>
                <a:lnTo>
                  <a:pt x="5272" y="1147"/>
                </a:lnTo>
                <a:lnTo>
                  <a:pt x="5280" y="1133"/>
                </a:lnTo>
                <a:lnTo>
                  <a:pt x="5290" y="1135"/>
                </a:lnTo>
                <a:lnTo>
                  <a:pt x="5296" y="1138"/>
                </a:lnTo>
                <a:lnTo>
                  <a:pt x="5300" y="1140"/>
                </a:lnTo>
                <a:lnTo>
                  <a:pt x="5300" y="1141"/>
                </a:lnTo>
                <a:lnTo>
                  <a:pt x="5301" y="1142"/>
                </a:lnTo>
                <a:lnTo>
                  <a:pt x="5300" y="1145"/>
                </a:lnTo>
                <a:lnTo>
                  <a:pt x="5298" y="1148"/>
                </a:lnTo>
                <a:lnTo>
                  <a:pt x="5294" y="1154"/>
                </a:lnTo>
                <a:lnTo>
                  <a:pt x="5291" y="1161"/>
                </a:lnTo>
                <a:lnTo>
                  <a:pt x="5288" y="1166"/>
                </a:lnTo>
                <a:lnTo>
                  <a:pt x="5285" y="1175"/>
                </a:lnTo>
                <a:lnTo>
                  <a:pt x="5284" y="1179"/>
                </a:lnTo>
                <a:lnTo>
                  <a:pt x="5284" y="1180"/>
                </a:lnTo>
                <a:lnTo>
                  <a:pt x="5284" y="1181"/>
                </a:lnTo>
                <a:lnTo>
                  <a:pt x="5285" y="1181"/>
                </a:lnTo>
                <a:lnTo>
                  <a:pt x="5286" y="1181"/>
                </a:lnTo>
                <a:lnTo>
                  <a:pt x="5291" y="1178"/>
                </a:lnTo>
                <a:lnTo>
                  <a:pt x="5289" y="1180"/>
                </a:lnTo>
                <a:lnTo>
                  <a:pt x="5287" y="1186"/>
                </a:lnTo>
                <a:lnTo>
                  <a:pt x="5286" y="1189"/>
                </a:lnTo>
                <a:lnTo>
                  <a:pt x="5286" y="1191"/>
                </a:lnTo>
                <a:lnTo>
                  <a:pt x="5286" y="1192"/>
                </a:lnTo>
                <a:lnTo>
                  <a:pt x="5288" y="1192"/>
                </a:lnTo>
                <a:lnTo>
                  <a:pt x="5290" y="1191"/>
                </a:lnTo>
                <a:lnTo>
                  <a:pt x="5292" y="1189"/>
                </a:lnTo>
                <a:lnTo>
                  <a:pt x="5297" y="1184"/>
                </a:lnTo>
                <a:lnTo>
                  <a:pt x="5307" y="1173"/>
                </a:lnTo>
                <a:lnTo>
                  <a:pt x="5313" y="1168"/>
                </a:lnTo>
                <a:lnTo>
                  <a:pt x="5317" y="1166"/>
                </a:lnTo>
                <a:lnTo>
                  <a:pt x="5320" y="1164"/>
                </a:lnTo>
                <a:lnTo>
                  <a:pt x="5326" y="1161"/>
                </a:lnTo>
                <a:lnTo>
                  <a:pt x="5330" y="1161"/>
                </a:lnTo>
                <a:lnTo>
                  <a:pt x="5333" y="1161"/>
                </a:lnTo>
                <a:lnTo>
                  <a:pt x="5335" y="1162"/>
                </a:lnTo>
                <a:lnTo>
                  <a:pt x="5337" y="1164"/>
                </a:lnTo>
                <a:lnTo>
                  <a:pt x="5339" y="1165"/>
                </a:lnTo>
                <a:lnTo>
                  <a:pt x="5341" y="1166"/>
                </a:lnTo>
                <a:lnTo>
                  <a:pt x="5344" y="1166"/>
                </a:lnTo>
                <a:lnTo>
                  <a:pt x="5347" y="1165"/>
                </a:lnTo>
                <a:lnTo>
                  <a:pt x="5351" y="1168"/>
                </a:lnTo>
                <a:lnTo>
                  <a:pt x="5354" y="1170"/>
                </a:lnTo>
                <a:lnTo>
                  <a:pt x="5356" y="1172"/>
                </a:lnTo>
                <a:lnTo>
                  <a:pt x="5356" y="1174"/>
                </a:lnTo>
                <a:lnTo>
                  <a:pt x="5356" y="1176"/>
                </a:lnTo>
                <a:lnTo>
                  <a:pt x="5355" y="1179"/>
                </a:lnTo>
                <a:lnTo>
                  <a:pt x="5353" y="1181"/>
                </a:lnTo>
                <a:lnTo>
                  <a:pt x="5353" y="1183"/>
                </a:lnTo>
                <a:lnTo>
                  <a:pt x="5354" y="1185"/>
                </a:lnTo>
                <a:lnTo>
                  <a:pt x="5356" y="1187"/>
                </a:lnTo>
                <a:lnTo>
                  <a:pt x="5358" y="1189"/>
                </a:lnTo>
                <a:lnTo>
                  <a:pt x="5358" y="1191"/>
                </a:lnTo>
                <a:lnTo>
                  <a:pt x="5358" y="1192"/>
                </a:lnTo>
                <a:lnTo>
                  <a:pt x="5350" y="1192"/>
                </a:lnTo>
                <a:lnTo>
                  <a:pt x="5349" y="1195"/>
                </a:lnTo>
                <a:lnTo>
                  <a:pt x="5348" y="1196"/>
                </a:lnTo>
                <a:lnTo>
                  <a:pt x="5347" y="1197"/>
                </a:lnTo>
                <a:lnTo>
                  <a:pt x="5344" y="1197"/>
                </a:lnTo>
                <a:lnTo>
                  <a:pt x="5345" y="1202"/>
                </a:lnTo>
                <a:lnTo>
                  <a:pt x="5344" y="1206"/>
                </a:lnTo>
                <a:lnTo>
                  <a:pt x="5347" y="1207"/>
                </a:lnTo>
                <a:lnTo>
                  <a:pt x="5350" y="1207"/>
                </a:lnTo>
                <a:lnTo>
                  <a:pt x="5353" y="1207"/>
                </a:lnTo>
                <a:lnTo>
                  <a:pt x="5354" y="1208"/>
                </a:lnTo>
                <a:lnTo>
                  <a:pt x="5356" y="1209"/>
                </a:lnTo>
                <a:lnTo>
                  <a:pt x="5353" y="1217"/>
                </a:lnTo>
                <a:lnTo>
                  <a:pt x="5360" y="1218"/>
                </a:lnTo>
                <a:lnTo>
                  <a:pt x="5364" y="1218"/>
                </a:lnTo>
                <a:lnTo>
                  <a:pt x="5365" y="1218"/>
                </a:lnTo>
                <a:lnTo>
                  <a:pt x="5364" y="1217"/>
                </a:lnTo>
                <a:lnTo>
                  <a:pt x="5372" y="1217"/>
                </a:lnTo>
                <a:lnTo>
                  <a:pt x="5381" y="1217"/>
                </a:lnTo>
                <a:lnTo>
                  <a:pt x="5384" y="1226"/>
                </a:lnTo>
                <a:lnTo>
                  <a:pt x="5385" y="1231"/>
                </a:lnTo>
                <a:lnTo>
                  <a:pt x="5385" y="1233"/>
                </a:lnTo>
                <a:lnTo>
                  <a:pt x="5384" y="1235"/>
                </a:lnTo>
                <a:lnTo>
                  <a:pt x="5382" y="1237"/>
                </a:lnTo>
                <a:lnTo>
                  <a:pt x="5378" y="1240"/>
                </a:lnTo>
                <a:lnTo>
                  <a:pt x="5387" y="1248"/>
                </a:lnTo>
                <a:lnTo>
                  <a:pt x="5387" y="1249"/>
                </a:lnTo>
                <a:lnTo>
                  <a:pt x="5386" y="1251"/>
                </a:lnTo>
                <a:lnTo>
                  <a:pt x="5384" y="1254"/>
                </a:lnTo>
                <a:lnTo>
                  <a:pt x="5383" y="1254"/>
                </a:lnTo>
                <a:lnTo>
                  <a:pt x="5383" y="1256"/>
                </a:lnTo>
                <a:lnTo>
                  <a:pt x="5383" y="1259"/>
                </a:lnTo>
                <a:lnTo>
                  <a:pt x="5384" y="1262"/>
                </a:lnTo>
                <a:lnTo>
                  <a:pt x="5384" y="1261"/>
                </a:lnTo>
                <a:lnTo>
                  <a:pt x="5385" y="1262"/>
                </a:lnTo>
                <a:lnTo>
                  <a:pt x="5385" y="1263"/>
                </a:lnTo>
                <a:lnTo>
                  <a:pt x="5386" y="1266"/>
                </a:lnTo>
                <a:lnTo>
                  <a:pt x="5387" y="1273"/>
                </a:lnTo>
                <a:lnTo>
                  <a:pt x="5385" y="1274"/>
                </a:lnTo>
                <a:lnTo>
                  <a:pt x="5382" y="1275"/>
                </a:lnTo>
                <a:lnTo>
                  <a:pt x="5378" y="1276"/>
                </a:lnTo>
                <a:lnTo>
                  <a:pt x="5377" y="1285"/>
                </a:lnTo>
                <a:lnTo>
                  <a:pt x="5377" y="1292"/>
                </a:lnTo>
                <a:lnTo>
                  <a:pt x="5377" y="1299"/>
                </a:lnTo>
                <a:lnTo>
                  <a:pt x="5375" y="1307"/>
                </a:lnTo>
                <a:lnTo>
                  <a:pt x="5378" y="1307"/>
                </a:lnTo>
                <a:lnTo>
                  <a:pt x="5380" y="1307"/>
                </a:lnTo>
                <a:lnTo>
                  <a:pt x="5382" y="1309"/>
                </a:lnTo>
                <a:lnTo>
                  <a:pt x="5384" y="1310"/>
                </a:lnTo>
                <a:lnTo>
                  <a:pt x="5393" y="1301"/>
                </a:lnTo>
                <a:lnTo>
                  <a:pt x="5398" y="1296"/>
                </a:lnTo>
                <a:lnTo>
                  <a:pt x="5403" y="1293"/>
                </a:lnTo>
                <a:lnTo>
                  <a:pt x="5410" y="1291"/>
                </a:lnTo>
                <a:lnTo>
                  <a:pt x="5418" y="1289"/>
                </a:lnTo>
                <a:lnTo>
                  <a:pt x="5421" y="1287"/>
                </a:lnTo>
                <a:lnTo>
                  <a:pt x="5424" y="1286"/>
                </a:lnTo>
                <a:lnTo>
                  <a:pt x="5427" y="1284"/>
                </a:lnTo>
                <a:lnTo>
                  <a:pt x="5429" y="1282"/>
                </a:lnTo>
                <a:lnTo>
                  <a:pt x="5430" y="1279"/>
                </a:lnTo>
                <a:lnTo>
                  <a:pt x="5430" y="1274"/>
                </a:lnTo>
                <a:lnTo>
                  <a:pt x="5432" y="1261"/>
                </a:lnTo>
                <a:lnTo>
                  <a:pt x="5432" y="1247"/>
                </a:lnTo>
                <a:lnTo>
                  <a:pt x="5432" y="1237"/>
                </a:lnTo>
                <a:lnTo>
                  <a:pt x="5430" y="1235"/>
                </a:lnTo>
                <a:lnTo>
                  <a:pt x="5427" y="1233"/>
                </a:lnTo>
                <a:lnTo>
                  <a:pt x="5425" y="1230"/>
                </a:lnTo>
                <a:lnTo>
                  <a:pt x="5423" y="1228"/>
                </a:lnTo>
                <a:lnTo>
                  <a:pt x="5423" y="1226"/>
                </a:lnTo>
                <a:lnTo>
                  <a:pt x="5423" y="1224"/>
                </a:lnTo>
                <a:lnTo>
                  <a:pt x="5423" y="1222"/>
                </a:lnTo>
                <a:lnTo>
                  <a:pt x="5423" y="1220"/>
                </a:lnTo>
                <a:lnTo>
                  <a:pt x="5417" y="1220"/>
                </a:lnTo>
                <a:lnTo>
                  <a:pt x="5417" y="1217"/>
                </a:lnTo>
                <a:lnTo>
                  <a:pt x="5417" y="1214"/>
                </a:lnTo>
                <a:lnTo>
                  <a:pt x="5418" y="1212"/>
                </a:lnTo>
                <a:lnTo>
                  <a:pt x="5417" y="1209"/>
                </a:lnTo>
                <a:lnTo>
                  <a:pt x="5414" y="1206"/>
                </a:lnTo>
                <a:lnTo>
                  <a:pt x="5413" y="1205"/>
                </a:lnTo>
                <a:lnTo>
                  <a:pt x="5411" y="1203"/>
                </a:lnTo>
                <a:lnTo>
                  <a:pt x="5410" y="1202"/>
                </a:lnTo>
                <a:lnTo>
                  <a:pt x="5409" y="1201"/>
                </a:lnTo>
                <a:lnTo>
                  <a:pt x="5409" y="1200"/>
                </a:lnTo>
                <a:lnTo>
                  <a:pt x="5409" y="1198"/>
                </a:lnTo>
                <a:lnTo>
                  <a:pt x="5409" y="1197"/>
                </a:lnTo>
                <a:lnTo>
                  <a:pt x="5411" y="1195"/>
                </a:lnTo>
                <a:lnTo>
                  <a:pt x="5412" y="1193"/>
                </a:lnTo>
                <a:lnTo>
                  <a:pt x="5412" y="1192"/>
                </a:lnTo>
                <a:lnTo>
                  <a:pt x="5410" y="1190"/>
                </a:lnTo>
                <a:lnTo>
                  <a:pt x="5408" y="1188"/>
                </a:lnTo>
                <a:lnTo>
                  <a:pt x="5403" y="1187"/>
                </a:lnTo>
                <a:lnTo>
                  <a:pt x="5398" y="1185"/>
                </a:lnTo>
                <a:lnTo>
                  <a:pt x="5395" y="1184"/>
                </a:lnTo>
                <a:lnTo>
                  <a:pt x="5392" y="1183"/>
                </a:lnTo>
                <a:lnTo>
                  <a:pt x="5395" y="1173"/>
                </a:lnTo>
                <a:lnTo>
                  <a:pt x="5398" y="1164"/>
                </a:lnTo>
                <a:lnTo>
                  <a:pt x="5399" y="1163"/>
                </a:lnTo>
                <a:lnTo>
                  <a:pt x="5400" y="1162"/>
                </a:lnTo>
                <a:lnTo>
                  <a:pt x="5404" y="1161"/>
                </a:lnTo>
                <a:lnTo>
                  <a:pt x="5409" y="1159"/>
                </a:lnTo>
                <a:lnTo>
                  <a:pt x="5412" y="1158"/>
                </a:lnTo>
                <a:lnTo>
                  <a:pt x="5413" y="1156"/>
                </a:lnTo>
                <a:lnTo>
                  <a:pt x="5415" y="1152"/>
                </a:lnTo>
                <a:lnTo>
                  <a:pt x="5416" y="1149"/>
                </a:lnTo>
                <a:lnTo>
                  <a:pt x="5417" y="1147"/>
                </a:lnTo>
                <a:lnTo>
                  <a:pt x="5419" y="1146"/>
                </a:lnTo>
                <a:lnTo>
                  <a:pt x="5420" y="1146"/>
                </a:lnTo>
                <a:lnTo>
                  <a:pt x="5425" y="1145"/>
                </a:lnTo>
                <a:lnTo>
                  <a:pt x="5429" y="1145"/>
                </a:lnTo>
                <a:lnTo>
                  <a:pt x="5431" y="1144"/>
                </a:lnTo>
                <a:lnTo>
                  <a:pt x="5432" y="1144"/>
                </a:lnTo>
                <a:lnTo>
                  <a:pt x="5433" y="1141"/>
                </a:lnTo>
                <a:lnTo>
                  <a:pt x="5434" y="1139"/>
                </a:lnTo>
                <a:lnTo>
                  <a:pt x="5435" y="1134"/>
                </a:lnTo>
                <a:lnTo>
                  <a:pt x="5436" y="1128"/>
                </a:lnTo>
                <a:lnTo>
                  <a:pt x="5437" y="1121"/>
                </a:lnTo>
                <a:lnTo>
                  <a:pt x="5432" y="1121"/>
                </a:lnTo>
                <a:lnTo>
                  <a:pt x="5430" y="1120"/>
                </a:lnTo>
                <a:lnTo>
                  <a:pt x="5429" y="1119"/>
                </a:lnTo>
                <a:lnTo>
                  <a:pt x="5428" y="1116"/>
                </a:lnTo>
                <a:lnTo>
                  <a:pt x="5429" y="1114"/>
                </a:lnTo>
                <a:lnTo>
                  <a:pt x="5429" y="1112"/>
                </a:lnTo>
                <a:lnTo>
                  <a:pt x="5429" y="1111"/>
                </a:lnTo>
                <a:lnTo>
                  <a:pt x="5429" y="1110"/>
                </a:lnTo>
                <a:lnTo>
                  <a:pt x="5442" y="1098"/>
                </a:lnTo>
                <a:lnTo>
                  <a:pt x="5456" y="1087"/>
                </a:lnTo>
                <a:lnTo>
                  <a:pt x="5468" y="1076"/>
                </a:lnTo>
                <a:lnTo>
                  <a:pt x="5470" y="1072"/>
                </a:lnTo>
                <a:lnTo>
                  <a:pt x="5471" y="1068"/>
                </a:lnTo>
                <a:lnTo>
                  <a:pt x="5474" y="1067"/>
                </a:lnTo>
                <a:lnTo>
                  <a:pt x="5479" y="1068"/>
                </a:lnTo>
                <a:lnTo>
                  <a:pt x="5488" y="1068"/>
                </a:lnTo>
                <a:lnTo>
                  <a:pt x="5487" y="1074"/>
                </a:lnTo>
                <a:lnTo>
                  <a:pt x="5485" y="1082"/>
                </a:lnTo>
                <a:lnTo>
                  <a:pt x="5493" y="1087"/>
                </a:lnTo>
                <a:lnTo>
                  <a:pt x="5496" y="1089"/>
                </a:lnTo>
                <a:lnTo>
                  <a:pt x="5500" y="1090"/>
                </a:lnTo>
                <a:lnTo>
                  <a:pt x="5504" y="1091"/>
                </a:lnTo>
                <a:lnTo>
                  <a:pt x="5507" y="1091"/>
                </a:lnTo>
                <a:lnTo>
                  <a:pt x="5512" y="1090"/>
                </a:lnTo>
                <a:lnTo>
                  <a:pt x="5516" y="1088"/>
                </a:lnTo>
                <a:lnTo>
                  <a:pt x="5516" y="1082"/>
                </a:lnTo>
                <a:lnTo>
                  <a:pt x="5520" y="1079"/>
                </a:lnTo>
                <a:lnTo>
                  <a:pt x="5523" y="1076"/>
                </a:lnTo>
                <a:lnTo>
                  <a:pt x="5527" y="1070"/>
                </a:lnTo>
                <a:lnTo>
                  <a:pt x="5530" y="1065"/>
                </a:lnTo>
                <a:lnTo>
                  <a:pt x="5532" y="1063"/>
                </a:lnTo>
                <a:lnTo>
                  <a:pt x="5533" y="1062"/>
                </a:lnTo>
                <a:lnTo>
                  <a:pt x="5538" y="1062"/>
                </a:lnTo>
                <a:lnTo>
                  <a:pt x="5540" y="1060"/>
                </a:lnTo>
                <a:lnTo>
                  <a:pt x="5540" y="1058"/>
                </a:lnTo>
                <a:lnTo>
                  <a:pt x="5541" y="1053"/>
                </a:lnTo>
                <a:lnTo>
                  <a:pt x="5542" y="1049"/>
                </a:lnTo>
                <a:lnTo>
                  <a:pt x="5543" y="1047"/>
                </a:lnTo>
                <a:lnTo>
                  <a:pt x="5544" y="1045"/>
                </a:lnTo>
                <a:lnTo>
                  <a:pt x="5545" y="1044"/>
                </a:lnTo>
                <a:lnTo>
                  <a:pt x="5547" y="1043"/>
                </a:lnTo>
                <a:lnTo>
                  <a:pt x="5551" y="1041"/>
                </a:lnTo>
                <a:lnTo>
                  <a:pt x="5555" y="1039"/>
                </a:lnTo>
                <a:lnTo>
                  <a:pt x="5558" y="1037"/>
                </a:lnTo>
                <a:lnTo>
                  <a:pt x="5559" y="1035"/>
                </a:lnTo>
                <a:lnTo>
                  <a:pt x="5560" y="1033"/>
                </a:lnTo>
                <a:lnTo>
                  <a:pt x="5561" y="1028"/>
                </a:lnTo>
                <a:lnTo>
                  <a:pt x="5562" y="1024"/>
                </a:lnTo>
                <a:lnTo>
                  <a:pt x="5564" y="1020"/>
                </a:lnTo>
                <a:lnTo>
                  <a:pt x="5566" y="1018"/>
                </a:lnTo>
                <a:lnTo>
                  <a:pt x="5569" y="1016"/>
                </a:lnTo>
                <a:lnTo>
                  <a:pt x="5575" y="1011"/>
                </a:lnTo>
                <a:lnTo>
                  <a:pt x="5582" y="1006"/>
                </a:lnTo>
                <a:lnTo>
                  <a:pt x="5584" y="1003"/>
                </a:lnTo>
                <a:lnTo>
                  <a:pt x="5586" y="1000"/>
                </a:lnTo>
                <a:lnTo>
                  <a:pt x="5588" y="997"/>
                </a:lnTo>
                <a:lnTo>
                  <a:pt x="5589" y="992"/>
                </a:lnTo>
                <a:lnTo>
                  <a:pt x="5591" y="983"/>
                </a:lnTo>
                <a:lnTo>
                  <a:pt x="5593" y="974"/>
                </a:lnTo>
                <a:lnTo>
                  <a:pt x="5595" y="970"/>
                </a:lnTo>
                <a:lnTo>
                  <a:pt x="5597" y="967"/>
                </a:lnTo>
                <a:lnTo>
                  <a:pt x="5599" y="966"/>
                </a:lnTo>
                <a:lnTo>
                  <a:pt x="5602" y="965"/>
                </a:lnTo>
                <a:lnTo>
                  <a:pt x="5606" y="964"/>
                </a:lnTo>
                <a:lnTo>
                  <a:pt x="5607" y="962"/>
                </a:lnTo>
                <a:lnTo>
                  <a:pt x="5607" y="960"/>
                </a:lnTo>
                <a:lnTo>
                  <a:pt x="5607" y="957"/>
                </a:lnTo>
                <a:lnTo>
                  <a:pt x="5607" y="953"/>
                </a:lnTo>
                <a:lnTo>
                  <a:pt x="5608" y="951"/>
                </a:lnTo>
                <a:lnTo>
                  <a:pt x="5609" y="950"/>
                </a:lnTo>
                <a:lnTo>
                  <a:pt x="5612" y="946"/>
                </a:lnTo>
                <a:lnTo>
                  <a:pt x="5618" y="943"/>
                </a:lnTo>
                <a:lnTo>
                  <a:pt x="5623" y="939"/>
                </a:lnTo>
                <a:lnTo>
                  <a:pt x="5624" y="938"/>
                </a:lnTo>
                <a:lnTo>
                  <a:pt x="5626" y="936"/>
                </a:lnTo>
                <a:lnTo>
                  <a:pt x="5626" y="933"/>
                </a:lnTo>
                <a:lnTo>
                  <a:pt x="5625" y="930"/>
                </a:lnTo>
                <a:lnTo>
                  <a:pt x="5625" y="927"/>
                </a:lnTo>
                <a:lnTo>
                  <a:pt x="5625" y="926"/>
                </a:lnTo>
                <a:lnTo>
                  <a:pt x="5626" y="924"/>
                </a:lnTo>
                <a:lnTo>
                  <a:pt x="5631" y="924"/>
                </a:lnTo>
                <a:lnTo>
                  <a:pt x="5626" y="916"/>
                </a:lnTo>
                <a:lnTo>
                  <a:pt x="5630" y="909"/>
                </a:lnTo>
                <a:lnTo>
                  <a:pt x="5633" y="905"/>
                </a:lnTo>
                <a:lnTo>
                  <a:pt x="5634" y="903"/>
                </a:lnTo>
                <a:lnTo>
                  <a:pt x="5634" y="902"/>
                </a:lnTo>
                <a:lnTo>
                  <a:pt x="5633" y="897"/>
                </a:lnTo>
                <a:lnTo>
                  <a:pt x="5631" y="891"/>
                </a:lnTo>
                <a:lnTo>
                  <a:pt x="5629" y="885"/>
                </a:lnTo>
                <a:lnTo>
                  <a:pt x="5628" y="882"/>
                </a:lnTo>
                <a:lnTo>
                  <a:pt x="5628" y="879"/>
                </a:lnTo>
                <a:lnTo>
                  <a:pt x="5629" y="878"/>
                </a:lnTo>
                <a:lnTo>
                  <a:pt x="5631" y="876"/>
                </a:lnTo>
                <a:lnTo>
                  <a:pt x="5633" y="873"/>
                </a:lnTo>
                <a:lnTo>
                  <a:pt x="5634" y="871"/>
                </a:lnTo>
                <a:lnTo>
                  <a:pt x="5632" y="865"/>
                </a:lnTo>
                <a:lnTo>
                  <a:pt x="5631" y="863"/>
                </a:lnTo>
                <a:lnTo>
                  <a:pt x="5631" y="862"/>
                </a:lnTo>
                <a:lnTo>
                  <a:pt x="5633" y="860"/>
                </a:lnTo>
                <a:lnTo>
                  <a:pt x="5635" y="859"/>
                </a:lnTo>
                <a:lnTo>
                  <a:pt x="5638" y="857"/>
                </a:lnTo>
                <a:lnTo>
                  <a:pt x="5640" y="856"/>
                </a:lnTo>
                <a:lnTo>
                  <a:pt x="5641" y="854"/>
                </a:lnTo>
                <a:lnTo>
                  <a:pt x="5642" y="852"/>
                </a:lnTo>
                <a:lnTo>
                  <a:pt x="5643" y="848"/>
                </a:lnTo>
                <a:lnTo>
                  <a:pt x="5643" y="844"/>
                </a:lnTo>
                <a:lnTo>
                  <a:pt x="5643" y="840"/>
                </a:lnTo>
                <a:lnTo>
                  <a:pt x="5641" y="832"/>
                </a:lnTo>
                <a:lnTo>
                  <a:pt x="5640" y="822"/>
                </a:lnTo>
                <a:lnTo>
                  <a:pt x="5644" y="822"/>
                </a:lnTo>
                <a:lnTo>
                  <a:pt x="5647" y="822"/>
                </a:lnTo>
                <a:lnTo>
                  <a:pt x="5650" y="822"/>
                </a:lnTo>
                <a:lnTo>
                  <a:pt x="5654" y="822"/>
                </a:lnTo>
                <a:lnTo>
                  <a:pt x="5654" y="819"/>
                </a:lnTo>
                <a:lnTo>
                  <a:pt x="5651" y="818"/>
                </a:lnTo>
                <a:lnTo>
                  <a:pt x="5648" y="818"/>
                </a:lnTo>
                <a:lnTo>
                  <a:pt x="5646" y="817"/>
                </a:lnTo>
                <a:lnTo>
                  <a:pt x="5642" y="817"/>
                </a:lnTo>
                <a:lnTo>
                  <a:pt x="5642" y="811"/>
                </a:lnTo>
                <a:lnTo>
                  <a:pt x="5641" y="811"/>
                </a:lnTo>
                <a:lnTo>
                  <a:pt x="5640" y="811"/>
                </a:lnTo>
                <a:lnTo>
                  <a:pt x="5640" y="812"/>
                </a:lnTo>
                <a:lnTo>
                  <a:pt x="5639" y="813"/>
                </a:lnTo>
                <a:lnTo>
                  <a:pt x="5639" y="814"/>
                </a:lnTo>
                <a:lnTo>
                  <a:pt x="5638" y="814"/>
                </a:lnTo>
                <a:lnTo>
                  <a:pt x="5637" y="814"/>
                </a:lnTo>
                <a:lnTo>
                  <a:pt x="5634" y="811"/>
                </a:lnTo>
                <a:lnTo>
                  <a:pt x="5631" y="808"/>
                </a:lnTo>
                <a:lnTo>
                  <a:pt x="5626" y="800"/>
                </a:lnTo>
                <a:lnTo>
                  <a:pt x="5621" y="793"/>
                </a:lnTo>
                <a:lnTo>
                  <a:pt x="5618" y="790"/>
                </a:lnTo>
                <a:lnTo>
                  <a:pt x="5614" y="788"/>
                </a:lnTo>
                <a:lnTo>
                  <a:pt x="5605" y="786"/>
                </a:lnTo>
                <a:lnTo>
                  <a:pt x="5602" y="785"/>
                </a:lnTo>
                <a:lnTo>
                  <a:pt x="5600" y="785"/>
                </a:lnTo>
                <a:lnTo>
                  <a:pt x="5598" y="786"/>
                </a:lnTo>
                <a:lnTo>
                  <a:pt x="5597" y="787"/>
                </a:lnTo>
                <a:lnTo>
                  <a:pt x="5596" y="788"/>
                </a:lnTo>
                <a:lnTo>
                  <a:pt x="5596" y="790"/>
                </a:lnTo>
                <a:lnTo>
                  <a:pt x="5596" y="793"/>
                </a:lnTo>
                <a:lnTo>
                  <a:pt x="5597" y="796"/>
                </a:lnTo>
                <a:lnTo>
                  <a:pt x="5597" y="798"/>
                </a:lnTo>
                <a:lnTo>
                  <a:pt x="5597" y="800"/>
                </a:lnTo>
                <a:lnTo>
                  <a:pt x="5592" y="800"/>
                </a:lnTo>
                <a:lnTo>
                  <a:pt x="5593" y="798"/>
                </a:lnTo>
                <a:lnTo>
                  <a:pt x="5593" y="797"/>
                </a:lnTo>
                <a:lnTo>
                  <a:pt x="5592" y="797"/>
                </a:lnTo>
                <a:lnTo>
                  <a:pt x="5589" y="797"/>
                </a:lnTo>
                <a:lnTo>
                  <a:pt x="5587" y="800"/>
                </a:lnTo>
                <a:lnTo>
                  <a:pt x="5586" y="803"/>
                </a:lnTo>
                <a:lnTo>
                  <a:pt x="5585" y="805"/>
                </a:lnTo>
                <a:lnTo>
                  <a:pt x="5584" y="806"/>
                </a:lnTo>
                <a:lnTo>
                  <a:pt x="5582" y="807"/>
                </a:lnTo>
                <a:lnTo>
                  <a:pt x="5581" y="808"/>
                </a:lnTo>
                <a:lnTo>
                  <a:pt x="5579" y="808"/>
                </a:lnTo>
                <a:lnTo>
                  <a:pt x="5577" y="808"/>
                </a:lnTo>
                <a:lnTo>
                  <a:pt x="5576" y="807"/>
                </a:lnTo>
                <a:lnTo>
                  <a:pt x="5575" y="806"/>
                </a:lnTo>
                <a:lnTo>
                  <a:pt x="5574" y="805"/>
                </a:lnTo>
                <a:lnTo>
                  <a:pt x="5575" y="804"/>
                </a:lnTo>
                <a:lnTo>
                  <a:pt x="5576" y="803"/>
                </a:lnTo>
                <a:lnTo>
                  <a:pt x="5578" y="802"/>
                </a:lnTo>
                <a:lnTo>
                  <a:pt x="5581" y="794"/>
                </a:lnTo>
                <a:lnTo>
                  <a:pt x="5579" y="794"/>
                </a:lnTo>
                <a:lnTo>
                  <a:pt x="5578" y="794"/>
                </a:lnTo>
                <a:lnTo>
                  <a:pt x="5576" y="791"/>
                </a:lnTo>
                <a:lnTo>
                  <a:pt x="5575" y="789"/>
                </a:lnTo>
                <a:lnTo>
                  <a:pt x="5574" y="788"/>
                </a:lnTo>
                <a:lnTo>
                  <a:pt x="5572" y="788"/>
                </a:lnTo>
                <a:lnTo>
                  <a:pt x="5572" y="794"/>
                </a:lnTo>
                <a:lnTo>
                  <a:pt x="5571" y="794"/>
                </a:lnTo>
                <a:lnTo>
                  <a:pt x="5570" y="794"/>
                </a:lnTo>
                <a:lnTo>
                  <a:pt x="5569" y="794"/>
                </a:lnTo>
                <a:lnTo>
                  <a:pt x="5569" y="795"/>
                </a:lnTo>
                <a:lnTo>
                  <a:pt x="5569" y="800"/>
                </a:lnTo>
                <a:lnTo>
                  <a:pt x="5564" y="800"/>
                </a:lnTo>
                <a:lnTo>
                  <a:pt x="5564" y="772"/>
                </a:lnTo>
                <a:lnTo>
                  <a:pt x="5550" y="772"/>
                </a:lnTo>
                <a:lnTo>
                  <a:pt x="5543" y="772"/>
                </a:lnTo>
                <a:lnTo>
                  <a:pt x="5536" y="772"/>
                </a:lnTo>
                <a:lnTo>
                  <a:pt x="5537" y="768"/>
                </a:lnTo>
                <a:lnTo>
                  <a:pt x="5538" y="764"/>
                </a:lnTo>
                <a:lnTo>
                  <a:pt x="5539" y="761"/>
                </a:lnTo>
                <a:lnTo>
                  <a:pt x="5540" y="759"/>
                </a:lnTo>
                <a:lnTo>
                  <a:pt x="5541" y="757"/>
                </a:lnTo>
                <a:lnTo>
                  <a:pt x="5575" y="726"/>
                </a:lnTo>
                <a:lnTo>
                  <a:pt x="5581" y="726"/>
                </a:lnTo>
                <a:lnTo>
                  <a:pt x="5581" y="725"/>
                </a:lnTo>
                <a:lnTo>
                  <a:pt x="5581" y="722"/>
                </a:lnTo>
                <a:lnTo>
                  <a:pt x="5580" y="720"/>
                </a:lnTo>
                <a:lnTo>
                  <a:pt x="5581" y="718"/>
                </a:lnTo>
                <a:lnTo>
                  <a:pt x="5582" y="717"/>
                </a:lnTo>
                <a:lnTo>
                  <a:pt x="5585" y="717"/>
                </a:lnTo>
                <a:lnTo>
                  <a:pt x="5587" y="716"/>
                </a:lnTo>
                <a:lnTo>
                  <a:pt x="5588" y="716"/>
                </a:lnTo>
                <a:lnTo>
                  <a:pt x="5589" y="715"/>
                </a:lnTo>
                <a:lnTo>
                  <a:pt x="5591" y="712"/>
                </a:lnTo>
                <a:lnTo>
                  <a:pt x="5592" y="709"/>
                </a:lnTo>
                <a:lnTo>
                  <a:pt x="5593" y="706"/>
                </a:lnTo>
                <a:lnTo>
                  <a:pt x="5593" y="703"/>
                </a:lnTo>
                <a:lnTo>
                  <a:pt x="5594" y="697"/>
                </a:lnTo>
                <a:lnTo>
                  <a:pt x="5595" y="693"/>
                </a:lnTo>
                <a:lnTo>
                  <a:pt x="5597" y="695"/>
                </a:lnTo>
                <a:lnTo>
                  <a:pt x="5599" y="696"/>
                </a:lnTo>
                <a:lnTo>
                  <a:pt x="5600" y="696"/>
                </a:lnTo>
                <a:lnTo>
                  <a:pt x="5603" y="693"/>
                </a:lnTo>
                <a:lnTo>
                  <a:pt x="5605" y="690"/>
                </a:lnTo>
                <a:lnTo>
                  <a:pt x="5607" y="687"/>
                </a:lnTo>
                <a:lnTo>
                  <a:pt x="5609" y="684"/>
                </a:lnTo>
                <a:lnTo>
                  <a:pt x="5626" y="676"/>
                </a:lnTo>
                <a:lnTo>
                  <a:pt x="5626" y="671"/>
                </a:lnTo>
                <a:lnTo>
                  <a:pt x="5626" y="667"/>
                </a:lnTo>
                <a:lnTo>
                  <a:pt x="5628" y="667"/>
                </a:lnTo>
                <a:lnTo>
                  <a:pt x="5631" y="668"/>
                </a:lnTo>
                <a:lnTo>
                  <a:pt x="5635" y="668"/>
                </a:lnTo>
                <a:lnTo>
                  <a:pt x="5636" y="668"/>
                </a:lnTo>
                <a:lnTo>
                  <a:pt x="5637" y="667"/>
                </a:lnTo>
                <a:lnTo>
                  <a:pt x="5638" y="664"/>
                </a:lnTo>
                <a:lnTo>
                  <a:pt x="5639" y="659"/>
                </a:lnTo>
                <a:lnTo>
                  <a:pt x="5639" y="655"/>
                </a:lnTo>
                <a:lnTo>
                  <a:pt x="5639" y="653"/>
                </a:lnTo>
                <a:lnTo>
                  <a:pt x="5639" y="652"/>
                </a:lnTo>
                <a:lnTo>
                  <a:pt x="5640" y="651"/>
                </a:lnTo>
                <a:lnTo>
                  <a:pt x="5641" y="648"/>
                </a:lnTo>
                <a:lnTo>
                  <a:pt x="5644" y="644"/>
                </a:lnTo>
                <a:lnTo>
                  <a:pt x="5652" y="635"/>
                </a:lnTo>
                <a:lnTo>
                  <a:pt x="5661" y="627"/>
                </a:lnTo>
                <a:lnTo>
                  <a:pt x="5668" y="622"/>
                </a:lnTo>
                <a:lnTo>
                  <a:pt x="5668" y="620"/>
                </a:lnTo>
                <a:lnTo>
                  <a:pt x="5672" y="620"/>
                </a:lnTo>
                <a:lnTo>
                  <a:pt x="5676" y="620"/>
                </a:lnTo>
                <a:lnTo>
                  <a:pt x="5677" y="619"/>
                </a:lnTo>
                <a:lnTo>
                  <a:pt x="5677" y="618"/>
                </a:lnTo>
                <a:lnTo>
                  <a:pt x="5676" y="615"/>
                </a:lnTo>
                <a:lnTo>
                  <a:pt x="5676" y="613"/>
                </a:lnTo>
                <a:lnTo>
                  <a:pt x="5676" y="612"/>
                </a:lnTo>
                <a:lnTo>
                  <a:pt x="5676" y="611"/>
                </a:lnTo>
                <a:lnTo>
                  <a:pt x="5679" y="611"/>
                </a:lnTo>
                <a:lnTo>
                  <a:pt x="5681" y="612"/>
                </a:lnTo>
                <a:lnTo>
                  <a:pt x="5683" y="613"/>
                </a:lnTo>
                <a:lnTo>
                  <a:pt x="5684" y="615"/>
                </a:lnTo>
                <a:lnTo>
                  <a:pt x="5687" y="618"/>
                </a:lnTo>
                <a:lnTo>
                  <a:pt x="5687" y="620"/>
                </a:lnTo>
                <a:lnTo>
                  <a:pt x="5692" y="620"/>
                </a:lnTo>
                <a:lnTo>
                  <a:pt x="5697" y="620"/>
                </a:lnTo>
                <a:lnTo>
                  <a:pt x="5711" y="620"/>
                </a:lnTo>
                <a:lnTo>
                  <a:pt x="5726" y="619"/>
                </a:lnTo>
                <a:lnTo>
                  <a:pt x="5736" y="620"/>
                </a:lnTo>
                <a:lnTo>
                  <a:pt x="5735" y="621"/>
                </a:lnTo>
                <a:lnTo>
                  <a:pt x="5735" y="622"/>
                </a:lnTo>
                <a:lnTo>
                  <a:pt x="5735" y="625"/>
                </a:lnTo>
                <a:lnTo>
                  <a:pt x="5736" y="631"/>
                </a:lnTo>
                <a:lnTo>
                  <a:pt x="5738" y="630"/>
                </a:lnTo>
                <a:lnTo>
                  <a:pt x="5741" y="629"/>
                </a:lnTo>
                <a:lnTo>
                  <a:pt x="5743" y="629"/>
                </a:lnTo>
                <a:lnTo>
                  <a:pt x="5745" y="628"/>
                </a:lnTo>
                <a:lnTo>
                  <a:pt x="5745" y="627"/>
                </a:lnTo>
                <a:lnTo>
                  <a:pt x="5746" y="626"/>
                </a:lnTo>
                <a:lnTo>
                  <a:pt x="5746" y="624"/>
                </a:lnTo>
                <a:lnTo>
                  <a:pt x="5747" y="621"/>
                </a:lnTo>
                <a:lnTo>
                  <a:pt x="5748" y="620"/>
                </a:lnTo>
                <a:lnTo>
                  <a:pt x="5751" y="622"/>
                </a:lnTo>
                <a:lnTo>
                  <a:pt x="5753" y="624"/>
                </a:lnTo>
                <a:lnTo>
                  <a:pt x="5756" y="627"/>
                </a:lnTo>
                <a:lnTo>
                  <a:pt x="5759" y="628"/>
                </a:lnTo>
                <a:lnTo>
                  <a:pt x="5762" y="629"/>
                </a:lnTo>
                <a:lnTo>
                  <a:pt x="5765" y="628"/>
                </a:lnTo>
                <a:lnTo>
                  <a:pt x="5772" y="627"/>
                </a:lnTo>
                <a:lnTo>
                  <a:pt x="5777" y="626"/>
                </a:lnTo>
                <a:lnTo>
                  <a:pt x="5780" y="625"/>
                </a:lnTo>
                <a:lnTo>
                  <a:pt x="5781" y="625"/>
                </a:lnTo>
                <a:lnTo>
                  <a:pt x="5782" y="626"/>
                </a:lnTo>
                <a:lnTo>
                  <a:pt x="5783" y="627"/>
                </a:lnTo>
                <a:lnTo>
                  <a:pt x="5785" y="629"/>
                </a:lnTo>
                <a:lnTo>
                  <a:pt x="5786" y="630"/>
                </a:lnTo>
                <a:lnTo>
                  <a:pt x="5788" y="631"/>
                </a:lnTo>
                <a:lnTo>
                  <a:pt x="5790" y="631"/>
                </a:lnTo>
                <a:lnTo>
                  <a:pt x="5793" y="631"/>
                </a:lnTo>
                <a:lnTo>
                  <a:pt x="5793" y="611"/>
                </a:lnTo>
                <a:lnTo>
                  <a:pt x="5801" y="613"/>
                </a:lnTo>
                <a:lnTo>
                  <a:pt x="5810" y="613"/>
                </a:lnTo>
                <a:lnTo>
                  <a:pt x="5817" y="613"/>
                </a:lnTo>
                <a:lnTo>
                  <a:pt x="5820" y="613"/>
                </a:lnTo>
                <a:lnTo>
                  <a:pt x="5824" y="614"/>
                </a:lnTo>
                <a:lnTo>
                  <a:pt x="5824" y="615"/>
                </a:lnTo>
                <a:lnTo>
                  <a:pt x="5824" y="618"/>
                </a:lnTo>
                <a:lnTo>
                  <a:pt x="5824" y="619"/>
                </a:lnTo>
                <a:lnTo>
                  <a:pt x="5825" y="620"/>
                </a:lnTo>
                <a:lnTo>
                  <a:pt x="5827" y="620"/>
                </a:lnTo>
                <a:lnTo>
                  <a:pt x="5829" y="620"/>
                </a:lnTo>
                <a:lnTo>
                  <a:pt x="5829" y="614"/>
                </a:lnTo>
                <a:lnTo>
                  <a:pt x="5836" y="613"/>
                </a:lnTo>
                <a:lnTo>
                  <a:pt x="5838" y="612"/>
                </a:lnTo>
                <a:lnTo>
                  <a:pt x="5840" y="611"/>
                </a:lnTo>
                <a:lnTo>
                  <a:pt x="5842" y="614"/>
                </a:lnTo>
                <a:lnTo>
                  <a:pt x="5843" y="618"/>
                </a:lnTo>
                <a:lnTo>
                  <a:pt x="5845" y="622"/>
                </a:lnTo>
                <a:lnTo>
                  <a:pt x="5846" y="625"/>
                </a:lnTo>
                <a:lnTo>
                  <a:pt x="5849" y="625"/>
                </a:lnTo>
                <a:lnTo>
                  <a:pt x="5850" y="625"/>
                </a:lnTo>
                <a:lnTo>
                  <a:pt x="5851" y="626"/>
                </a:lnTo>
                <a:lnTo>
                  <a:pt x="5851" y="627"/>
                </a:lnTo>
                <a:lnTo>
                  <a:pt x="5851" y="629"/>
                </a:lnTo>
                <a:lnTo>
                  <a:pt x="5851" y="630"/>
                </a:lnTo>
                <a:lnTo>
                  <a:pt x="5852" y="631"/>
                </a:lnTo>
                <a:lnTo>
                  <a:pt x="5842" y="630"/>
                </a:lnTo>
                <a:lnTo>
                  <a:pt x="5837" y="630"/>
                </a:lnTo>
                <a:lnTo>
                  <a:pt x="5832" y="631"/>
                </a:lnTo>
                <a:lnTo>
                  <a:pt x="5835" y="645"/>
                </a:lnTo>
                <a:lnTo>
                  <a:pt x="5845" y="644"/>
                </a:lnTo>
                <a:lnTo>
                  <a:pt x="5850" y="644"/>
                </a:lnTo>
                <a:lnTo>
                  <a:pt x="5854" y="645"/>
                </a:lnTo>
                <a:lnTo>
                  <a:pt x="5854" y="644"/>
                </a:lnTo>
                <a:lnTo>
                  <a:pt x="5853" y="644"/>
                </a:lnTo>
                <a:lnTo>
                  <a:pt x="5854" y="642"/>
                </a:lnTo>
                <a:lnTo>
                  <a:pt x="5855" y="641"/>
                </a:lnTo>
                <a:lnTo>
                  <a:pt x="5857" y="636"/>
                </a:lnTo>
                <a:lnTo>
                  <a:pt x="5859" y="638"/>
                </a:lnTo>
                <a:lnTo>
                  <a:pt x="5861" y="640"/>
                </a:lnTo>
                <a:lnTo>
                  <a:pt x="5863" y="641"/>
                </a:lnTo>
                <a:lnTo>
                  <a:pt x="5866" y="642"/>
                </a:lnTo>
                <a:lnTo>
                  <a:pt x="5866" y="641"/>
                </a:lnTo>
                <a:lnTo>
                  <a:pt x="5866" y="640"/>
                </a:lnTo>
                <a:lnTo>
                  <a:pt x="5866" y="638"/>
                </a:lnTo>
                <a:lnTo>
                  <a:pt x="5865" y="636"/>
                </a:lnTo>
                <a:lnTo>
                  <a:pt x="5865" y="635"/>
                </a:lnTo>
                <a:lnTo>
                  <a:pt x="5866" y="634"/>
                </a:lnTo>
                <a:lnTo>
                  <a:pt x="5871" y="634"/>
                </a:lnTo>
                <a:lnTo>
                  <a:pt x="5874" y="625"/>
                </a:lnTo>
                <a:lnTo>
                  <a:pt x="5877" y="626"/>
                </a:lnTo>
                <a:lnTo>
                  <a:pt x="5880" y="626"/>
                </a:lnTo>
                <a:lnTo>
                  <a:pt x="5885" y="625"/>
                </a:lnTo>
                <a:lnTo>
                  <a:pt x="5891" y="625"/>
                </a:lnTo>
                <a:lnTo>
                  <a:pt x="5895" y="625"/>
                </a:lnTo>
                <a:lnTo>
                  <a:pt x="5899" y="625"/>
                </a:lnTo>
                <a:lnTo>
                  <a:pt x="5898" y="624"/>
                </a:lnTo>
                <a:lnTo>
                  <a:pt x="5899" y="623"/>
                </a:lnTo>
                <a:lnTo>
                  <a:pt x="5900" y="623"/>
                </a:lnTo>
                <a:lnTo>
                  <a:pt x="5905" y="622"/>
                </a:lnTo>
                <a:lnTo>
                  <a:pt x="5902" y="614"/>
                </a:lnTo>
                <a:lnTo>
                  <a:pt x="5898" y="614"/>
                </a:lnTo>
                <a:lnTo>
                  <a:pt x="5891" y="614"/>
                </a:lnTo>
                <a:lnTo>
                  <a:pt x="5891" y="617"/>
                </a:lnTo>
                <a:lnTo>
                  <a:pt x="5890" y="617"/>
                </a:lnTo>
                <a:lnTo>
                  <a:pt x="5888" y="617"/>
                </a:lnTo>
                <a:lnTo>
                  <a:pt x="5885" y="617"/>
                </a:lnTo>
                <a:lnTo>
                  <a:pt x="5886" y="607"/>
                </a:lnTo>
                <a:lnTo>
                  <a:pt x="5886" y="602"/>
                </a:lnTo>
                <a:lnTo>
                  <a:pt x="5885" y="597"/>
                </a:lnTo>
                <a:lnTo>
                  <a:pt x="5888" y="599"/>
                </a:lnTo>
                <a:lnTo>
                  <a:pt x="5890" y="600"/>
                </a:lnTo>
                <a:lnTo>
                  <a:pt x="5891" y="600"/>
                </a:lnTo>
                <a:lnTo>
                  <a:pt x="5892" y="598"/>
                </a:lnTo>
                <a:lnTo>
                  <a:pt x="5892" y="596"/>
                </a:lnTo>
                <a:lnTo>
                  <a:pt x="5892" y="592"/>
                </a:lnTo>
                <a:lnTo>
                  <a:pt x="5892" y="589"/>
                </a:lnTo>
                <a:lnTo>
                  <a:pt x="5893" y="587"/>
                </a:lnTo>
                <a:lnTo>
                  <a:pt x="5894" y="586"/>
                </a:lnTo>
                <a:lnTo>
                  <a:pt x="5895" y="585"/>
                </a:lnTo>
                <a:lnTo>
                  <a:pt x="5897" y="583"/>
                </a:lnTo>
                <a:lnTo>
                  <a:pt x="5900" y="582"/>
                </a:lnTo>
                <a:lnTo>
                  <a:pt x="5908" y="579"/>
                </a:lnTo>
                <a:lnTo>
                  <a:pt x="5915" y="576"/>
                </a:lnTo>
                <a:lnTo>
                  <a:pt x="5919" y="574"/>
                </a:lnTo>
                <a:lnTo>
                  <a:pt x="5922" y="572"/>
                </a:lnTo>
                <a:lnTo>
                  <a:pt x="5922" y="570"/>
                </a:lnTo>
                <a:lnTo>
                  <a:pt x="5922" y="568"/>
                </a:lnTo>
                <a:lnTo>
                  <a:pt x="5922" y="565"/>
                </a:lnTo>
                <a:lnTo>
                  <a:pt x="5922" y="563"/>
                </a:lnTo>
                <a:lnTo>
                  <a:pt x="5925" y="563"/>
                </a:lnTo>
                <a:lnTo>
                  <a:pt x="5927" y="561"/>
                </a:lnTo>
                <a:lnTo>
                  <a:pt x="5930" y="557"/>
                </a:lnTo>
                <a:lnTo>
                  <a:pt x="5933" y="552"/>
                </a:lnTo>
                <a:lnTo>
                  <a:pt x="5936" y="550"/>
                </a:lnTo>
                <a:lnTo>
                  <a:pt x="5940" y="549"/>
                </a:lnTo>
                <a:lnTo>
                  <a:pt x="5943" y="548"/>
                </a:lnTo>
                <a:lnTo>
                  <a:pt x="5946" y="548"/>
                </a:lnTo>
                <a:lnTo>
                  <a:pt x="5953" y="547"/>
                </a:lnTo>
                <a:lnTo>
                  <a:pt x="5961" y="546"/>
                </a:lnTo>
                <a:lnTo>
                  <a:pt x="5965" y="545"/>
                </a:lnTo>
                <a:lnTo>
                  <a:pt x="5969" y="543"/>
                </a:lnTo>
                <a:lnTo>
                  <a:pt x="5974" y="541"/>
                </a:lnTo>
                <a:lnTo>
                  <a:pt x="5976" y="541"/>
                </a:lnTo>
                <a:lnTo>
                  <a:pt x="5978" y="541"/>
                </a:lnTo>
                <a:lnTo>
                  <a:pt x="5981" y="549"/>
                </a:lnTo>
                <a:lnTo>
                  <a:pt x="5983" y="550"/>
                </a:lnTo>
                <a:lnTo>
                  <a:pt x="5985" y="551"/>
                </a:lnTo>
                <a:lnTo>
                  <a:pt x="5988" y="551"/>
                </a:lnTo>
                <a:lnTo>
                  <a:pt x="5989" y="552"/>
                </a:lnTo>
                <a:lnTo>
                  <a:pt x="5989" y="549"/>
                </a:lnTo>
                <a:lnTo>
                  <a:pt x="6001" y="544"/>
                </a:lnTo>
                <a:lnTo>
                  <a:pt x="5998" y="550"/>
                </a:lnTo>
                <a:lnTo>
                  <a:pt x="5997" y="557"/>
                </a:lnTo>
                <a:lnTo>
                  <a:pt x="5996" y="559"/>
                </a:lnTo>
                <a:lnTo>
                  <a:pt x="5994" y="562"/>
                </a:lnTo>
                <a:lnTo>
                  <a:pt x="5992" y="564"/>
                </a:lnTo>
                <a:lnTo>
                  <a:pt x="5989" y="566"/>
                </a:lnTo>
                <a:lnTo>
                  <a:pt x="5989" y="567"/>
                </a:lnTo>
                <a:lnTo>
                  <a:pt x="5990" y="568"/>
                </a:lnTo>
                <a:lnTo>
                  <a:pt x="5992" y="570"/>
                </a:lnTo>
                <a:lnTo>
                  <a:pt x="5992" y="571"/>
                </a:lnTo>
                <a:lnTo>
                  <a:pt x="5992" y="572"/>
                </a:lnTo>
                <a:lnTo>
                  <a:pt x="5997" y="570"/>
                </a:lnTo>
                <a:lnTo>
                  <a:pt x="6001" y="569"/>
                </a:lnTo>
                <a:lnTo>
                  <a:pt x="6000" y="570"/>
                </a:lnTo>
                <a:lnTo>
                  <a:pt x="6000" y="571"/>
                </a:lnTo>
                <a:lnTo>
                  <a:pt x="5999" y="575"/>
                </a:lnTo>
                <a:lnTo>
                  <a:pt x="5998" y="583"/>
                </a:lnTo>
                <a:lnTo>
                  <a:pt x="6002" y="579"/>
                </a:lnTo>
                <a:lnTo>
                  <a:pt x="6004" y="576"/>
                </a:lnTo>
                <a:lnTo>
                  <a:pt x="6006" y="575"/>
                </a:lnTo>
                <a:lnTo>
                  <a:pt x="6010" y="572"/>
                </a:lnTo>
                <a:lnTo>
                  <a:pt x="6013" y="568"/>
                </a:lnTo>
                <a:lnTo>
                  <a:pt x="6020" y="561"/>
                </a:lnTo>
                <a:lnTo>
                  <a:pt x="6026" y="553"/>
                </a:lnTo>
                <a:lnTo>
                  <a:pt x="6029" y="551"/>
                </a:lnTo>
                <a:lnTo>
                  <a:pt x="6032" y="549"/>
                </a:lnTo>
                <a:lnTo>
                  <a:pt x="6036" y="548"/>
                </a:lnTo>
                <a:lnTo>
                  <a:pt x="6040" y="547"/>
                </a:lnTo>
                <a:lnTo>
                  <a:pt x="6044" y="548"/>
                </a:lnTo>
                <a:lnTo>
                  <a:pt x="6046" y="548"/>
                </a:lnTo>
                <a:lnTo>
                  <a:pt x="6048" y="550"/>
                </a:lnTo>
                <a:lnTo>
                  <a:pt x="6049" y="551"/>
                </a:lnTo>
                <a:lnTo>
                  <a:pt x="6049" y="552"/>
                </a:lnTo>
                <a:lnTo>
                  <a:pt x="6050" y="551"/>
                </a:lnTo>
                <a:lnTo>
                  <a:pt x="6052" y="550"/>
                </a:lnTo>
                <a:lnTo>
                  <a:pt x="6053" y="549"/>
                </a:lnTo>
                <a:lnTo>
                  <a:pt x="6054" y="549"/>
                </a:lnTo>
                <a:lnTo>
                  <a:pt x="6057" y="549"/>
                </a:lnTo>
                <a:lnTo>
                  <a:pt x="6054" y="542"/>
                </a:lnTo>
                <a:lnTo>
                  <a:pt x="6054" y="540"/>
                </a:lnTo>
                <a:lnTo>
                  <a:pt x="6053" y="538"/>
                </a:lnTo>
                <a:lnTo>
                  <a:pt x="6053" y="536"/>
                </a:lnTo>
                <a:lnTo>
                  <a:pt x="6054" y="535"/>
                </a:lnTo>
                <a:lnTo>
                  <a:pt x="6053" y="536"/>
                </a:lnTo>
                <a:lnTo>
                  <a:pt x="6052" y="537"/>
                </a:lnTo>
                <a:lnTo>
                  <a:pt x="6052" y="536"/>
                </a:lnTo>
                <a:lnTo>
                  <a:pt x="6052" y="534"/>
                </a:lnTo>
                <a:lnTo>
                  <a:pt x="6051" y="530"/>
                </a:lnTo>
                <a:lnTo>
                  <a:pt x="6063" y="520"/>
                </a:lnTo>
                <a:lnTo>
                  <a:pt x="6067" y="518"/>
                </a:lnTo>
                <a:lnTo>
                  <a:pt x="6070" y="517"/>
                </a:lnTo>
                <a:lnTo>
                  <a:pt x="6073" y="518"/>
                </a:lnTo>
                <a:lnTo>
                  <a:pt x="6076" y="519"/>
                </a:lnTo>
                <a:lnTo>
                  <a:pt x="6082" y="521"/>
                </a:lnTo>
                <a:lnTo>
                  <a:pt x="6091" y="524"/>
                </a:lnTo>
                <a:lnTo>
                  <a:pt x="6091" y="527"/>
                </a:lnTo>
                <a:lnTo>
                  <a:pt x="6082" y="527"/>
                </a:lnTo>
                <a:lnTo>
                  <a:pt x="6083" y="526"/>
                </a:lnTo>
                <a:lnTo>
                  <a:pt x="6083" y="525"/>
                </a:lnTo>
                <a:lnTo>
                  <a:pt x="6082" y="525"/>
                </a:lnTo>
                <a:lnTo>
                  <a:pt x="6080" y="524"/>
                </a:lnTo>
                <a:lnTo>
                  <a:pt x="6076" y="524"/>
                </a:lnTo>
                <a:lnTo>
                  <a:pt x="6074" y="524"/>
                </a:lnTo>
                <a:lnTo>
                  <a:pt x="6071" y="530"/>
                </a:lnTo>
                <a:lnTo>
                  <a:pt x="6068" y="530"/>
                </a:lnTo>
                <a:lnTo>
                  <a:pt x="6067" y="545"/>
                </a:lnTo>
                <a:lnTo>
                  <a:pt x="6065" y="558"/>
                </a:lnTo>
                <a:lnTo>
                  <a:pt x="6064" y="562"/>
                </a:lnTo>
                <a:lnTo>
                  <a:pt x="6063" y="566"/>
                </a:lnTo>
                <a:lnTo>
                  <a:pt x="6062" y="569"/>
                </a:lnTo>
                <a:lnTo>
                  <a:pt x="6061" y="572"/>
                </a:lnTo>
                <a:lnTo>
                  <a:pt x="6059" y="573"/>
                </a:lnTo>
                <a:lnTo>
                  <a:pt x="6058" y="575"/>
                </a:lnTo>
                <a:lnTo>
                  <a:pt x="6056" y="576"/>
                </a:lnTo>
                <a:lnTo>
                  <a:pt x="6054" y="576"/>
                </a:lnTo>
                <a:lnTo>
                  <a:pt x="6049" y="577"/>
                </a:lnTo>
                <a:lnTo>
                  <a:pt x="6042" y="577"/>
                </a:lnTo>
                <a:lnTo>
                  <a:pt x="6035" y="578"/>
                </a:lnTo>
                <a:lnTo>
                  <a:pt x="6026" y="580"/>
                </a:lnTo>
                <a:lnTo>
                  <a:pt x="6026" y="583"/>
                </a:lnTo>
                <a:lnTo>
                  <a:pt x="6027" y="586"/>
                </a:lnTo>
                <a:lnTo>
                  <a:pt x="6027" y="590"/>
                </a:lnTo>
                <a:lnTo>
                  <a:pt x="6027" y="592"/>
                </a:lnTo>
                <a:lnTo>
                  <a:pt x="6026" y="594"/>
                </a:lnTo>
                <a:lnTo>
                  <a:pt x="6025" y="595"/>
                </a:lnTo>
                <a:lnTo>
                  <a:pt x="6022" y="596"/>
                </a:lnTo>
                <a:lnTo>
                  <a:pt x="6019" y="596"/>
                </a:lnTo>
                <a:lnTo>
                  <a:pt x="6018" y="597"/>
                </a:lnTo>
                <a:lnTo>
                  <a:pt x="6017" y="599"/>
                </a:lnTo>
                <a:lnTo>
                  <a:pt x="6017" y="601"/>
                </a:lnTo>
                <a:lnTo>
                  <a:pt x="6018" y="604"/>
                </a:lnTo>
                <a:lnTo>
                  <a:pt x="6018" y="606"/>
                </a:lnTo>
                <a:lnTo>
                  <a:pt x="6016" y="607"/>
                </a:lnTo>
                <a:lnTo>
                  <a:pt x="6014" y="609"/>
                </a:lnTo>
                <a:lnTo>
                  <a:pt x="6006" y="615"/>
                </a:lnTo>
                <a:lnTo>
                  <a:pt x="5997" y="621"/>
                </a:lnTo>
                <a:lnTo>
                  <a:pt x="5994" y="623"/>
                </a:lnTo>
                <a:lnTo>
                  <a:pt x="5992" y="625"/>
                </a:lnTo>
                <a:lnTo>
                  <a:pt x="5986" y="635"/>
                </a:lnTo>
                <a:lnTo>
                  <a:pt x="5980" y="644"/>
                </a:lnTo>
                <a:lnTo>
                  <a:pt x="5977" y="648"/>
                </a:lnTo>
                <a:lnTo>
                  <a:pt x="5973" y="652"/>
                </a:lnTo>
                <a:lnTo>
                  <a:pt x="5969" y="656"/>
                </a:lnTo>
                <a:lnTo>
                  <a:pt x="5967" y="657"/>
                </a:lnTo>
                <a:lnTo>
                  <a:pt x="5964" y="659"/>
                </a:lnTo>
                <a:lnTo>
                  <a:pt x="5964" y="662"/>
                </a:lnTo>
                <a:lnTo>
                  <a:pt x="5962" y="663"/>
                </a:lnTo>
                <a:lnTo>
                  <a:pt x="5961" y="663"/>
                </a:lnTo>
                <a:lnTo>
                  <a:pt x="5959" y="661"/>
                </a:lnTo>
                <a:lnTo>
                  <a:pt x="5958" y="660"/>
                </a:lnTo>
                <a:lnTo>
                  <a:pt x="5957" y="659"/>
                </a:lnTo>
                <a:lnTo>
                  <a:pt x="5956" y="659"/>
                </a:lnTo>
                <a:lnTo>
                  <a:pt x="5955" y="659"/>
                </a:lnTo>
                <a:lnTo>
                  <a:pt x="5954" y="660"/>
                </a:lnTo>
                <a:lnTo>
                  <a:pt x="5953" y="663"/>
                </a:lnTo>
                <a:lnTo>
                  <a:pt x="5951" y="666"/>
                </a:lnTo>
                <a:lnTo>
                  <a:pt x="5951" y="667"/>
                </a:lnTo>
                <a:lnTo>
                  <a:pt x="5950" y="667"/>
                </a:lnTo>
                <a:lnTo>
                  <a:pt x="5948" y="668"/>
                </a:lnTo>
                <a:lnTo>
                  <a:pt x="5946" y="668"/>
                </a:lnTo>
                <a:lnTo>
                  <a:pt x="5942" y="668"/>
                </a:lnTo>
                <a:lnTo>
                  <a:pt x="5937" y="667"/>
                </a:lnTo>
                <a:lnTo>
                  <a:pt x="5933" y="667"/>
                </a:lnTo>
                <a:lnTo>
                  <a:pt x="5934" y="671"/>
                </a:lnTo>
                <a:lnTo>
                  <a:pt x="5934" y="672"/>
                </a:lnTo>
                <a:lnTo>
                  <a:pt x="5936" y="672"/>
                </a:lnTo>
                <a:lnTo>
                  <a:pt x="5939" y="673"/>
                </a:lnTo>
                <a:lnTo>
                  <a:pt x="5937" y="681"/>
                </a:lnTo>
                <a:lnTo>
                  <a:pt x="5936" y="687"/>
                </a:lnTo>
                <a:lnTo>
                  <a:pt x="5935" y="690"/>
                </a:lnTo>
                <a:lnTo>
                  <a:pt x="5933" y="692"/>
                </a:lnTo>
                <a:lnTo>
                  <a:pt x="5931" y="694"/>
                </a:lnTo>
                <a:lnTo>
                  <a:pt x="5928" y="696"/>
                </a:lnTo>
                <a:lnTo>
                  <a:pt x="5925" y="696"/>
                </a:lnTo>
                <a:lnTo>
                  <a:pt x="5923" y="696"/>
                </a:lnTo>
                <a:lnTo>
                  <a:pt x="5921" y="697"/>
                </a:lnTo>
                <a:lnTo>
                  <a:pt x="5919" y="698"/>
                </a:lnTo>
                <a:lnTo>
                  <a:pt x="5917" y="701"/>
                </a:lnTo>
                <a:lnTo>
                  <a:pt x="5916" y="705"/>
                </a:lnTo>
                <a:lnTo>
                  <a:pt x="5914" y="713"/>
                </a:lnTo>
                <a:lnTo>
                  <a:pt x="5913" y="722"/>
                </a:lnTo>
                <a:lnTo>
                  <a:pt x="5912" y="732"/>
                </a:lnTo>
                <a:lnTo>
                  <a:pt x="5913" y="743"/>
                </a:lnTo>
                <a:lnTo>
                  <a:pt x="5914" y="755"/>
                </a:lnTo>
                <a:lnTo>
                  <a:pt x="5915" y="767"/>
                </a:lnTo>
                <a:lnTo>
                  <a:pt x="5917" y="780"/>
                </a:lnTo>
                <a:lnTo>
                  <a:pt x="5921" y="805"/>
                </a:lnTo>
                <a:lnTo>
                  <a:pt x="5926" y="828"/>
                </a:lnTo>
                <a:lnTo>
                  <a:pt x="5930" y="850"/>
                </a:lnTo>
                <a:lnTo>
                  <a:pt x="5933" y="868"/>
                </a:lnTo>
                <a:lnTo>
                  <a:pt x="5950" y="855"/>
                </a:lnTo>
                <a:lnTo>
                  <a:pt x="5959" y="847"/>
                </a:lnTo>
                <a:lnTo>
                  <a:pt x="5963" y="844"/>
                </a:lnTo>
                <a:lnTo>
                  <a:pt x="5964" y="842"/>
                </a:lnTo>
                <a:lnTo>
                  <a:pt x="5967" y="833"/>
                </a:lnTo>
                <a:lnTo>
                  <a:pt x="5967" y="829"/>
                </a:lnTo>
                <a:lnTo>
                  <a:pt x="5967" y="826"/>
                </a:lnTo>
                <a:lnTo>
                  <a:pt x="5966" y="819"/>
                </a:lnTo>
                <a:lnTo>
                  <a:pt x="5966" y="818"/>
                </a:lnTo>
                <a:lnTo>
                  <a:pt x="5967" y="817"/>
                </a:lnTo>
                <a:lnTo>
                  <a:pt x="5970" y="816"/>
                </a:lnTo>
                <a:lnTo>
                  <a:pt x="5987" y="811"/>
                </a:lnTo>
                <a:lnTo>
                  <a:pt x="5986" y="801"/>
                </a:lnTo>
                <a:lnTo>
                  <a:pt x="5985" y="797"/>
                </a:lnTo>
                <a:lnTo>
                  <a:pt x="5985" y="793"/>
                </a:lnTo>
                <a:lnTo>
                  <a:pt x="5986" y="790"/>
                </a:lnTo>
                <a:lnTo>
                  <a:pt x="5987" y="786"/>
                </a:lnTo>
                <a:lnTo>
                  <a:pt x="5989" y="783"/>
                </a:lnTo>
                <a:lnTo>
                  <a:pt x="5992" y="780"/>
                </a:lnTo>
                <a:lnTo>
                  <a:pt x="5998" y="777"/>
                </a:lnTo>
                <a:lnTo>
                  <a:pt x="5998" y="772"/>
                </a:lnTo>
                <a:lnTo>
                  <a:pt x="6003" y="769"/>
                </a:lnTo>
                <a:lnTo>
                  <a:pt x="6006" y="768"/>
                </a:lnTo>
                <a:lnTo>
                  <a:pt x="6009" y="768"/>
                </a:lnTo>
                <a:lnTo>
                  <a:pt x="6012" y="768"/>
                </a:lnTo>
                <a:lnTo>
                  <a:pt x="6016" y="771"/>
                </a:lnTo>
                <a:lnTo>
                  <a:pt x="6018" y="771"/>
                </a:lnTo>
                <a:lnTo>
                  <a:pt x="6020" y="772"/>
                </a:lnTo>
                <a:lnTo>
                  <a:pt x="6026" y="766"/>
                </a:lnTo>
                <a:lnTo>
                  <a:pt x="6032" y="760"/>
                </a:lnTo>
                <a:lnTo>
                  <a:pt x="6025" y="751"/>
                </a:lnTo>
                <a:lnTo>
                  <a:pt x="6023" y="747"/>
                </a:lnTo>
                <a:lnTo>
                  <a:pt x="6022" y="743"/>
                </a:lnTo>
                <a:lnTo>
                  <a:pt x="6021" y="739"/>
                </a:lnTo>
                <a:lnTo>
                  <a:pt x="6021" y="735"/>
                </a:lnTo>
                <a:lnTo>
                  <a:pt x="6021" y="732"/>
                </a:lnTo>
                <a:lnTo>
                  <a:pt x="6022" y="728"/>
                </a:lnTo>
                <a:lnTo>
                  <a:pt x="6024" y="726"/>
                </a:lnTo>
                <a:lnTo>
                  <a:pt x="6026" y="723"/>
                </a:lnTo>
                <a:lnTo>
                  <a:pt x="6029" y="721"/>
                </a:lnTo>
                <a:lnTo>
                  <a:pt x="6032" y="719"/>
                </a:lnTo>
                <a:lnTo>
                  <a:pt x="6036" y="718"/>
                </a:lnTo>
                <a:lnTo>
                  <a:pt x="6040" y="716"/>
                </a:lnTo>
                <a:lnTo>
                  <a:pt x="6046" y="716"/>
                </a:lnTo>
                <a:lnTo>
                  <a:pt x="6051" y="715"/>
                </a:lnTo>
                <a:lnTo>
                  <a:pt x="6051" y="710"/>
                </a:lnTo>
                <a:lnTo>
                  <a:pt x="6051" y="704"/>
                </a:lnTo>
                <a:lnTo>
                  <a:pt x="6050" y="704"/>
                </a:lnTo>
                <a:lnTo>
                  <a:pt x="6049" y="704"/>
                </a:lnTo>
                <a:lnTo>
                  <a:pt x="6046" y="704"/>
                </a:lnTo>
                <a:lnTo>
                  <a:pt x="6040" y="707"/>
                </a:lnTo>
                <a:lnTo>
                  <a:pt x="6038" y="702"/>
                </a:lnTo>
                <a:lnTo>
                  <a:pt x="6036" y="697"/>
                </a:lnTo>
                <a:lnTo>
                  <a:pt x="6034" y="693"/>
                </a:lnTo>
                <a:lnTo>
                  <a:pt x="6034" y="687"/>
                </a:lnTo>
                <a:lnTo>
                  <a:pt x="6037" y="687"/>
                </a:lnTo>
                <a:lnTo>
                  <a:pt x="6040" y="679"/>
                </a:lnTo>
                <a:lnTo>
                  <a:pt x="6046" y="679"/>
                </a:lnTo>
                <a:lnTo>
                  <a:pt x="6046" y="678"/>
                </a:lnTo>
                <a:lnTo>
                  <a:pt x="6046" y="676"/>
                </a:lnTo>
                <a:lnTo>
                  <a:pt x="6045" y="674"/>
                </a:lnTo>
                <a:lnTo>
                  <a:pt x="6045" y="672"/>
                </a:lnTo>
                <a:lnTo>
                  <a:pt x="6046" y="670"/>
                </a:lnTo>
                <a:lnTo>
                  <a:pt x="6047" y="671"/>
                </a:lnTo>
                <a:lnTo>
                  <a:pt x="6048" y="670"/>
                </a:lnTo>
                <a:lnTo>
                  <a:pt x="6049" y="669"/>
                </a:lnTo>
                <a:lnTo>
                  <a:pt x="6048" y="667"/>
                </a:lnTo>
                <a:lnTo>
                  <a:pt x="6049" y="665"/>
                </a:lnTo>
                <a:lnTo>
                  <a:pt x="6044" y="665"/>
                </a:lnTo>
                <a:lnTo>
                  <a:pt x="6040" y="665"/>
                </a:lnTo>
                <a:lnTo>
                  <a:pt x="6035" y="663"/>
                </a:lnTo>
                <a:lnTo>
                  <a:pt x="6029" y="662"/>
                </a:lnTo>
                <a:lnTo>
                  <a:pt x="6028" y="652"/>
                </a:lnTo>
                <a:lnTo>
                  <a:pt x="6028" y="647"/>
                </a:lnTo>
                <a:lnTo>
                  <a:pt x="6028" y="644"/>
                </a:lnTo>
                <a:lnTo>
                  <a:pt x="6029" y="642"/>
                </a:lnTo>
                <a:lnTo>
                  <a:pt x="6039" y="633"/>
                </a:lnTo>
                <a:lnTo>
                  <a:pt x="6049" y="625"/>
                </a:lnTo>
                <a:lnTo>
                  <a:pt x="6049" y="624"/>
                </a:lnTo>
                <a:lnTo>
                  <a:pt x="6049" y="623"/>
                </a:lnTo>
                <a:lnTo>
                  <a:pt x="6049" y="621"/>
                </a:lnTo>
                <a:lnTo>
                  <a:pt x="6048" y="619"/>
                </a:lnTo>
                <a:lnTo>
                  <a:pt x="6048" y="618"/>
                </a:lnTo>
                <a:lnTo>
                  <a:pt x="6049" y="617"/>
                </a:lnTo>
                <a:lnTo>
                  <a:pt x="6054" y="617"/>
                </a:lnTo>
                <a:lnTo>
                  <a:pt x="6054" y="613"/>
                </a:lnTo>
                <a:lnTo>
                  <a:pt x="6054" y="612"/>
                </a:lnTo>
                <a:lnTo>
                  <a:pt x="6053" y="612"/>
                </a:lnTo>
                <a:lnTo>
                  <a:pt x="6052" y="611"/>
                </a:lnTo>
                <a:lnTo>
                  <a:pt x="6051" y="610"/>
                </a:lnTo>
                <a:lnTo>
                  <a:pt x="6051" y="608"/>
                </a:lnTo>
                <a:lnTo>
                  <a:pt x="6052" y="607"/>
                </a:lnTo>
                <a:lnTo>
                  <a:pt x="6054" y="605"/>
                </a:lnTo>
                <a:lnTo>
                  <a:pt x="6056" y="603"/>
                </a:lnTo>
                <a:lnTo>
                  <a:pt x="6057" y="600"/>
                </a:lnTo>
                <a:lnTo>
                  <a:pt x="6085" y="603"/>
                </a:lnTo>
                <a:lnTo>
                  <a:pt x="6085" y="601"/>
                </a:lnTo>
                <a:lnTo>
                  <a:pt x="6085" y="599"/>
                </a:lnTo>
                <a:lnTo>
                  <a:pt x="6085" y="596"/>
                </a:lnTo>
                <a:lnTo>
                  <a:pt x="6085" y="594"/>
                </a:lnTo>
                <a:lnTo>
                  <a:pt x="6105" y="583"/>
                </a:lnTo>
                <a:lnTo>
                  <a:pt x="6103" y="589"/>
                </a:lnTo>
                <a:lnTo>
                  <a:pt x="6102" y="597"/>
                </a:lnTo>
                <a:lnTo>
                  <a:pt x="6102" y="601"/>
                </a:lnTo>
                <a:lnTo>
                  <a:pt x="6102" y="602"/>
                </a:lnTo>
                <a:lnTo>
                  <a:pt x="6102" y="603"/>
                </a:lnTo>
                <a:lnTo>
                  <a:pt x="6103" y="605"/>
                </a:lnTo>
                <a:lnTo>
                  <a:pt x="6104" y="605"/>
                </a:lnTo>
                <a:lnTo>
                  <a:pt x="6106" y="606"/>
                </a:lnTo>
                <a:lnTo>
                  <a:pt x="6108" y="606"/>
                </a:lnTo>
                <a:lnTo>
                  <a:pt x="6109" y="603"/>
                </a:lnTo>
                <a:lnTo>
                  <a:pt x="6110" y="603"/>
                </a:lnTo>
                <a:lnTo>
                  <a:pt x="6111" y="602"/>
                </a:lnTo>
                <a:lnTo>
                  <a:pt x="6112" y="602"/>
                </a:lnTo>
                <a:lnTo>
                  <a:pt x="6113" y="603"/>
                </a:lnTo>
                <a:lnTo>
                  <a:pt x="6115" y="600"/>
                </a:lnTo>
                <a:lnTo>
                  <a:pt x="6116" y="598"/>
                </a:lnTo>
                <a:lnTo>
                  <a:pt x="6119" y="592"/>
                </a:lnTo>
                <a:lnTo>
                  <a:pt x="6121" y="587"/>
                </a:lnTo>
                <a:lnTo>
                  <a:pt x="6123" y="585"/>
                </a:lnTo>
                <a:lnTo>
                  <a:pt x="6124" y="583"/>
                </a:lnTo>
                <a:lnTo>
                  <a:pt x="6130" y="579"/>
                </a:lnTo>
                <a:lnTo>
                  <a:pt x="6135" y="577"/>
                </a:lnTo>
                <a:lnTo>
                  <a:pt x="6139" y="576"/>
                </a:lnTo>
                <a:lnTo>
                  <a:pt x="6144" y="577"/>
                </a:lnTo>
                <a:lnTo>
                  <a:pt x="6149" y="578"/>
                </a:lnTo>
                <a:lnTo>
                  <a:pt x="6153" y="580"/>
                </a:lnTo>
                <a:lnTo>
                  <a:pt x="6164" y="586"/>
                </a:lnTo>
                <a:lnTo>
                  <a:pt x="6164" y="590"/>
                </a:lnTo>
                <a:lnTo>
                  <a:pt x="6164" y="594"/>
                </a:lnTo>
                <a:lnTo>
                  <a:pt x="6168" y="597"/>
                </a:lnTo>
                <a:lnTo>
                  <a:pt x="6172" y="599"/>
                </a:lnTo>
                <a:lnTo>
                  <a:pt x="6177" y="600"/>
                </a:lnTo>
                <a:lnTo>
                  <a:pt x="6181" y="603"/>
                </a:lnTo>
                <a:lnTo>
                  <a:pt x="6184" y="595"/>
                </a:lnTo>
                <a:lnTo>
                  <a:pt x="6187" y="588"/>
                </a:lnTo>
                <a:lnTo>
                  <a:pt x="6191" y="582"/>
                </a:lnTo>
                <a:lnTo>
                  <a:pt x="6193" y="580"/>
                </a:lnTo>
                <a:lnTo>
                  <a:pt x="6195" y="578"/>
                </a:lnTo>
                <a:lnTo>
                  <a:pt x="6200" y="574"/>
                </a:lnTo>
                <a:lnTo>
                  <a:pt x="6206" y="570"/>
                </a:lnTo>
                <a:lnTo>
                  <a:pt x="6212" y="567"/>
                </a:lnTo>
                <a:lnTo>
                  <a:pt x="6220" y="563"/>
                </a:lnTo>
                <a:lnTo>
                  <a:pt x="6220" y="559"/>
                </a:lnTo>
                <a:lnTo>
                  <a:pt x="6220" y="557"/>
                </a:lnTo>
                <a:lnTo>
                  <a:pt x="6219" y="557"/>
                </a:lnTo>
                <a:lnTo>
                  <a:pt x="6217" y="558"/>
                </a:lnTo>
                <a:lnTo>
                  <a:pt x="6217" y="555"/>
                </a:lnTo>
                <a:lnTo>
                  <a:pt x="6220" y="554"/>
                </a:lnTo>
                <a:lnTo>
                  <a:pt x="6222" y="555"/>
                </a:lnTo>
                <a:lnTo>
                  <a:pt x="6225" y="556"/>
                </a:lnTo>
                <a:lnTo>
                  <a:pt x="6228" y="558"/>
                </a:lnTo>
                <a:lnTo>
                  <a:pt x="6229" y="558"/>
                </a:lnTo>
                <a:lnTo>
                  <a:pt x="6231" y="558"/>
                </a:lnTo>
                <a:lnTo>
                  <a:pt x="6232" y="557"/>
                </a:lnTo>
                <a:lnTo>
                  <a:pt x="6233" y="555"/>
                </a:lnTo>
                <a:lnTo>
                  <a:pt x="6234" y="552"/>
                </a:lnTo>
                <a:lnTo>
                  <a:pt x="6233" y="548"/>
                </a:lnTo>
                <a:lnTo>
                  <a:pt x="6232" y="547"/>
                </a:lnTo>
                <a:lnTo>
                  <a:pt x="6231" y="546"/>
                </a:lnTo>
                <a:lnTo>
                  <a:pt x="6233" y="546"/>
                </a:lnTo>
                <a:lnTo>
                  <a:pt x="6235" y="546"/>
                </a:lnTo>
                <a:lnTo>
                  <a:pt x="6237" y="548"/>
                </a:lnTo>
                <a:lnTo>
                  <a:pt x="6239" y="549"/>
                </a:lnTo>
                <a:lnTo>
                  <a:pt x="6240" y="550"/>
                </a:lnTo>
                <a:lnTo>
                  <a:pt x="6243" y="549"/>
                </a:lnTo>
                <a:lnTo>
                  <a:pt x="6245" y="545"/>
                </a:lnTo>
                <a:lnTo>
                  <a:pt x="6247" y="542"/>
                </a:lnTo>
                <a:lnTo>
                  <a:pt x="6248" y="541"/>
                </a:lnTo>
                <a:lnTo>
                  <a:pt x="6252" y="539"/>
                </a:lnTo>
                <a:lnTo>
                  <a:pt x="6256" y="539"/>
                </a:lnTo>
                <a:lnTo>
                  <a:pt x="6261" y="539"/>
                </a:lnTo>
                <a:lnTo>
                  <a:pt x="6263" y="539"/>
                </a:lnTo>
                <a:lnTo>
                  <a:pt x="6265" y="538"/>
                </a:lnTo>
                <a:lnTo>
                  <a:pt x="6268" y="537"/>
                </a:lnTo>
                <a:lnTo>
                  <a:pt x="6271" y="535"/>
                </a:lnTo>
                <a:lnTo>
                  <a:pt x="6277" y="530"/>
                </a:lnTo>
                <a:lnTo>
                  <a:pt x="6284" y="526"/>
                </a:lnTo>
                <a:lnTo>
                  <a:pt x="6287" y="525"/>
                </a:lnTo>
                <a:lnTo>
                  <a:pt x="6290" y="524"/>
                </a:lnTo>
                <a:lnTo>
                  <a:pt x="6294" y="523"/>
                </a:lnTo>
                <a:lnTo>
                  <a:pt x="6297" y="523"/>
                </a:lnTo>
                <a:lnTo>
                  <a:pt x="6303" y="524"/>
                </a:lnTo>
                <a:lnTo>
                  <a:pt x="6308" y="525"/>
                </a:lnTo>
                <a:lnTo>
                  <a:pt x="6314" y="526"/>
                </a:lnTo>
                <a:lnTo>
                  <a:pt x="6324" y="529"/>
                </a:lnTo>
                <a:lnTo>
                  <a:pt x="6329" y="530"/>
                </a:lnTo>
                <a:lnTo>
                  <a:pt x="6333" y="530"/>
                </a:lnTo>
                <a:lnTo>
                  <a:pt x="6338" y="524"/>
                </a:lnTo>
                <a:lnTo>
                  <a:pt x="6341" y="521"/>
                </a:lnTo>
                <a:lnTo>
                  <a:pt x="6339" y="516"/>
                </a:lnTo>
                <a:lnTo>
                  <a:pt x="6339" y="512"/>
                </a:lnTo>
                <a:lnTo>
                  <a:pt x="6340" y="511"/>
                </a:lnTo>
                <a:lnTo>
                  <a:pt x="6341" y="510"/>
                </a:lnTo>
                <a:lnTo>
                  <a:pt x="6340" y="509"/>
                </a:lnTo>
                <a:lnTo>
                  <a:pt x="6339" y="509"/>
                </a:lnTo>
                <a:lnTo>
                  <a:pt x="6337" y="508"/>
                </a:lnTo>
                <a:lnTo>
                  <a:pt x="6335" y="508"/>
                </a:lnTo>
                <a:lnTo>
                  <a:pt x="6333" y="507"/>
                </a:lnTo>
                <a:lnTo>
                  <a:pt x="6331" y="502"/>
                </a:lnTo>
                <a:lnTo>
                  <a:pt x="6327" y="492"/>
                </a:lnTo>
                <a:lnTo>
                  <a:pt x="6321" y="476"/>
                </a:lnTo>
                <a:lnTo>
                  <a:pt x="6319" y="476"/>
                </a:lnTo>
                <a:lnTo>
                  <a:pt x="6318" y="475"/>
                </a:lnTo>
                <a:lnTo>
                  <a:pt x="6319" y="473"/>
                </a:lnTo>
                <a:lnTo>
                  <a:pt x="6319" y="470"/>
                </a:lnTo>
                <a:lnTo>
                  <a:pt x="6315" y="471"/>
                </a:lnTo>
                <a:lnTo>
                  <a:pt x="6310" y="473"/>
                </a:lnTo>
                <a:lnTo>
                  <a:pt x="6311" y="474"/>
                </a:lnTo>
                <a:lnTo>
                  <a:pt x="6309" y="475"/>
                </a:lnTo>
                <a:lnTo>
                  <a:pt x="6304" y="476"/>
                </a:lnTo>
                <a:lnTo>
                  <a:pt x="6304" y="470"/>
                </a:lnTo>
                <a:lnTo>
                  <a:pt x="6307" y="468"/>
                </a:lnTo>
                <a:lnTo>
                  <a:pt x="6310" y="462"/>
                </a:lnTo>
                <a:lnTo>
                  <a:pt x="6304" y="462"/>
                </a:lnTo>
                <a:lnTo>
                  <a:pt x="6297" y="462"/>
                </a:lnTo>
                <a:lnTo>
                  <a:pt x="6291" y="462"/>
                </a:lnTo>
                <a:lnTo>
                  <a:pt x="6285" y="462"/>
                </a:lnTo>
                <a:lnTo>
                  <a:pt x="6285" y="456"/>
                </a:lnTo>
                <a:lnTo>
                  <a:pt x="6298" y="455"/>
                </a:lnTo>
                <a:lnTo>
                  <a:pt x="6304" y="454"/>
                </a:lnTo>
                <a:lnTo>
                  <a:pt x="6307" y="454"/>
                </a:lnTo>
                <a:lnTo>
                  <a:pt x="6313" y="459"/>
                </a:lnTo>
                <a:lnTo>
                  <a:pt x="6316" y="460"/>
                </a:lnTo>
                <a:lnTo>
                  <a:pt x="6321" y="461"/>
                </a:lnTo>
                <a:lnTo>
                  <a:pt x="6332" y="461"/>
                </a:lnTo>
                <a:lnTo>
                  <a:pt x="6347" y="462"/>
                </a:lnTo>
                <a:lnTo>
                  <a:pt x="6358" y="454"/>
                </a:lnTo>
                <a:lnTo>
                  <a:pt x="6360" y="451"/>
                </a:lnTo>
                <a:lnTo>
                  <a:pt x="6361" y="448"/>
                </a:lnTo>
                <a:lnTo>
                  <a:pt x="6362" y="442"/>
                </a:lnTo>
                <a:lnTo>
                  <a:pt x="6363" y="436"/>
                </a:lnTo>
                <a:lnTo>
                  <a:pt x="6364" y="431"/>
                </a:lnTo>
                <a:lnTo>
                  <a:pt x="6355" y="428"/>
                </a:lnTo>
                <a:lnTo>
                  <a:pt x="6355" y="427"/>
                </a:lnTo>
                <a:lnTo>
                  <a:pt x="6355" y="426"/>
                </a:lnTo>
                <a:lnTo>
                  <a:pt x="6355" y="422"/>
                </a:lnTo>
                <a:lnTo>
                  <a:pt x="6356" y="421"/>
                </a:lnTo>
                <a:lnTo>
                  <a:pt x="6356" y="419"/>
                </a:lnTo>
                <a:lnTo>
                  <a:pt x="6357" y="419"/>
                </a:lnTo>
                <a:lnTo>
                  <a:pt x="6358" y="420"/>
                </a:lnTo>
                <a:lnTo>
                  <a:pt x="6358" y="418"/>
                </a:lnTo>
                <a:lnTo>
                  <a:pt x="6358" y="414"/>
                </a:lnTo>
                <a:lnTo>
                  <a:pt x="6358" y="409"/>
                </a:lnTo>
                <a:lnTo>
                  <a:pt x="6363" y="407"/>
                </a:lnTo>
                <a:lnTo>
                  <a:pt x="6367" y="407"/>
                </a:lnTo>
                <a:lnTo>
                  <a:pt x="6369" y="406"/>
                </a:lnTo>
                <a:lnTo>
                  <a:pt x="6366" y="414"/>
                </a:lnTo>
                <a:lnTo>
                  <a:pt x="6367" y="413"/>
                </a:lnTo>
                <a:lnTo>
                  <a:pt x="6368" y="413"/>
                </a:lnTo>
                <a:lnTo>
                  <a:pt x="6369" y="414"/>
                </a:lnTo>
                <a:lnTo>
                  <a:pt x="6372" y="417"/>
                </a:lnTo>
                <a:lnTo>
                  <a:pt x="6369" y="418"/>
                </a:lnTo>
                <a:lnTo>
                  <a:pt x="6367" y="420"/>
                </a:lnTo>
                <a:lnTo>
                  <a:pt x="6366" y="421"/>
                </a:lnTo>
                <a:lnTo>
                  <a:pt x="6366" y="423"/>
                </a:lnTo>
                <a:lnTo>
                  <a:pt x="6366" y="425"/>
                </a:lnTo>
                <a:lnTo>
                  <a:pt x="6367" y="427"/>
                </a:lnTo>
                <a:lnTo>
                  <a:pt x="6368" y="429"/>
                </a:lnTo>
                <a:lnTo>
                  <a:pt x="6370" y="431"/>
                </a:lnTo>
                <a:lnTo>
                  <a:pt x="6373" y="435"/>
                </a:lnTo>
                <a:lnTo>
                  <a:pt x="6377" y="438"/>
                </a:lnTo>
                <a:lnTo>
                  <a:pt x="6383" y="442"/>
                </a:lnTo>
                <a:lnTo>
                  <a:pt x="6385" y="441"/>
                </a:lnTo>
                <a:lnTo>
                  <a:pt x="6385" y="440"/>
                </a:lnTo>
                <a:lnTo>
                  <a:pt x="6385" y="439"/>
                </a:lnTo>
                <a:lnTo>
                  <a:pt x="6385" y="438"/>
                </a:lnTo>
                <a:lnTo>
                  <a:pt x="6383" y="437"/>
                </a:lnTo>
                <a:lnTo>
                  <a:pt x="6395" y="431"/>
                </a:lnTo>
                <a:lnTo>
                  <a:pt x="6400" y="430"/>
                </a:lnTo>
                <a:lnTo>
                  <a:pt x="6404" y="429"/>
                </a:lnTo>
                <a:lnTo>
                  <a:pt x="6408" y="430"/>
                </a:lnTo>
                <a:lnTo>
                  <a:pt x="6412" y="431"/>
                </a:lnTo>
                <a:lnTo>
                  <a:pt x="6416" y="435"/>
                </a:lnTo>
                <a:lnTo>
                  <a:pt x="6420" y="440"/>
                </a:lnTo>
                <a:lnTo>
                  <a:pt x="6424" y="442"/>
                </a:lnTo>
                <a:lnTo>
                  <a:pt x="6427" y="444"/>
                </a:lnTo>
                <a:lnTo>
                  <a:pt x="6428" y="445"/>
                </a:lnTo>
                <a:lnTo>
                  <a:pt x="6428" y="449"/>
                </a:lnTo>
                <a:lnTo>
                  <a:pt x="6427" y="452"/>
                </a:lnTo>
                <a:lnTo>
                  <a:pt x="6426" y="455"/>
                </a:lnTo>
                <a:lnTo>
                  <a:pt x="6425" y="456"/>
                </a:lnTo>
                <a:lnTo>
                  <a:pt x="6426" y="457"/>
                </a:lnTo>
                <a:lnTo>
                  <a:pt x="6428" y="458"/>
                </a:lnTo>
                <a:lnTo>
                  <a:pt x="6432" y="460"/>
                </a:lnTo>
                <a:lnTo>
                  <a:pt x="6437" y="462"/>
                </a:lnTo>
                <a:lnTo>
                  <a:pt x="6443" y="464"/>
                </a:lnTo>
                <a:lnTo>
                  <a:pt x="6455" y="467"/>
                </a:lnTo>
                <a:lnTo>
                  <a:pt x="6465" y="470"/>
                </a:lnTo>
                <a:lnTo>
                  <a:pt x="6465" y="476"/>
                </a:lnTo>
                <a:lnTo>
                  <a:pt x="6472" y="473"/>
                </a:lnTo>
                <a:lnTo>
                  <a:pt x="6479" y="470"/>
                </a:lnTo>
                <a:lnTo>
                  <a:pt x="6479" y="476"/>
                </a:lnTo>
                <a:lnTo>
                  <a:pt x="6486" y="476"/>
                </a:lnTo>
                <a:lnTo>
                  <a:pt x="6491" y="476"/>
                </a:lnTo>
                <a:lnTo>
                  <a:pt x="6494" y="476"/>
                </a:lnTo>
                <a:lnTo>
                  <a:pt x="6496" y="476"/>
                </a:lnTo>
                <a:lnTo>
                  <a:pt x="6496" y="475"/>
                </a:lnTo>
                <a:lnTo>
                  <a:pt x="6495" y="472"/>
                </a:lnTo>
                <a:lnTo>
                  <a:pt x="6492" y="468"/>
                </a:lnTo>
                <a:lnTo>
                  <a:pt x="6487" y="462"/>
                </a:lnTo>
                <a:lnTo>
                  <a:pt x="6487" y="456"/>
                </a:lnTo>
                <a:lnTo>
                  <a:pt x="6493" y="457"/>
                </a:lnTo>
                <a:lnTo>
                  <a:pt x="6499" y="456"/>
                </a:lnTo>
                <a:lnTo>
                  <a:pt x="6498" y="451"/>
                </a:lnTo>
                <a:lnTo>
                  <a:pt x="6499" y="445"/>
                </a:lnTo>
                <a:lnTo>
                  <a:pt x="6494" y="447"/>
                </a:lnTo>
                <a:lnTo>
                  <a:pt x="6492" y="448"/>
                </a:lnTo>
                <a:lnTo>
                  <a:pt x="6490" y="448"/>
                </a:lnTo>
                <a:lnTo>
                  <a:pt x="6490" y="440"/>
                </a:lnTo>
                <a:lnTo>
                  <a:pt x="6487" y="437"/>
                </a:lnTo>
                <a:lnTo>
                  <a:pt x="6499" y="437"/>
                </a:lnTo>
                <a:lnTo>
                  <a:pt x="6499" y="440"/>
                </a:lnTo>
                <a:lnTo>
                  <a:pt x="6501" y="440"/>
                </a:lnTo>
                <a:lnTo>
                  <a:pt x="6505" y="439"/>
                </a:lnTo>
                <a:lnTo>
                  <a:pt x="6510" y="440"/>
                </a:lnTo>
                <a:lnTo>
                  <a:pt x="6518" y="442"/>
                </a:lnTo>
                <a:lnTo>
                  <a:pt x="6517" y="443"/>
                </a:lnTo>
                <a:lnTo>
                  <a:pt x="6518" y="445"/>
                </a:lnTo>
                <a:lnTo>
                  <a:pt x="6519" y="445"/>
                </a:lnTo>
                <a:lnTo>
                  <a:pt x="6520" y="445"/>
                </a:lnTo>
                <a:lnTo>
                  <a:pt x="6521" y="445"/>
                </a:lnTo>
                <a:lnTo>
                  <a:pt x="6521" y="443"/>
                </a:lnTo>
                <a:lnTo>
                  <a:pt x="6520" y="440"/>
                </a:lnTo>
                <a:lnTo>
                  <a:pt x="6518" y="434"/>
                </a:lnTo>
                <a:lnTo>
                  <a:pt x="6524" y="434"/>
                </a:lnTo>
                <a:lnTo>
                  <a:pt x="6525" y="431"/>
                </a:lnTo>
                <a:lnTo>
                  <a:pt x="6525" y="428"/>
                </a:lnTo>
                <a:lnTo>
                  <a:pt x="6527" y="423"/>
                </a:lnTo>
                <a:lnTo>
                  <a:pt x="6532" y="423"/>
                </a:lnTo>
                <a:lnTo>
                  <a:pt x="6521" y="417"/>
                </a:lnTo>
                <a:lnTo>
                  <a:pt x="6515" y="415"/>
                </a:lnTo>
                <a:lnTo>
                  <a:pt x="6510" y="411"/>
                </a:lnTo>
                <a:lnTo>
                  <a:pt x="6507" y="409"/>
                </a:lnTo>
                <a:lnTo>
                  <a:pt x="6504" y="405"/>
                </a:lnTo>
                <a:lnTo>
                  <a:pt x="6498" y="398"/>
                </a:lnTo>
                <a:lnTo>
                  <a:pt x="6492" y="390"/>
                </a:lnTo>
                <a:lnTo>
                  <a:pt x="6488" y="388"/>
                </a:lnTo>
                <a:lnTo>
                  <a:pt x="6484" y="386"/>
                </a:lnTo>
                <a:lnTo>
                  <a:pt x="6477" y="385"/>
                </a:lnTo>
                <a:lnTo>
                  <a:pt x="6469" y="385"/>
                </a:lnTo>
                <a:lnTo>
                  <a:pt x="6454" y="386"/>
                </a:lnTo>
                <a:lnTo>
                  <a:pt x="6454" y="387"/>
                </a:lnTo>
                <a:lnTo>
                  <a:pt x="6453" y="387"/>
                </a:lnTo>
                <a:lnTo>
                  <a:pt x="6451" y="389"/>
                </a:lnTo>
                <a:lnTo>
                  <a:pt x="6448" y="392"/>
                </a:lnTo>
                <a:lnTo>
                  <a:pt x="6450" y="393"/>
                </a:lnTo>
                <a:lnTo>
                  <a:pt x="6451" y="394"/>
                </a:lnTo>
                <a:lnTo>
                  <a:pt x="6451" y="397"/>
                </a:lnTo>
                <a:lnTo>
                  <a:pt x="6451" y="400"/>
                </a:lnTo>
                <a:lnTo>
                  <a:pt x="6453" y="401"/>
                </a:lnTo>
                <a:lnTo>
                  <a:pt x="6451" y="400"/>
                </a:lnTo>
                <a:lnTo>
                  <a:pt x="6446" y="400"/>
                </a:lnTo>
                <a:lnTo>
                  <a:pt x="6442" y="400"/>
                </a:lnTo>
                <a:lnTo>
                  <a:pt x="6444" y="400"/>
                </a:lnTo>
                <a:lnTo>
                  <a:pt x="6446" y="399"/>
                </a:lnTo>
                <a:lnTo>
                  <a:pt x="6447" y="397"/>
                </a:lnTo>
                <a:lnTo>
                  <a:pt x="6447" y="395"/>
                </a:lnTo>
                <a:lnTo>
                  <a:pt x="6446" y="389"/>
                </a:lnTo>
                <a:lnTo>
                  <a:pt x="6443" y="383"/>
                </a:lnTo>
                <a:lnTo>
                  <a:pt x="6440" y="377"/>
                </a:lnTo>
                <a:lnTo>
                  <a:pt x="6437" y="372"/>
                </a:lnTo>
                <a:lnTo>
                  <a:pt x="6434" y="366"/>
                </a:lnTo>
                <a:lnTo>
                  <a:pt x="6431" y="368"/>
                </a:lnTo>
                <a:lnTo>
                  <a:pt x="6430" y="369"/>
                </a:lnTo>
                <a:lnTo>
                  <a:pt x="6428" y="369"/>
                </a:lnTo>
                <a:lnTo>
                  <a:pt x="6425" y="365"/>
                </a:lnTo>
                <a:lnTo>
                  <a:pt x="6423" y="361"/>
                </a:lnTo>
                <a:lnTo>
                  <a:pt x="6421" y="360"/>
                </a:lnTo>
                <a:lnTo>
                  <a:pt x="6419" y="360"/>
                </a:lnTo>
                <a:lnTo>
                  <a:pt x="6414" y="361"/>
                </a:lnTo>
                <a:lnTo>
                  <a:pt x="6409" y="362"/>
                </a:lnTo>
                <a:lnTo>
                  <a:pt x="6407" y="361"/>
                </a:lnTo>
                <a:lnTo>
                  <a:pt x="6406" y="361"/>
                </a:lnTo>
                <a:lnTo>
                  <a:pt x="6405" y="359"/>
                </a:lnTo>
                <a:lnTo>
                  <a:pt x="6405" y="357"/>
                </a:lnTo>
                <a:lnTo>
                  <a:pt x="6406" y="354"/>
                </a:lnTo>
                <a:lnTo>
                  <a:pt x="6406" y="352"/>
                </a:lnTo>
                <a:lnTo>
                  <a:pt x="6405" y="351"/>
                </a:lnTo>
                <a:lnTo>
                  <a:pt x="6404" y="351"/>
                </a:lnTo>
                <a:lnTo>
                  <a:pt x="6402" y="350"/>
                </a:lnTo>
                <a:lnTo>
                  <a:pt x="6397" y="349"/>
                </a:lnTo>
                <a:lnTo>
                  <a:pt x="6397" y="344"/>
                </a:lnTo>
                <a:lnTo>
                  <a:pt x="6394" y="343"/>
                </a:lnTo>
                <a:lnTo>
                  <a:pt x="6390" y="343"/>
                </a:lnTo>
                <a:lnTo>
                  <a:pt x="6387" y="343"/>
                </a:lnTo>
                <a:lnTo>
                  <a:pt x="6385" y="342"/>
                </a:lnTo>
                <a:lnTo>
                  <a:pt x="6383" y="341"/>
                </a:lnTo>
                <a:lnTo>
                  <a:pt x="6380" y="337"/>
                </a:lnTo>
                <a:lnTo>
                  <a:pt x="6377" y="332"/>
                </a:lnTo>
                <a:lnTo>
                  <a:pt x="6375" y="330"/>
                </a:lnTo>
                <a:lnTo>
                  <a:pt x="6373" y="327"/>
                </a:lnTo>
                <a:lnTo>
                  <a:pt x="6371" y="325"/>
                </a:lnTo>
                <a:lnTo>
                  <a:pt x="6369" y="324"/>
                </a:lnTo>
                <a:lnTo>
                  <a:pt x="6367" y="324"/>
                </a:lnTo>
                <a:lnTo>
                  <a:pt x="6363" y="324"/>
                </a:lnTo>
                <a:lnTo>
                  <a:pt x="6360" y="325"/>
                </a:lnTo>
                <a:lnTo>
                  <a:pt x="6359" y="325"/>
                </a:lnTo>
                <a:lnTo>
                  <a:pt x="6358" y="324"/>
                </a:lnTo>
                <a:lnTo>
                  <a:pt x="6348" y="316"/>
                </a:lnTo>
                <a:lnTo>
                  <a:pt x="6338" y="307"/>
                </a:lnTo>
                <a:lnTo>
                  <a:pt x="6337" y="305"/>
                </a:lnTo>
                <a:lnTo>
                  <a:pt x="6337" y="303"/>
                </a:lnTo>
                <a:lnTo>
                  <a:pt x="6337" y="301"/>
                </a:lnTo>
                <a:lnTo>
                  <a:pt x="6336" y="300"/>
                </a:lnTo>
                <a:lnTo>
                  <a:pt x="6335" y="299"/>
                </a:lnTo>
                <a:lnTo>
                  <a:pt x="6330" y="296"/>
                </a:lnTo>
                <a:lnTo>
                  <a:pt x="6325" y="295"/>
                </a:lnTo>
                <a:lnTo>
                  <a:pt x="6321" y="295"/>
                </a:lnTo>
                <a:lnTo>
                  <a:pt x="6317" y="296"/>
                </a:lnTo>
                <a:lnTo>
                  <a:pt x="6311" y="298"/>
                </a:lnTo>
                <a:lnTo>
                  <a:pt x="6309" y="299"/>
                </a:lnTo>
                <a:lnTo>
                  <a:pt x="6307" y="299"/>
                </a:lnTo>
                <a:lnTo>
                  <a:pt x="6304" y="298"/>
                </a:lnTo>
                <a:lnTo>
                  <a:pt x="6302" y="296"/>
                </a:lnTo>
                <a:lnTo>
                  <a:pt x="6299" y="292"/>
                </a:lnTo>
                <a:lnTo>
                  <a:pt x="6296" y="288"/>
                </a:lnTo>
                <a:lnTo>
                  <a:pt x="6295" y="286"/>
                </a:lnTo>
                <a:lnTo>
                  <a:pt x="6293" y="285"/>
                </a:lnTo>
                <a:lnTo>
                  <a:pt x="6289" y="283"/>
                </a:lnTo>
                <a:lnTo>
                  <a:pt x="6285" y="283"/>
                </a:lnTo>
                <a:lnTo>
                  <a:pt x="6281" y="283"/>
                </a:lnTo>
                <a:lnTo>
                  <a:pt x="6276" y="282"/>
                </a:lnTo>
                <a:lnTo>
                  <a:pt x="6275" y="280"/>
                </a:lnTo>
                <a:lnTo>
                  <a:pt x="6273" y="278"/>
                </a:lnTo>
                <a:lnTo>
                  <a:pt x="6272" y="275"/>
                </a:lnTo>
                <a:lnTo>
                  <a:pt x="6271" y="274"/>
                </a:lnTo>
                <a:lnTo>
                  <a:pt x="6265" y="273"/>
                </a:lnTo>
                <a:lnTo>
                  <a:pt x="6259" y="273"/>
                </a:lnTo>
                <a:lnTo>
                  <a:pt x="6246" y="274"/>
                </a:lnTo>
                <a:lnTo>
                  <a:pt x="6234" y="276"/>
                </a:lnTo>
                <a:lnTo>
                  <a:pt x="6228" y="276"/>
                </a:lnTo>
                <a:lnTo>
                  <a:pt x="6223" y="276"/>
                </a:lnTo>
                <a:lnTo>
                  <a:pt x="6220" y="271"/>
                </a:lnTo>
                <a:lnTo>
                  <a:pt x="6215" y="272"/>
                </a:lnTo>
                <a:lnTo>
                  <a:pt x="6209" y="273"/>
                </a:lnTo>
                <a:lnTo>
                  <a:pt x="6202" y="274"/>
                </a:lnTo>
                <a:lnTo>
                  <a:pt x="6198" y="274"/>
                </a:lnTo>
                <a:lnTo>
                  <a:pt x="6195" y="274"/>
                </a:lnTo>
                <a:lnTo>
                  <a:pt x="6191" y="270"/>
                </a:lnTo>
                <a:lnTo>
                  <a:pt x="6189" y="268"/>
                </a:lnTo>
                <a:lnTo>
                  <a:pt x="6187" y="268"/>
                </a:lnTo>
                <a:lnTo>
                  <a:pt x="6186" y="268"/>
                </a:lnTo>
                <a:lnTo>
                  <a:pt x="6184" y="285"/>
                </a:lnTo>
                <a:lnTo>
                  <a:pt x="6184" y="286"/>
                </a:lnTo>
                <a:lnTo>
                  <a:pt x="6185" y="287"/>
                </a:lnTo>
                <a:lnTo>
                  <a:pt x="6188" y="290"/>
                </a:lnTo>
                <a:lnTo>
                  <a:pt x="6195" y="293"/>
                </a:lnTo>
                <a:lnTo>
                  <a:pt x="6193" y="296"/>
                </a:lnTo>
                <a:lnTo>
                  <a:pt x="6192" y="298"/>
                </a:lnTo>
                <a:lnTo>
                  <a:pt x="6192" y="299"/>
                </a:lnTo>
                <a:lnTo>
                  <a:pt x="6195" y="307"/>
                </a:lnTo>
                <a:lnTo>
                  <a:pt x="6192" y="308"/>
                </a:lnTo>
                <a:lnTo>
                  <a:pt x="6191" y="308"/>
                </a:lnTo>
                <a:lnTo>
                  <a:pt x="6189" y="310"/>
                </a:lnTo>
                <a:lnTo>
                  <a:pt x="6185" y="315"/>
                </a:lnTo>
                <a:lnTo>
                  <a:pt x="6181" y="321"/>
                </a:lnTo>
                <a:lnTo>
                  <a:pt x="6176" y="319"/>
                </a:lnTo>
                <a:lnTo>
                  <a:pt x="6172" y="319"/>
                </a:lnTo>
                <a:lnTo>
                  <a:pt x="6169" y="324"/>
                </a:lnTo>
                <a:lnTo>
                  <a:pt x="6162" y="324"/>
                </a:lnTo>
                <a:lnTo>
                  <a:pt x="6159" y="324"/>
                </a:lnTo>
                <a:lnTo>
                  <a:pt x="6155" y="324"/>
                </a:lnTo>
                <a:lnTo>
                  <a:pt x="6155" y="321"/>
                </a:lnTo>
                <a:lnTo>
                  <a:pt x="6154" y="319"/>
                </a:lnTo>
                <a:lnTo>
                  <a:pt x="6154" y="314"/>
                </a:lnTo>
                <a:lnTo>
                  <a:pt x="6154" y="309"/>
                </a:lnTo>
                <a:lnTo>
                  <a:pt x="6153" y="307"/>
                </a:lnTo>
                <a:lnTo>
                  <a:pt x="6153" y="304"/>
                </a:lnTo>
                <a:lnTo>
                  <a:pt x="6144" y="302"/>
                </a:lnTo>
                <a:lnTo>
                  <a:pt x="6145" y="301"/>
                </a:lnTo>
                <a:lnTo>
                  <a:pt x="6145" y="300"/>
                </a:lnTo>
                <a:lnTo>
                  <a:pt x="6145" y="296"/>
                </a:lnTo>
                <a:lnTo>
                  <a:pt x="6144" y="288"/>
                </a:lnTo>
                <a:lnTo>
                  <a:pt x="6133" y="294"/>
                </a:lnTo>
                <a:lnTo>
                  <a:pt x="6127" y="297"/>
                </a:lnTo>
                <a:lnTo>
                  <a:pt x="6124" y="298"/>
                </a:lnTo>
                <a:lnTo>
                  <a:pt x="6122" y="299"/>
                </a:lnTo>
                <a:lnTo>
                  <a:pt x="6119" y="299"/>
                </a:lnTo>
                <a:lnTo>
                  <a:pt x="6116" y="298"/>
                </a:lnTo>
                <a:lnTo>
                  <a:pt x="6115" y="298"/>
                </a:lnTo>
                <a:lnTo>
                  <a:pt x="6114" y="296"/>
                </a:lnTo>
                <a:lnTo>
                  <a:pt x="6114" y="294"/>
                </a:lnTo>
                <a:lnTo>
                  <a:pt x="6115" y="294"/>
                </a:lnTo>
                <a:lnTo>
                  <a:pt x="6116" y="293"/>
                </a:lnTo>
                <a:lnTo>
                  <a:pt x="6109" y="292"/>
                </a:lnTo>
                <a:lnTo>
                  <a:pt x="6102" y="290"/>
                </a:lnTo>
                <a:lnTo>
                  <a:pt x="6095" y="290"/>
                </a:lnTo>
                <a:lnTo>
                  <a:pt x="6092" y="290"/>
                </a:lnTo>
                <a:lnTo>
                  <a:pt x="6088" y="290"/>
                </a:lnTo>
                <a:lnTo>
                  <a:pt x="6086" y="291"/>
                </a:lnTo>
                <a:lnTo>
                  <a:pt x="6084" y="293"/>
                </a:lnTo>
                <a:lnTo>
                  <a:pt x="6082" y="295"/>
                </a:lnTo>
                <a:lnTo>
                  <a:pt x="6079" y="296"/>
                </a:lnTo>
                <a:lnTo>
                  <a:pt x="6078" y="295"/>
                </a:lnTo>
                <a:lnTo>
                  <a:pt x="6078" y="293"/>
                </a:lnTo>
                <a:lnTo>
                  <a:pt x="6077" y="288"/>
                </a:lnTo>
                <a:lnTo>
                  <a:pt x="6051" y="288"/>
                </a:lnTo>
                <a:lnTo>
                  <a:pt x="6046" y="288"/>
                </a:lnTo>
                <a:lnTo>
                  <a:pt x="6041" y="288"/>
                </a:lnTo>
                <a:lnTo>
                  <a:pt x="6036" y="289"/>
                </a:lnTo>
                <a:lnTo>
                  <a:pt x="6032" y="290"/>
                </a:lnTo>
                <a:lnTo>
                  <a:pt x="6028" y="292"/>
                </a:lnTo>
                <a:lnTo>
                  <a:pt x="6025" y="294"/>
                </a:lnTo>
                <a:lnTo>
                  <a:pt x="6022" y="296"/>
                </a:lnTo>
                <a:lnTo>
                  <a:pt x="6019" y="299"/>
                </a:lnTo>
                <a:lnTo>
                  <a:pt x="6017" y="303"/>
                </a:lnTo>
                <a:lnTo>
                  <a:pt x="6015" y="307"/>
                </a:lnTo>
                <a:lnTo>
                  <a:pt x="6013" y="313"/>
                </a:lnTo>
                <a:lnTo>
                  <a:pt x="6012" y="319"/>
                </a:lnTo>
                <a:lnTo>
                  <a:pt x="6008" y="306"/>
                </a:lnTo>
                <a:lnTo>
                  <a:pt x="6004" y="293"/>
                </a:lnTo>
                <a:lnTo>
                  <a:pt x="5999" y="293"/>
                </a:lnTo>
                <a:lnTo>
                  <a:pt x="5997" y="292"/>
                </a:lnTo>
                <a:lnTo>
                  <a:pt x="5996" y="292"/>
                </a:lnTo>
                <a:lnTo>
                  <a:pt x="5995" y="292"/>
                </a:lnTo>
                <a:lnTo>
                  <a:pt x="5992" y="290"/>
                </a:lnTo>
                <a:lnTo>
                  <a:pt x="5993" y="288"/>
                </a:lnTo>
                <a:lnTo>
                  <a:pt x="5994" y="284"/>
                </a:lnTo>
                <a:lnTo>
                  <a:pt x="5995" y="281"/>
                </a:lnTo>
                <a:lnTo>
                  <a:pt x="5994" y="279"/>
                </a:lnTo>
                <a:lnTo>
                  <a:pt x="5994" y="278"/>
                </a:lnTo>
                <a:lnTo>
                  <a:pt x="5992" y="276"/>
                </a:lnTo>
                <a:lnTo>
                  <a:pt x="5995" y="276"/>
                </a:lnTo>
                <a:lnTo>
                  <a:pt x="5996" y="276"/>
                </a:lnTo>
                <a:lnTo>
                  <a:pt x="5997" y="276"/>
                </a:lnTo>
                <a:lnTo>
                  <a:pt x="5998" y="274"/>
                </a:lnTo>
                <a:lnTo>
                  <a:pt x="5990" y="268"/>
                </a:lnTo>
                <a:lnTo>
                  <a:pt x="5986" y="265"/>
                </a:lnTo>
                <a:lnTo>
                  <a:pt x="5981" y="262"/>
                </a:lnTo>
                <a:lnTo>
                  <a:pt x="5980" y="261"/>
                </a:lnTo>
                <a:lnTo>
                  <a:pt x="5979" y="258"/>
                </a:lnTo>
                <a:lnTo>
                  <a:pt x="5979" y="255"/>
                </a:lnTo>
                <a:lnTo>
                  <a:pt x="5978" y="254"/>
                </a:lnTo>
                <a:lnTo>
                  <a:pt x="5974" y="252"/>
                </a:lnTo>
                <a:lnTo>
                  <a:pt x="5970" y="252"/>
                </a:lnTo>
                <a:lnTo>
                  <a:pt x="5966" y="252"/>
                </a:lnTo>
                <a:lnTo>
                  <a:pt x="5964" y="252"/>
                </a:lnTo>
                <a:lnTo>
                  <a:pt x="5961" y="251"/>
                </a:lnTo>
                <a:lnTo>
                  <a:pt x="5956" y="245"/>
                </a:lnTo>
                <a:lnTo>
                  <a:pt x="5943" y="249"/>
                </a:lnTo>
                <a:lnTo>
                  <a:pt x="5934" y="252"/>
                </a:lnTo>
                <a:lnTo>
                  <a:pt x="5930" y="253"/>
                </a:lnTo>
                <a:lnTo>
                  <a:pt x="5928" y="254"/>
                </a:lnTo>
                <a:lnTo>
                  <a:pt x="5926" y="254"/>
                </a:lnTo>
                <a:lnTo>
                  <a:pt x="5925" y="253"/>
                </a:lnTo>
                <a:lnTo>
                  <a:pt x="5924" y="251"/>
                </a:lnTo>
                <a:lnTo>
                  <a:pt x="5923" y="249"/>
                </a:lnTo>
                <a:lnTo>
                  <a:pt x="5922" y="249"/>
                </a:lnTo>
                <a:lnTo>
                  <a:pt x="5922" y="248"/>
                </a:lnTo>
                <a:lnTo>
                  <a:pt x="5917" y="248"/>
                </a:lnTo>
                <a:lnTo>
                  <a:pt x="5911" y="248"/>
                </a:lnTo>
                <a:lnTo>
                  <a:pt x="5897" y="248"/>
                </a:lnTo>
                <a:lnTo>
                  <a:pt x="5888" y="254"/>
                </a:lnTo>
                <a:lnTo>
                  <a:pt x="5884" y="254"/>
                </a:lnTo>
                <a:lnTo>
                  <a:pt x="5881" y="254"/>
                </a:lnTo>
                <a:lnTo>
                  <a:pt x="5875" y="253"/>
                </a:lnTo>
                <a:lnTo>
                  <a:pt x="5873" y="252"/>
                </a:lnTo>
                <a:lnTo>
                  <a:pt x="5870" y="251"/>
                </a:lnTo>
                <a:lnTo>
                  <a:pt x="5866" y="251"/>
                </a:lnTo>
                <a:lnTo>
                  <a:pt x="5863" y="251"/>
                </a:lnTo>
                <a:lnTo>
                  <a:pt x="5857" y="257"/>
                </a:lnTo>
                <a:lnTo>
                  <a:pt x="5848" y="259"/>
                </a:lnTo>
                <a:lnTo>
                  <a:pt x="5837" y="260"/>
                </a:lnTo>
                <a:lnTo>
                  <a:pt x="5816" y="259"/>
                </a:lnTo>
                <a:lnTo>
                  <a:pt x="5807" y="259"/>
                </a:lnTo>
                <a:lnTo>
                  <a:pt x="5798" y="258"/>
                </a:lnTo>
                <a:lnTo>
                  <a:pt x="5784" y="257"/>
                </a:lnTo>
                <a:lnTo>
                  <a:pt x="5785" y="256"/>
                </a:lnTo>
                <a:lnTo>
                  <a:pt x="5786" y="256"/>
                </a:lnTo>
                <a:lnTo>
                  <a:pt x="5788" y="254"/>
                </a:lnTo>
                <a:lnTo>
                  <a:pt x="5790" y="251"/>
                </a:lnTo>
                <a:lnTo>
                  <a:pt x="5791" y="251"/>
                </a:lnTo>
                <a:lnTo>
                  <a:pt x="5792" y="251"/>
                </a:lnTo>
                <a:lnTo>
                  <a:pt x="5794" y="253"/>
                </a:lnTo>
                <a:lnTo>
                  <a:pt x="5797" y="254"/>
                </a:lnTo>
                <a:lnTo>
                  <a:pt x="5799" y="254"/>
                </a:lnTo>
                <a:lnTo>
                  <a:pt x="5801" y="254"/>
                </a:lnTo>
                <a:lnTo>
                  <a:pt x="5805" y="251"/>
                </a:lnTo>
                <a:lnTo>
                  <a:pt x="5811" y="245"/>
                </a:lnTo>
                <a:lnTo>
                  <a:pt x="5817" y="238"/>
                </a:lnTo>
                <a:lnTo>
                  <a:pt x="5821" y="234"/>
                </a:lnTo>
                <a:lnTo>
                  <a:pt x="5823" y="231"/>
                </a:lnTo>
                <a:lnTo>
                  <a:pt x="5824" y="228"/>
                </a:lnTo>
                <a:lnTo>
                  <a:pt x="5824" y="226"/>
                </a:lnTo>
                <a:lnTo>
                  <a:pt x="5824" y="225"/>
                </a:lnTo>
                <a:lnTo>
                  <a:pt x="5823" y="225"/>
                </a:lnTo>
                <a:lnTo>
                  <a:pt x="5820" y="227"/>
                </a:lnTo>
                <a:lnTo>
                  <a:pt x="5813" y="233"/>
                </a:lnTo>
                <a:lnTo>
                  <a:pt x="5809" y="237"/>
                </a:lnTo>
                <a:lnTo>
                  <a:pt x="5809" y="240"/>
                </a:lnTo>
                <a:lnTo>
                  <a:pt x="5807" y="240"/>
                </a:lnTo>
                <a:lnTo>
                  <a:pt x="5805" y="240"/>
                </a:lnTo>
                <a:lnTo>
                  <a:pt x="5803" y="239"/>
                </a:lnTo>
                <a:lnTo>
                  <a:pt x="5801" y="240"/>
                </a:lnTo>
                <a:lnTo>
                  <a:pt x="5796" y="237"/>
                </a:lnTo>
                <a:lnTo>
                  <a:pt x="5790" y="234"/>
                </a:lnTo>
                <a:lnTo>
                  <a:pt x="5790" y="232"/>
                </a:lnTo>
                <a:lnTo>
                  <a:pt x="5789" y="230"/>
                </a:lnTo>
                <a:lnTo>
                  <a:pt x="5790" y="229"/>
                </a:lnTo>
                <a:lnTo>
                  <a:pt x="5790" y="228"/>
                </a:lnTo>
                <a:lnTo>
                  <a:pt x="5791" y="228"/>
                </a:lnTo>
                <a:lnTo>
                  <a:pt x="5793" y="229"/>
                </a:lnTo>
                <a:lnTo>
                  <a:pt x="5795" y="229"/>
                </a:lnTo>
                <a:lnTo>
                  <a:pt x="5798" y="229"/>
                </a:lnTo>
                <a:lnTo>
                  <a:pt x="5804" y="231"/>
                </a:lnTo>
                <a:lnTo>
                  <a:pt x="5806" y="224"/>
                </a:lnTo>
                <a:lnTo>
                  <a:pt x="5809" y="217"/>
                </a:lnTo>
                <a:lnTo>
                  <a:pt x="5793" y="209"/>
                </a:lnTo>
                <a:lnTo>
                  <a:pt x="5784" y="205"/>
                </a:lnTo>
                <a:lnTo>
                  <a:pt x="5780" y="204"/>
                </a:lnTo>
                <a:lnTo>
                  <a:pt x="5776" y="203"/>
                </a:lnTo>
                <a:lnTo>
                  <a:pt x="5771" y="204"/>
                </a:lnTo>
                <a:lnTo>
                  <a:pt x="5769" y="205"/>
                </a:lnTo>
                <a:lnTo>
                  <a:pt x="5769" y="206"/>
                </a:lnTo>
                <a:lnTo>
                  <a:pt x="5770" y="206"/>
                </a:lnTo>
                <a:lnTo>
                  <a:pt x="5764" y="206"/>
                </a:lnTo>
                <a:lnTo>
                  <a:pt x="5759" y="205"/>
                </a:lnTo>
                <a:lnTo>
                  <a:pt x="5756" y="205"/>
                </a:lnTo>
                <a:lnTo>
                  <a:pt x="5753" y="206"/>
                </a:lnTo>
                <a:lnTo>
                  <a:pt x="5750" y="207"/>
                </a:lnTo>
                <a:lnTo>
                  <a:pt x="5748" y="209"/>
                </a:lnTo>
                <a:lnTo>
                  <a:pt x="5747" y="210"/>
                </a:lnTo>
                <a:lnTo>
                  <a:pt x="5747" y="213"/>
                </a:lnTo>
                <a:lnTo>
                  <a:pt x="5748" y="217"/>
                </a:lnTo>
                <a:lnTo>
                  <a:pt x="5746" y="221"/>
                </a:lnTo>
                <a:lnTo>
                  <a:pt x="5745" y="224"/>
                </a:lnTo>
                <a:lnTo>
                  <a:pt x="5743" y="228"/>
                </a:lnTo>
                <a:lnTo>
                  <a:pt x="5740" y="231"/>
                </a:lnTo>
                <a:lnTo>
                  <a:pt x="5738" y="234"/>
                </a:lnTo>
                <a:lnTo>
                  <a:pt x="5735" y="237"/>
                </a:lnTo>
                <a:lnTo>
                  <a:pt x="5731" y="239"/>
                </a:lnTo>
                <a:lnTo>
                  <a:pt x="5728" y="240"/>
                </a:lnTo>
                <a:lnTo>
                  <a:pt x="5721" y="241"/>
                </a:lnTo>
                <a:lnTo>
                  <a:pt x="5718" y="241"/>
                </a:lnTo>
                <a:lnTo>
                  <a:pt x="5717" y="241"/>
                </a:lnTo>
                <a:lnTo>
                  <a:pt x="5716" y="240"/>
                </a:lnTo>
                <a:lnTo>
                  <a:pt x="5716" y="239"/>
                </a:lnTo>
                <a:lnTo>
                  <a:pt x="5717" y="238"/>
                </a:lnTo>
                <a:lnTo>
                  <a:pt x="5719" y="237"/>
                </a:lnTo>
                <a:lnTo>
                  <a:pt x="5721" y="235"/>
                </a:lnTo>
                <a:lnTo>
                  <a:pt x="5725" y="231"/>
                </a:lnTo>
                <a:lnTo>
                  <a:pt x="5725" y="230"/>
                </a:lnTo>
                <a:lnTo>
                  <a:pt x="5723" y="228"/>
                </a:lnTo>
                <a:lnTo>
                  <a:pt x="5719" y="226"/>
                </a:lnTo>
                <a:lnTo>
                  <a:pt x="5727" y="220"/>
                </a:lnTo>
                <a:lnTo>
                  <a:pt x="5730" y="216"/>
                </a:lnTo>
                <a:lnTo>
                  <a:pt x="5734" y="214"/>
                </a:lnTo>
                <a:lnTo>
                  <a:pt x="5734" y="212"/>
                </a:lnTo>
                <a:lnTo>
                  <a:pt x="5735" y="214"/>
                </a:lnTo>
                <a:lnTo>
                  <a:pt x="5736" y="217"/>
                </a:lnTo>
                <a:lnTo>
                  <a:pt x="5738" y="219"/>
                </a:lnTo>
                <a:lnTo>
                  <a:pt x="5742" y="220"/>
                </a:lnTo>
                <a:lnTo>
                  <a:pt x="5741" y="219"/>
                </a:lnTo>
                <a:lnTo>
                  <a:pt x="5741" y="218"/>
                </a:lnTo>
                <a:lnTo>
                  <a:pt x="5742" y="214"/>
                </a:lnTo>
                <a:lnTo>
                  <a:pt x="5745" y="209"/>
                </a:lnTo>
                <a:lnTo>
                  <a:pt x="5734" y="209"/>
                </a:lnTo>
                <a:lnTo>
                  <a:pt x="5724" y="210"/>
                </a:lnTo>
                <a:lnTo>
                  <a:pt x="5704" y="212"/>
                </a:lnTo>
                <a:lnTo>
                  <a:pt x="5702" y="200"/>
                </a:lnTo>
                <a:lnTo>
                  <a:pt x="5711" y="200"/>
                </a:lnTo>
                <a:lnTo>
                  <a:pt x="5721" y="200"/>
                </a:lnTo>
                <a:lnTo>
                  <a:pt x="5724" y="200"/>
                </a:lnTo>
                <a:lnTo>
                  <a:pt x="5724" y="199"/>
                </a:lnTo>
                <a:lnTo>
                  <a:pt x="5721" y="197"/>
                </a:lnTo>
                <a:lnTo>
                  <a:pt x="5713" y="195"/>
                </a:lnTo>
                <a:lnTo>
                  <a:pt x="5705" y="193"/>
                </a:lnTo>
                <a:lnTo>
                  <a:pt x="5697" y="192"/>
                </a:lnTo>
                <a:lnTo>
                  <a:pt x="5680" y="191"/>
                </a:lnTo>
                <a:lnTo>
                  <a:pt x="5663" y="190"/>
                </a:lnTo>
                <a:lnTo>
                  <a:pt x="5659" y="190"/>
                </a:lnTo>
                <a:lnTo>
                  <a:pt x="5655" y="189"/>
                </a:lnTo>
                <a:lnTo>
                  <a:pt x="5648" y="186"/>
                </a:lnTo>
                <a:lnTo>
                  <a:pt x="5645" y="182"/>
                </a:lnTo>
                <a:lnTo>
                  <a:pt x="5644" y="179"/>
                </a:lnTo>
                <a:lnTo>
                  <a:pt x="5642" y="178"/>
                </a:lnTo>
                <a:lnTo>
                  <a:pt x="5640" y="178"/>
                </a:lnTo>
                <a:lnTo>
                  <a:pt x="5637" y="178"/>
                </a:lnTo>
                <a:lnTo>
                  <a:pt x="5634" y="178"/>
                </a:lnTo>
                <a:lnTo>
                  <a:pt x="5632" y="178"/>
                </a:lnTo>
                <a:lnTo>
                  <a:pt x="5631" y="178"/>
                </a:lnTo>
                <a:lnTo>
                  <a:pt x="5631" y="184"/>
                </a:lnTo>
                <a:lnTo>
                  <a:pt x="5634" y="183"/>
                </a:lnTo>
                <a:lnTo>
                  <a:pt x="5636" y="184"/>
                </a:lnTo>
                <a:lnTo>
                  <a:pt x="5637" y="185"/>
                </a:lnTo>
                <a:lnTo>
                  <a:pt x="5638" y="186"/>
                </a:lnTo>
                <a:lnTo>
                  <a:pt x="5638" y="189"/>
                </a:lnTo>
                <a:lnTo>
                  <a:pt x="5639" y="191"/>
                </a:lnTo>
                <a:lnTo>
                  <a:pt x="5640" y="192"/>
                </a:lnTo>
                <a:lnTo>
                  <a:pt x="5633" y="192"/>
                </a:lnTo>
                <a:lnTo>
                  <a:pt x="5629" y="192"/>
                </a:lnTo>
                <a:lnTo>
                  <a:pt x="5625" y="192"/>
                </a:lnTo>
                <a:lnTo>
                  <a:pt x="5620" y="192"/>
                </a:lnTo>
                <a:lnTo>
                  <a:pt x="5617" y="200"/>
                </a:lnTo>
                <a:lnTo>
                  <a:pt x="5618" y="200"/>
                </a:lnTo>
                <a:lnTo>
                  <a:pt x="5620" y="200"/>
                </a:lnTo>
                <a:lnTo>
                  <a:pt x="5622" y="201"/>
                </a:lnTo>
                <a:lnTo>
                  <a:pt x="5624" y="202"/>
                </a:lnTo>
                <a:lnTo>
                  <a:pt x="5625" y="203"/>
                </a:lnTo>
                <a:lnTo>
                  <a:pt x="5625" y="204"/>
                </a:lnTo>
                <a:lnTo>
                  <a:pt x="5624" y="206"/>
                </a:lnTo>
                <a:lnTo>
                  <a:pt x="5621" y="206"/>
                </a:lnTo>
                <a:lnTo>
                  <a:pt x="5617" y="206"/>
                </a:lnTo>
                <a:lnTo>
                  <a:pt x="5616" y="213"/>
                </a:lnTo>
                <a:lnTo>
                  <a:pt x="5615" y="217"/>
                </a:lnTo>
                <a:lnTo>
                  <a:pt x="5616" y="218"/>
                </a:lnTo>
                <a:lnTo>
                  <a:pt x="5617" y="217"/>
                </a:lnTo>
                <a:lnTo>
                  <a:pt x="5619" y="221"/>
                </a:lnTo>
                <a:lnTo>
                  <a:pt x="5620" y="224"/>
                </a:lnTo>
                <a:lnTo>
                  <a:pt x="5622" y="226"/>
                </a:lnTo>
                <a:lnTo>
                  <a:pt x="5623" y="229"/>
                </a:lnTo>
                <a:lnTo>
                  <a:pt x="5623" y="230"/>
                </a:lnTo>
                <a:lnTo>
                  <a:pt x="5623" y="231"/>
                </a:lnTo>
                <a:lnTo>
                  <a:pt x="5622" y="232"/>
                </a:lnTo>
                <a:lnTo>
                  <a:pt x="5621" y="234"/>
                </a:lnTo>
                <a:lnTo>
                  <a:pt x="5619" y="235"/>
                </a:lnTo>
                <a:lnTo>
                  <a:pt x="5616" y="236"/>
                </a:lnTo>
                <a:lnTo>
                  <a:pt x="5612" y="237"/>
                </a:lnTo>
                <a:lnTo>
                  <a:pt x="5609" y="234"/>
                </a:lnTo>
                <a:lnTo>
                  <a:pt x="5610" y="235"/>
                </a:lnTo>
                <a:lnTo>
                  <a:pt x="5610" y="236"/>
                </a:lnTo>
                <a:lnTo>
                  <a:pt x="5609" y="237"/>
                </a:lnTo>
                <a:lnTo>
                  <a:pt x="5608" y="237"/>
                </a:lnTo>
                <a:lnTo>
                  <a:pt x="5603" y="237"/>
                </a:lnTo>
                <a:lnTo>
                  <a:pt x="5603" y="226"/>
                </a:lnTo>
                <a:lnTo>
                  <a:pt x="5599" y="225"/>
                </a:lnTo>
                <a:lnTo>
                  <a:pt x="5596" y="225"/>
                </a:lnTo>
                <a:lnTo>
                  <a:pt x="5594" y="226"/>
                </a:lnTo>
                <a:lnTo>
                  <a:pt x="5593" y="227"/>
                </a:lnTo>
                <a:lnTo>
                  <a:pt x="5592" y="229"/>
                </a:lnTo>
                <a:lnTo>
                  <a:pt x="5592" y="231"/>
                </a:lnTo>
                <a:lnTo>
                  <a:pt x="5592" y="235"/>
                </a:lnTo>
                <a:lnTo>
                  <a:pt x="5592" y="239"/>
                </a:lnTo>
                <a:lnTo>
                  <a:pt x="5591" y="241"/>
                </a:lnTo>
                <a:lnTo>
                  <a:pt x="5590" y="243"/>
                </a:lnTo>
                <a:lnTo>
                  <a:pt x="5588" y="244"/>
                </a:lnTo>
                <a:lnTo>
                  <a:pt x="5586" y="245"/>
                </a:lnTo>
                <a:lnTo>
                  <a:pt x="5582" y="245"/>
                </a:lnTo>
                <a:lnTo>
                  <a:pt x="5578" y="245"/>
                </a:lnTo>
                <a:lnTo>
                  <a:pt x="5575" y="245"/>
                </a:lnTo>
                <a:lnTo>
                  <a:pt x="5573" y="243"/>
                </a:lnTo>
                <a:lnTo>
                  <a:pt x="5567" y="239"/>
                </a:lnTo>
                <a:lnTo>
                  <a:pt x="5562" y="234"/>
                </a:lnTo>
                <a:lnTo>
                  <a:pt x="5558" y="231"/>
                </a:lnTo>
                <a:lnTo>
                  <a:pt x="5553" y="229"/>
                </a:lnTo>
                <a:lnTo>
                  <a:pt x="5548" y="228"/>
                </a:lnTo>
                <a:lnTo>
                  <a:pt x="5544" y="227"/>
                </a:lnTo>
                <a:lnTo>
                  <a:pt x="5538" y="226"/>
                </a:lnTo>
                <a:lnTo>
                  <a:pt x="5538" y="225"/>
                </a:lnTo>
                <a:lnTo>
                  <a:pt x="5537" y="223"/>
                </a:lnTo>
                <a:lnTo>
                  <a:pt x="5536" y="221"/>
                </a:lnTo>
                <a:lnTo>
                  <a:pt x="5536" y="220"/>
                </a:lnTo>
                <a:lnTo>
                  <a:pt x="5534" y="220"/>
                </a:lnTo>
                <a:lnTo>
                  <a:pt x="5531" y="220"/>
                </a:lnTo>
                <a:lnTo>
                  <a:pt x="5527" y="220"/>
                </a:lnTo>
                <a:lnTo>
                  <a:pt x="5526" y="221"/>
                </a:lnTo>
                <a:lnTo>
                  <a:pt x="5525" y="222"/>
                </a:lnTo>
                <a:lnTo>
                  <a:pt x="5522" y="225"/>
                </a:lnTo>
                <a:lnTo>
                  <a:pt x="5518" y="229"/>
                </a:lnTo>
                <a:lnTo>
                  <a:pt x="5516" y="231"/>
                </a:lnTo>
                <a:lnTo>
                  <a:pt x="5514" y="232"/>
                </a:lnTo>
                <a:lnTo>
                  <a:pt x="5511" y="233"/>
                </a:lnTo>
                <a:lnTo>
                  <a:pt x="5506" y="234"/>
                </a:lnTo>
                <a:lnTo>
                  <a:pt x="5501" y="235"/>
                </a:lnTo>
                <a:lnTo>
                  <a:pt x="5496" y="237"/>
                </a:lnTo>
                <a:lnTo>
                  <a:pt x="5496" y="234"/>
                </a:lnTo>
                <a:lnTo>
                  <a:pt x="5497" y="233"/>
                </a:lnTo>
                <a:lnTo>
                  <a:pt x="5498" y="230"/>
                </a:lnTo>
                <a:lnTo>
                  <a:pt x="5499" y="229"/>
                </a:lnTo>
                <a:lnTo>
                  <a:pt x="5499" y="228"/>
                </a:lnTo>
                <a:lnTo>
                  <a:pt x="5500" y="226"/>
                </a:lnTo>
                <a:lnTo>
                  <a:pt x="5499" y="223"/>
                </a:lnTo>
                <a:lnTo>
                  <a:pt x="5493" y="223"/>
                </a:lnTo>
                <a:lnTo>
                  <a:pt x="5491" y="217"/>
                </a:lnTo>
                <a:lnTo>
                  <a:pt x="5488" y="212"/>
                </a:lnTo>
                <a:lnTo>
                  <a:pt x="5485" y="225"/>
                </a:lnTo>
                <a:lnTo>
                  <a:pt x="5481" y="241"/>
                </a:lnTo>
                <a:lnTo>
                  <a:pt x="5479" y="249"/>
                </a:lnTo>
                <a:lnTo>
                  <a:pt x="5477" y="253"/>
                </a:lnTo>
                <a:lnTo>
                  <a:pt x="5476" y="256"/>
                </a:lnTo>
                <a:lnTo>
                  <a:pt x="5474" y="259"/>
                </a:lnTo>
                <a:lnTo>
                  <a:pt x="5472" y="262"/>
                </a:lnTo>
                <a:lnTo>
                  <a:pt x="5470" y="264"/>
                </a:lnTo>
                <a:lnTo>
                  <a:pt x="5468" y="265"/>
                </a:lnTo>
                <a:lnTo>
                  <a:pt x="5464" y="266"/>
                </a:lnTo>
                <a:lnTo>
                  <a:pt x="5462" y="266"/>
                </a:lnTo>
                <a:lnTo>
                  <a:pt x="5461" y="264"/>
                </a:lnTo>
                <a:lnTo>
                  <a:pt x="5461" y="262"/>
                </a:lnTo>
                <a:lnTo>
                  <a:pt x="5462" y="257"/>
                </a:lnTo>
                <a:lnTo>
                  <a:pt x="5463" y="255"/>
                </a:lnTo>
                <a:lnTo>
                  <a:pt x="5462" y="254"/>
                </a:lnTo>
                <a:lnTo>
                  <a:pt x="5465" y="254"/>
                </a:lnTo>
                <a:lnTo>
                  <a:pt x="5465" y="253"/>
                </a:lnTo>
                <a:lnTo>
                  <a:pt x="5466" y="253"/>
                </a:lnTo>
                <a:lnTo>
                  <a:pt x="5465" y="250"/>
                </a:lnTo>
                <a:lnTo>
                  <a:pt x="5465" y="248"/>
                </a:lnTo>
                <a:lnTo>
                  <a:pt x="5463" y="248"/>
                </a:lnTo>
                <a:lnTo>
                  <a:pt x="5462" y="250"/>
                </a:lnTo>
                <a:lnTo>
                  <a:pt x="5460" y="251"/>
                </a:lnTo>
                <a:lnTo>
                  <a:pt x="5459" y="251"/>
                </a:lnTo>
                <a:lnTo>
                  <a:pt x="5457" y="251"/>
                </a:lnTo>
                <a:lnTo>
                  <a:pt x="5456" y="251"/>
                </a:lnTo>
                <a:lnTo>
                  <a:pt x="5455" y="250"/>
                </a:lnTo>
                <a:lnTo>
                  <a:pt x="5452" y="247"/>
                </a:lnTo>
                <a:lnTo>
                  <a:pt x="5448" y="243"/>
                </a:lnTo>
                <a:lnTo>
                  <a:pt x="5446" y="242"/>
                </a:lnTo>
                <a:lnTo>
                  <a:pt x="5443" y="243"/>
                </a:lnTo>
                <a:lnTo>
                  <a:pt x="5440" y="243"/>
                </a:lnTo>
                <a:lnTo>
                  <a:pt x="5437" y="243"/>
                </a:lnTo>
                <a:lnTo>
                  <a:pt x="5438" y="244"/>
                </a:lnTo>
                <a:lnTo>
                  <a:pt x="5437" y="243"/>
                </a:lnTo>
                <a:lnTo>
                  <a:pt x="5434" y="240"/>
                </a:lnTo>
                <a:lnTo>
                  <a:pt x="5426" y="231"/>
                </a:lnTo>
                <a:lnTo>
                  <a:pt x="5424" y="232"/>
                </a:lnTo>
                <a:lnTo>
                  <a:pt x="5422" y="234"/>
                </a:lnTo>
                <a:lnTo>
                  <a:pt x="5420" y="235"/>
                </a:lnTo>
                <a:lnTo>
                  <a:pt x="5419" y="235"/>
                </a:lnTo>
                <a:lnTo>
                  <a:pt x="5417" y="234"/>
                </a:lnTo>
                <a:lnTo>
                  <a:pt x="5417" y="226"/>
                </a:lnTo>
                <a:lnTo>
                  <a:pt x="5419" y="226"/>
                </a:lnTo>
                <a:lnTo>
                  <a:pt x="5422" y="226"/>
                </a:lnTo>
                <a:lnTo>
                  <a:pt x="5424" y="226"/>
                </a:lnTo>
                <a:lnTo>
                  <a:pt x="5426" y="226"/>
                </a:lnTo>
                <a:lnTo>
                  <a:pt x="5427" y="225"/>
                </a:lnTo>
                <a:lnTo>
                  <a:pt x="5427" y="224"/>
                </a:lnTo>
                <a:lnTo>
                  <a:pt x="5427" y="223"/>
                </a:lnTo>
                <a:lnTo>
                  <a:pt x="5426" y="222"/>
                </a:lnTo>
                <a:lnTo>
                  <a:pt x="5423" y="220"/>
                </a:lnTo>
                <a:lnTo>
                  <a:pt x="5424" y="219"/>
                </a:lnTo>
                <a:lnTo>
                  <a:pt x="5421" y="221"/>
                </a:lnTo>
                <a:lnTo>
                  <a:pt x="5415" y="222"/>
                </a:lnTo>
                <a:lnTo>
                  <a:pt x="5413" y="223"/>
                </a:lnTo>
                <a:lnTo>
                  <a:pt x="5412" y="223"/>
                </a:lnTo>
                <a:lnTo>
                  <a:pt x="5411" y="222"/>
                </a:lnTo>
                <a:lnTo>
                  <a:pt x="5411" y="221"/>
                </a:lnTo>
                <a:lnTo>
                  <a:pt x="5410" y="217"/>
                </a:lnTo>
                <a:lnTo>
                  <a:pt x="5410" y="214"/>
                </a:lnTo>
                <a:lnTo>
                  <a:pt x="5409" y="212"/>
                </a:lnTo>
                <a:lnTo>
                  <a:pt x="5404" y="208"/>
                </a:lnTo>
                <a:lnTo>
                  <a:pt x="5398" y="206"/>
                </a:lnTo>
                <a:lnTo>
                  <a:pt x="5392" y="203"/>
                </a:lnTo>
                <a:lnTo>
                  <a:pt x="5389" y="202"/>
                </a:lnTo>
                <a:lnTo>
                  <a:pt x="5387" y="200"/>
                </a:lnTo>
                <a:lnTo>
                  <a:pt x="5384" y="214"/>
                </a:lnTo>
                <a:lnTo>
                  <a:pt x="5381" y="213"/>
                </a:lnTo>
                <a:lnTo>
                  <a:pt x="5380" y="211"/>
                </a:lnTo>
                <a:lnTo>
                  <a:pt x="5380" y="210"/>
                </a:lnTo>
                <a:lnTo>
                  <a:pt x="5380" y="208"/>
                </a:lnTo>
                <a:lnTo>
                  <a:pt x="5380" y="205"/>
                </a:lnTo>
                <a:lnTo>
                  <a:pt x="5381" y="200"/>
                </a:lnTo>
                <a:lnTo>
                  <a:pt x="5381" y="195"/>
                </a:lnTo>
                <a:lnTo>
                  <a:pt x="5379" y="195"/>
                </a:lnTo>
                <a:lnTo>
                  <a:pt x="5378" y="195"/>
                </a:lnTo>
                <a:lnTo>
                  <a:pt x="5377" y="196"/>
                </a:lnTo>
                <a:lnTo>
                  <a:pt x="5377" y="197"/>
                </a:lnTo>
                <a:lnTo>
                  <a:pt x="5376" y="200"/>
                </a:lnTo>
                <a:lnTo>
                  <a:pt x="5375" y="203"/>
                </a:lnTo>
                <a:lnTo>
                  <a:pt x="5370" y="203"/>
                </a:lnTo>
                <a:lnTo>
                  <a:pt x="5366" y="203"/>
                </a:lnTo>
                <a:lnTo>
                  <a:pt x="5364" y="203"/>
                </a:lnTo>
                <a:lnTo>
                  <a:pt x="5366" y="203"/>
                </a:lnTo>
                <a:lnTo>
                  <a:pt x="5368" y="201"/>
                </a:lnTo>
                <a:lnTo>
                  <a:pt x="5369" y="199"/>
                </a:lnTo>
                <a:lnTo>
                  <a:pt x="5370" y="197"/>
                </a:lnTo>
                <a:lnTo>
                  <a:pt x="5370" y="195"/>
                </a:lnTo>
                <a:lnTo>
                  <a:pt x="5370" y="194"/>
                </a:lnTo>
                <a:lnTo>
                  <a:pt x="5369" y="193"/>
                </a:lnTo>
                <a:lnTo>
                  <a:pt x="5368" y="193"/>
                </a:lnTo>
                <a:lnTo>
                  <a:pt x="5367" y="192"/>
                </a:lnTo>
                <a:lnTo>
                  <a:pt x="5364" y="192"/>
                </a:lnTo>
                <a:lnTo>
                  <a:pt x="5359" y="193"/>
                </a:lnTo>
                <a:lnTo>
                  <a:pt x="5356" y="194"/>
                </a:lnTo>
                <a:lnTo>
                  <a:pt x="5354" y="195"/>
                </a:lnTo>
                <a:lnTo>
                  <a:pt x="5350" y="198"/>
                </a:lnTo>
                <a:lnTo>
                  <a:pt x="5346" y="192"/>
                </a:lnTo>
                <a:lnTo>
                  <a:pt x="5345" y="189"/>
                </a:lnTo>
                <a:lnTo>
                  <a:pt x="5347" y="189"/>
                </a:lnTo>
                <a:lnTo>
                  <a:pt x="5345" y="188"/>
                </a:lnTo>
                <a:lnTo>
                  <a:pt x="5345" y="187"/>
                </a:lnTo>
                <a:lnTo>
                  <a:pt x="5346" y="187"/>
                </a:lnTo>
                <a:lnTo>
                  <a:pt x="5350" y="186"/>
                </a:lnTo>
                <a:lnTo>
                  <a:pt x="5342" y="185"/>
                </a:lnTo>
                <a:lnTo>
                  <a:pt x="5341" y="184"/>
                </a:lnTo>
                <a:lnTo>
                  <a:pt x="5341" y="183"/>
                </a:lnTo>
                <a:lnTo>
                  <a:pt x="5342" y="182"/>
                </a:lnTo>
                <a:lnTo>
                  <a:pt x="5344" y="181"/>
                </a:lnTo>
                <a:lnTo>
                  <a:pt x="5344" y="175"/>
                </a:lnTo>
                <a:lnTo>
                  <a:pt x="5349" y="174"/>
                </a:lnTo>
                <a:lnTo>
                  <a:pt x="5354" y="173"/>
                </a:lnTo>
                <a:lnTo>
                  <a:pt x="5359" y="172"/>
                </a:lnTo>
                <a:lnTo>
                  <a:pt x="5362" y="171"/>
                </a:lnTo>
                <a:lnTo>
                  <a:pt x="5364" y="169"/>
                </a:lnTo>
                <a:lnTo>
                  <a:pt x="5366" y="168"/>
                </a:lnTo>
                <a:lnTo>
                  <a:pt x="5367" y="166"/>
                </a:lnTo>
                <a:lnTo>
                  <a:pt x="5370" y="162"/>
                </a:lnTo>
                <a:lnTo>
                  <a:pt x="5373" y="157"/>
                </a:lnTo>
                <a:lnTo>
                  <a:pt x="5375" y="153"/>
                </a:lnTo>
                <a:lnTo>
                  <a:pt x="5369" y="151"/>
                </a:lnTo>
                <a:lnTo>
                  <a:pt x="5364" y="150"/>
                </a:lnTo>
                <a:lnTo>
                  <a:pt x="5360" y="149"/>
                </a:lnTo>
                <a:lnTo>
                  <a:pt x="5358" y="148"/>
                </a:lnTo>
                <a:lnTo>
                  <a:pt x="5356" y="147"/>
                </a:lnTo>
                <a:lnTo>
                  <a:pt x="5353" y="144"/>
                </a:lnTo>
                <a:lnTo>
                  <a:pt x="5349" y="141"/>
                </a:lnTo>
                <a:lnTo>
                  <a:pt x="5345" y="137"/>
                </a:lnTo>
                <a:lnTo>
                  <a:pt x="5343" y="136"/>
                </a:lnTo>
                <a:lnTo>
                  <a:pt x="5342" y="136"/>
                </a:lnTo>
                <a:lnTo>
                  <a:pt x="5338" y="135"/>
                </a:lnTo>
                <a:lnTo>
                  <a:pt x="5334" y="135"/>
                </a:lnTo>
                <a:lnTo>
                  <a:pt x="5331" y="136"/>
                </a:lnTo>
                <a:lnTo>
                  <a:pt x="5328" y="137"/>
                </a:lnTo>
                <a:lnTo>
                  <a:pt x="5323" y="139"/>
                </a:lnTo>
                <a:lnTo>
                  <a:pt x="5319" y="141"/>
                </a:lnTo>
                <a:lnTo>
                  <a:pt x="5317" y="142"/>
                </a:lnTo>
                <a:lnTo>
                  <a:pt x="5315" y="141"/>
                </a:lnTo>
                <a:lnTo>
                  <a:pt x="5313" y="141"/>
                </a:lnTo>
                <a:lnTo>
                  <a:pt x="5311" y="141"/>
                </a:lnTo>
                <a:lnTo>
                  <a:pt x="5310" y="143"/>
                </a:lnTo>
                <a:lnTo>
                  <a:pt x="5309" y="147"/>
                </a:lnTo>
                <a:lnTo>
                  <a:pt x="5308" y="151"/>
                </a:lnTo>
                <a:lnTo>
                  <a:pt x="5308" y="153"/>
                </a:lnTo>
                <a:lnTo>
                  <a:pt x="5310" y="156"/>
                </a:lnTo>
                <a:lnTo>
                  <a:pt x="5313" y="159"/>
                </a:lnTo>
                <a:lnTo>
                  <a:pt x="5316" y="161"/>
                </a:lnTo>
                <a:lnTo>
                  <a:pt x="5316" y="167"/>
                </a:lnTo>
                <a:lnTo>
                  <a:pt x="5319" y="167"/>
                </a:lnTo>
                <a:lnTo>
                  <a:pt x="5321" y="168"/>
                </a:lnTo>
                <a:lnTo>
                  <a:pt x="5326" y="169"/>
                </a:lnTo>
                <a:lnTo>
                  <a:pt x="5332" y="169"/>
                </a:lnTo>
                <a:lnTo>
                  <a:pt x="5336" y="169"/>
                </a:lnTo>
                <a:lnTo>
                  <a:pt x="5335" y="170"/>
                </a:lnTo>
                <a:lnTo>
                  <a:pt x="5335" y="171"/>
                </a:lnTo>
                <a:lnTo>
                  <a:pt x="5335" y="174"/>
                </a:lnTo>
                <a:lnTo>
                  <a:pt x="5335" y="175"/>
                </a:lnTo>
                <a:lnTo>
                  <a:pt x="5334" y="176"/>
                </a:lnTo>
                <a:lnTo>
                  <a:pt x="5333" y="176"/>
                </a:lnTo>
                <a:lnTo>
                  <a:pt x="5330" y="175"/>
                </a:lnTo>
                <a:lnTo>
                  <a:pt x="5333" y="181"/>
                </a:lnTo>
                <a:lnTo>
                  <a:pt x="5334" y="182"/>
                </a:lnTo>
                <a:lnTo>
                  <a:pt x="5334" y="183"/>
                </a:lnTo>
                <a:lnTo>
                  <a:pt x="5332" y="183"/>
                </a:lnTo>
                <a:lnTo>
                  <a:pt x="5328" y="182"/>
                </a:lnTo>
                <a:lnTo>
                  <a:pt x="5325" y="181"/>
                </a:lnTo>
                <a:lnTo>
                  <a:pt x="5322" y="181"/>
                </a:lnTo>
                <a:lnTo>
                  <a:pt x="5325" y="189"/>
                </a:lnTo>
                <a:lnTo>
                  <a:pt x="5318" y="189"/>
                </a:lnTo>
                <a:lnTo>
                  <a:pt x="5313" y="189"/>
                </a:lnTo>
                <a:lnTo>
                  <a:pt x="5308" y="187"/>
                </a:lnTo>
                <a:lnTo>
                  <a:pt x="5303" y="185"/>
                </a:lnTo>
                <a:lnTo>
                  <a:pt x="5295" y="181"/>
                </a:lnTo>
                <a:lnTo>
                  <a:pt x="5290" y="179"/>
                </a:lnTo>
                <a:lnTo>
                  <a:pt x="5285" y="178"/>
                </a:lnTo>
                <a:lnTo>
                  <a:pt x="5280" y="177"/>
                </a:lnTo>
                <a:lnTo>
                  <a:pt x="5276" y="178"/>
                </a:lnTo>
                <a:lnTo>
                  <a:pt x="5272" y="178"/>
                </a:lnTo>
                <a:lnTo>
                  <a:pt x="5268" y="179"/>
                </a:lnTo>
                <a:lnTo>
                  <a:pt x="5261" y="181"/>
                </a:lnTo>
                <a:lnTo>
                  <a:pt x="5257" y="181"/>
                </a:lnTo>
                <a:lnTo>
                  <a:pt x="5252" y="181"/>
                </a:lnTo>
                <a:lnTo>
                  <a:pt x="5249" y="175"/>
                </a:lnTo>
                <a:lnTo>
                  <a:pt x="5241" y="174"/>
                </a:lnTo>
                <a:lnTo>
                  <a:pt x="5235" y="174"/>
                </a:lnTo>
                <a:lnTo>
                  <a:pt x="5229" y="172"/>
                </a:lnTo>
                <a:lnTo>
                  <a:pt x="5230" y="172"/>
                </a:lnTo>
                <a:lnTo>
                  <a:pt x="5229" y="171"/>
                </a:lnTo>
                <a:lnTo>
                  <a:pt x="5227" y="169"/>
                </a:lnTo>
                <a:lnTo>
                  <a:pt x="5223" y="167"/>
                </a:lnTo>
                <a:lnTo>
                  <a:pt x="5224" y="165"/>
                </a:lnTo>
                <a:lnTo>
                  <a:pt x="5226" y="163"/>
                </a:lnTo>
                <a:lnTo>
                  <a:pt x="5226" y="161"/>
                </a:lnTo>
                <a:lnTo>
                  <a:pt x="5226" y="158"/>
                </a:lnTo>
                <a:lnTo>
                  <a:pt x="5228" y="159"/>
                </a:lnTo>
                <a:lnTo>
                  <a:pt x="5228" y="158"/>
                </a:lnTo>
                <a:lnTo>
                  <a:pt x="5227" y="154"/>
                </a:lnTo>
                <a:lnTo>
                  <a:pt x="5223" y="147"/>
                </a:lnTo>
                <a:lnTo>
                  <a:pt x="5218" y="147"/>
                </a:lnTo>
                <a:lnTo>
                  <a:pt x="5211" y="149"/>
                </a:lnTo>
                <a:lnTo>
                  <a:pt x="5203" y="150"/>
                </a:lnTo>
                <a:lnTo>
                  <a:pt x="5195" y="150"/>
                </a:lnTo>
                <a:lnTo>
                  <a:pt x="5192" y="144"/>
                </a:lnTo>
                <a:lnTo>
                  <a:pt x="5191" y="144"/>
                </a:lnTo>
                <a:lnTo>
                  <a:pt x="5190" y="144"/>
                </a:lnTo>
                <a:lnTo>
                  <a:pt x="5188" y="146"/>
                </a:lnTo>
                <a:lnTo>
                  <a:pt x="5185" y="147"/>
                </a:lnTo>
                <a:lnTo>
                  <a:pt x="5183" y="147"/>
                </a:lnTo>
                <a:lnTo>
                  <a:pt x="5181" y="147"/>
                </a:lnTo>
                <a:lnTo>
                  <a:pt x="5173" y="141"/>
                </a:lnTo>
                <a:lnTo>
                  <a:pt x="5168" y="142"/>
                </a:lnTo>
                <a:lnTo>
                  <a:pt x="5162" y="144"/>
                </a:lnTo>
                <a:lnTo>
                  <a:pt x="5156" y="147"/>
                </a:lnTo>
                <a:lnTo>
                  <a:pt x="5150" y="150"/>
                </a:lnTo>
                <a:lnTo>
                  <a:pt x="5144" y="154"/>
                </a:lnTo>
                <a:lnTo>
                  <a:pt x="5139" y="158"/>
                </a:lnTo>
                <a:lnTo>
                  <a:pt x="5135" y="161"/>
                </a:lnTo>
                <a:lnTo>
                  <a:pt x="5133" y="164"/>
                </a:lnTo>
                <a:lnTo>
                  <a:pt x="5133" y="166"/>
                </a:lnTo>
                <a:lnTo>
                  <a:pt x="5134" y="168"/>
                </a:lnTo>
                <a:lnTo>
                  <a:pt x="5134" y="171"/>
                </a:lnTo>
                <a:lnTo>
                  <a:pt x="5134" y="172"/>
                </a:lnTo>
                <a:lnTo>
                  <a:pt x="5133" y="172"/>
                </a:lnTo>
                <a:lnTo>
                  <a:pt x="5133" y="173"/>
                </a:lnTo>
                <a:lnTo>
                  <a:pt x="5132" y="173"/>
                </a:lnTo>
                <a:lnTo>
                  <a:pt x="5131" y="172"/>
                </a:lnTo>
                <a:lnTo>
                  <a:pt x="5131" y="171"/>
                </a:lnTo>
                <a:lnTo>
                  <a:pt x="5130" y="168"/>
                </a:lnTo>
                <a:lnTo>
                  <a:pt x="5130" y="164"/>
                </a:lnTo>
                <a:lnTo>
                  <a:pt x="5130" y="155"/>
                </a:lnTo>
                <a:lnTo>
                  <a:pt x="5131" y="150"/>
                </a:lnTo>
                <a:lnTo>
                  <a:pt x="5129" y="151"/>
                </a:lnTo>
                <a:lnTo>
                  <a:pt x="5127" y="151"/>
                </a:lnTo>
                <a:lnTo>
                  <a:pt x="5126" y="150"/>
                </a:lnTo>
                <a:lnTo>
                  <a:pt x="5126" y="149"/>
                </a:lnTo>
                <a:lnTo>
                  <a:pt x="5125" y="147"/>
                </a:lnTo>
                <a:lnTo>
                  <a:pt x="5124" y="147"/>
                </a:lnTo>
                <a:lnTo>
                  <a:pt x="5122" y="147"/>
                </a:lnTo>
                <a:lnTo>
                  <a:pt x="5122" y="152"/>
                </a:lnTo>
                <a:lnTo>
                  <a:pt x="5122" y="158"/>
                </a:lnTo>
                <a:lnTo>
                  <a:pt x="5108" y="157"/>
                </a:lnTo>
                <a:lnTo>
                  <a:pt x="5104" y="156"/>
                </a:lnTo>
                <a:lnTo>
                  <a:pt x="5101" y="155"/>
                </a:lnTo>
                <a:lnTo>
                  <a:pt x="5099" y="154"/>
                </a:lnTo>
                <a:lnTo>
                  <a:pt x="5096" y="151"/>
                </a:lnTo>
                <a:lnTo>
                  <a:pt x="5091" y="141"/>
                </a:lnTo>
                <a:lnTo>
                  <a:pt x="5092" y="142"/>
                </a:lnTo>
                <a:lnTo>
                  <a:pt x="5092" y="143"/>
                </a:lnTo>
                <a:lnTo>
                  <a:pt x="5091" y="146"/>
                </a:lnTo>
                <a:lnTo>
                  <a:pt x="5088" y="150"/>
                </a:lnTo>
                <a:lnTo>
                  <a:pt x="5083" y="147"/>
                </a:lnTo>
                <a:lnTo>
                  <a:pt x="5077" y="144"/>
                </a:lnTo>
                <a:lnTo>
                  <a:pt x="5073" y="151"/>
                </a:lnTo>
                <a:lnTo>
                  <a:pt x="5071" y="154"/>
                </a:lnTo>
                <a:lnTo>
                  <a:pt x="5069" y="157"/>
                </a:lnTo>
                <a:lnTo>
                  <a:pt x="5069" y="160"/>
                </a:lnTo>
                <a:lnTo>
                  <a:pt x="5069" y="161"/>
                </a:lnTo>
                <a:lnTo>
                  <a:pt x="5069" y="163"/>
                </a:lnTo>
                <a:lnTo>
                  <a:pt x="5072" y="165"/>
                </a:lnTo>
                <a:lnTo>
                  <a:pt x="5074" y="166"/>
                </a:lnTo>
                <a:lnTo>
                  <a:pt x="5077" y="167"/>
                </a:lnTo>
                <a:lnTo>
                  <a:pt x="5075" y="169"/>
                </a:lnTo>
                <a:lnTo>
                  <a:pt x="5074" y="171"/>
                </a:lnTo>
                <a:lnTo>
                  <a:pt x="5074" y="172"/>
                </a:lnTo>
                <a:lnTo>
                  <a:pt x="5066" y="169"/>
                </a:lnTo>
                <a:lnTo>
                  <a:pt x="5060" y="167"/>
                </a:lnTo>
                <a:lnTo>
                  <a:pt x="5061" y="169"/>
                </a:lnTo>
                <a:lnTo>
                  <a:pt x="5062" y="172"/>
                </a:lnTo>
                <a:lnTo>
                  <a:pt x="5062" y="173"/>
                </a:lnTo>
                <a:lnTo>
                  <a:pt x="5062" y="175"/>
                </a:lnTo>
                <a:lnTo>
                  <a:pt x="5062" y="176"/>
                </a:lnTo>
                <a:lnTo>
                  <a:pt x="5060" y="178"/>
                </a:lnTo>
                <a:lnTo>
                  <a:pt x="5056" y="180"/>
                </a:lnTo>
                <a:lnTo>
                  <a:pt x="5051" y="182"/>
                </a:lnTo>
                <a:lnTo>
                  <a:pt x="5046" y="182"/>
                </a:lnTo>
                <a:lnTo>
                  <a:pt x="5041" y="182"/>
                </a:lnTo>
                <a:lnTo>
                  <a:pt x="5030" y="182"/>
                </a:lnTo>
                <a:lnTo>
                  <a:pt x="5024" y="182"/>
                </a:lnTo>
                <a:lnTo>
                  <a:pt x="5018" y="184"/>
                </a:lnTo>
                <a:lnTo>
                  <a:pt x="5015" y="192"/>
                </a:lnTo>
                <a:lnTo>
                  <a:pt x="4999" y="194"/>
                </a:lnTo>
                <a:lnTo>
                  <a:pt x="4982" y="195"/>
                </a:lnTo>
                <a:lnTo>
                  <a:pt x="4997" y="192"/>
                </a:lnTo>
                <a:lnTo>
                  <a:pt x="5006" y="189"/>
                </a:lnTo>
                <a:lnTo>
                  <a:pt x="5010" y="188"/>
                </a:lnTo>
                <a:lnTo>
                  <a:pt x="5012" y="186"/>
                </a:lnTo>
                <a:lnTo>
                  <a:pt x="5013" y="184"/>
                </a:lnTo>
                <a:lnTo>
                  <a:pt x="5014" y="181"/>
                </a:lnTo>
                <a:lnTo>
                  <a:pt x="5014" y="177"/>
                </a:lnTo>
                <a:lnTo>
                  <a:pt x="5015" y="175"/>
                </a:lnTo>
                <a:lnTo>
                  <a:pt x="5019" y="173"/>
                </a:lnTo>
                <a:lnTo>
                  <a:pt x="5023" y="173"/>
                </a:lnTo>
                <a:lnTo>
                  <a:pt x="5028" y="173"/>
                </a:lnTo>
                <a:lnTo>
                  <a:pt x="5032" y="172"/>
                </a:lnTo>
                <a:lnTo>
                  <a:pt x="5039" y="169"/>
                </a:lnTo>
                <a:lnTo>
                  <a:pt x="5042" y="168"/>
                </a:lnTo>
                <a:lnTo>
                  <a:pt x="5045" y="166"/>
                </a:lnTo>
                <a:lnTo>
                  <a:pt x="5047" y="164"/>
                </a:lnTo>
                <a:lnTo>
                  <a:pt x="5050" y="161"/>
                </a:lnTo>
                <a:lnTo>
                  <a:pt x="5052" y="159"/>
                </a:lnTo>
                <a:lnTo>
                  <a:pt x="5054" y="156"/>
                </a:lnTo>
                <a:lnTo>
                  <a:pt x="5058" y="150"/>
                </a:lnTo>
                <a:lnTo>
                  <a:pt x="5061" y="144"/>
                </a:lnTo>
                <a:lnTo>
                  <a:pt x="5064" y="137"/>
                </a:lnTo>
                <a:lnTo>
                  <a:pt x="5066" y="130"/>
                </a:lnTo>
                <a:lnTo>
                  <a:pt x="5087" y="125"/>
                </a:lnTo>
                <a:lnTo>
                  <a:pt x="5108" y="120"/>
                </a:lnTo>
                <a:lnTo>
                  <a:pt x="5118" y="117"/>
                </a:lnTo>
                <a:lnTo>
                  <a:pt x="5128" y="114"/>
                </a:lnTo>
                <a:lnTo>
                  <a:pt x="5147" y="108"/>
                </a:lnTo>
                <a:lnTo>
                  <a:pt x="5147" y="106"/>
                </a:lnTo>
                <a:lnTo>
                  <a:pt x="5146" y="104"/>
                </a:lnTo>
                <a:lnTo>
                  <a:pt x="5146" y="100"/>
                </a:lnTo>
                <a:lnTo>
                  <a:pt x="5146" y="96"/>
                </a:lnTo>
                <a:lnTo>
                  <a:pt x="5145" y="93"/>
                </a:lnTo>
                <a:lnTo>
                  <a:pt x="5142" y="93"/>
                </a:lnTo>
                <a:lnTo>
                  <a:pt x="5138" y="91"/>
                </a:lnTo>
                <a:lnTo>
                  <a:pt x="5135" y="88"/>
                </a:lnTo>
                <a:lnTo>
                  <a:pt x="5134" y="86"/>
                </a:lnTo>
                <a:lnTo>
                  <a:pt x="5133" y="84"/>
                </a:lnTo>
                <a:lnTo>
                  <a:pt x="5133" y="83"/>
                </a:lnTo>
                <a:lnTo>
                  <a:pt x="5136" y="83"/>
                </a:lnTo>
                <a:lnTo>
                  <a:pt x="5142" y="85"/>
                </a:lnTo>
                <a:lnTo>
                  <a:pt x="5141" y="86"/>
                </a:lnTo>
                <a:lnTo>
                  <a:pt x="5143" y="85"/>
                </a:lnTo>
                <a:lnTo>
                  <a:pt x="5147" y="82"/>
                </a:lnTo>
                <a:lnTo>
                  <a:pt x="5147" y="78"/>
                </a:lnTo>
                <a:lnTo>
                  <a:pt x="5147" y="74"/>
                </a:lnTo>
                <a:lnTo>
                  <a:pt x="5145" y="72"/>
                </a:lnTo>
                <a:lnTo>
                  <a:pt x="5141" y="69"/>
                </a:lnTo>
                <a:lnTo>
                  <a:pt x="5138" y="67"/>
                </a:lnTo>
                <a:lnTo>
                  <a:pt x="5136" y="65"/>
                </a:lnTo>
                <a:lnTo>
                  <a:pt x="5136" y="63"/>
                </a:lnTo>
                <a:lnTo>
                  <a:pt x="5136" y="59"/>
                </a:lnTo>
                <a:lnTo>
                  <a:pt x="5137" y="56"/>
                </a:lnTo>
                <a:lnTo>
                  <a:pt x="5137" y="55"/>
                </a:lnTo>
                <a:lnTo>
                  <a:pt x="5136" y="54"/>
                </a:lnTo>
                <a:lnTo>
                  <a:pt x="5135" y="53"/>
                </a:lnTo>
                <a:lnTo>
                  <a:pt x="5132" y="53"/>
                </a:lnTo>
                <a:lnTo>
                  <a:pt x="5128" y="53"/>
                </a:lnTo>
                <a:lnTo>
                  <a:pt x="5123" y="53"/>
                </a:lnTo>
                <a:lnTo>
                  <a:pt x="5121" y="52"/>
                </a:lnTo>
                <a:lnTo>
                  <a:pt x="5119" y="51"/>
                </a:lnTo>
                <a:lnTo>
                  <a:pt x="5118" y="50"/>
                </a:lnTo>
                <a:lnTo>
                  <a:pt x="5116" y="47"/>
                </a:lnTo>
                <a:lnTo>
                  <a:pt x="5114" y="42"/>
                </a:lnTo>
                <a:lnTo>
                  <a:pt x="5111" y="32"/>
                </a:lnTo>
                <a:lnTo>
                  <a:pt x="5109" y="32"/>
                </a:lnTo>
                <a:lnTo>
                  <a:pt x="5107" y="31"/>
                </a:lnTo>
                <a:lnTo>
                  <a:pt x="5106" y="30"/>
                </a:lnTo>
                <a:lnTo>
                  <a:pt x="5105" y="29"/>
                </a:lnTo>
                <a:lnTo>
                  <a:pt x="5102" y="29"/>
                </a:lnTo>
                <a:lnTo>
                  <a:pt x="5098" y="30"/>
                </a:lnTo>
                <a:lnTo>
                  <a:pt x="5092" y="33"/>
                </a:lnTo>
                <a:lnTo>
                  <a:pt x="5087" y="36"/>
                </a:lnTo>
                <a:lnTo>
                  <a:pt x="5083" y="37"/>
                </a:lnTo>
                <a:lnTo>
                  <a:pt x="5080" y="32"/>
                </a:lnTo>
                <a:lnTo>
                  <a:pt x="5074" y="32"/>
                </a:lnTo>
                <a:lnTo>
                  <a:pt x="5069" y="33"/>
                </a:lnTo>
                <a:lnTo>
                  <a:pt x="5063" y="33"/>
                </a:lnTo>
                <a:lnTo>
                  <a:pt x="5057" y="34"/>
                </a:lnTo>
                <a:lnTo>
                  <a:pt x="5054" y="36"/>
                </a:lnTo>
                <a:lnTo>
                  <a:pt x="5050" y="38"/>
                </a:lnTo>
                <a:lnTo>
                  <a:pt x="5047" y="41"/>
                </a:lnTo>
                <a:lnTo>
                  <a:pt x="5045" y="44"/>
                </a:lnTo>
                <a:lnTo>
                  <a:pt x="5040" y="49"/>
                </a:lnTo>
                <a:lnTo>
                  <a:pt x="5038" y="51"/>
                </a:lnTo>
                <a:lnTo>
                  <a:pt x="5034" y="52"/>
                </a:lnTo>
                <a:lnTo>
                  <a:pt x="5031" y="51"/>
                </a:lnTo>
                <a:lnTo>
                  <a:pt x="5027" y="51"/>
                </a:lnTo>
                <a:lnTo>
                  <a:pt x="5025" y="51"/>
                </a:lnTo>
                <a:lnTo>
                  <a:pt x="5024" y="51"/>
                </a:lnTo>
                <a:lnTo>
                  <a:pt x="5032" y="32"/>
                </a:lnTo>
                <a:lnTo>
                  <a:pt x="5022" y="29"/>
                </a:lnTo>
                <a:lnTo>
                  <a:pt x="5014" y="27"/>
                </a:lnTo>
                <a:lnTo>
                  <a:pt x="5005" y="27"/>
                </a:lnTo>
                <a:lnTo>
                  <a:pt x="4996" y="26"/>
                </a:lnTo>
                <a:lnTo>
                  <a:pt x="4999" y="18"/>
                </a:lnTo>
                <a:lnTo>
                  <a:pt x="5001" y="15"/>
                </a:lnTo>
                <a:lnTo>
                  <a:pt x="5004" y="12"/>
                </a:lnTo>
                <a:lnTo>
                  <a:pt x="4996" y="8"/>
                </a:lnTo>
                <a:lnTo>
                  <a:pt x="4987" y="4"/>
                </a:lnTo>
                <a:lnTo>
                  <a:pt x="4977" y="1"/>
                </a:lnTo>
                <a:lnTo>
                  <a:pt x="4972" y="0"/>
                </a:lnTo>
                <a:lnTo>
                  <a:pt x="4967" y="1"/>
                </a:lnTo>
                <a:lnTo>
                  <a:pt x="4965" y="9"/>
                </a:lnTo>
                <a:lnTo>
                  <a:pt x="4954" y="9"/>
                </a:lnTo>
                <a:lnTo>
                  <a:pt x="4947" y="9"/>
                </a:lnTo>
                <a:lnTo>
                  <a:pt x="4942" y="9"/>
                </a:lnTo>
                <a:lnTo>
                  <a:pt x="4939" y="11"/>
                </a:lnTo>
                <a:lnTo>
                  <a:pt x="4933" y="16"/>
                </a:lnTo>
                <a:lnTo>
                  <a:pt x="4929" y="19"/>
                </a:lnTo>
                <a:lnTo>
                  <a:pt x="4922" y="23"/>
                </a:lnTo>
                <a:lnTo>
                  <a:pt x="4922" y="29"/>
                </a:lnTo>
                <a:lnTo>
                  <a:pt x="4920" y="30"/>
                </a:lnTo>
                <a:lnTo>
                  <a:pt x="4918" y="30"/>
                </a:lnTo>
                <a:lnTo>
                  <a:pt x="4915" y="30"/>
                </a:lnTo>
                <a:lnTo>
                  <a:pt x="4914" y="32"/>
                </a:lnTo>
                <a:lnTo>
                  <a:pt x="4914" y="34"/>
                </a:lnTo>
                <a:lnTo>
                  <a:pt x="4914" y="36"/>
                </a:lnTo>
                <a:lnTo>
                  <a:pt x="4915" y="38"/>
                </a:lnTo>
                <a:lnTo>
                  <a:pt x="4914" y="40"/>
                </a:lnTo>
                <a:lnTo>
                  <a:pt x="4920" y="45"/>
                </a:lnTo>
                <a:lnTo>
                  <a:pt x="4925" y="51"/>
                </a:lnTo>
                <a:lnTo>
                  <a:pt x="4919" y="50"/>
                </a:lnTo>
                <a:lnTo>
                  <a:pt x="4913" y="48"/>
                </a:lnTo>
                <a:lnTo>
                  <a:pt x="4903" y="47"/>
                </a:lnTo>
                <a:lnTo>
                  <a:pt x="4893" y="46"/>
                </a:lnTo>
                <a:lnTo>
                  <a:pt x="4880" y="46"/>
                </a:lnTo>
                <a:lnTo>
                  <a:pt x="4883" y="54"/>
                </a:lnTo>
                <a:lnTo>
                  <a:pt x="4886" y="57"/>
                </a:lnTo>
                <a:lnTo>
                  <a:pt x="4881" y="57"/>
                </a:lnTo>
                <a:lnTo>
                  <a:pt x="4876" y="57"/>
                </a:lnTo>
                <a:lnTo>
                  <a:pt x="4873" y="58"/>
                </a:lnTo>
                <a:lnTo>
                  <a:pt x="4871" y="59"/>
                </a:lnTo>
                <a:lnTo>
                  <a:pt x="4869" y="60"/>
                </a:lnTo>
                <a:lnTo>
                  <a:pt x="4869" y="64"/>
                </a:lnTo>
                <a:lnTo>
                  <a:pt x="4869" y="68"/>
                </a:lnTo>
                <a:lnTo>
                  <a:pt x="4860" y="73"/>
                </a:lnTo>
                <a:lnTo>
                  <a:pt x="4856" y="75"/>
                </a:lnTo>
                <a:lnTo>
                  <a:pt x="4852" y="77"/>
                </a:lnTo>
                <a:lnTo>
                  <a:pt x="4850" y="77"/>
                </a:lnTo>
                <a:lnTo>
                  <a:pt x="4849" y="76"/>
                </a:lnTo>
                <a:lnTo>
                  <a:pt x="4849" y="75"/>
                </a:lnTo>
                <a:lnTo>
                  <a:pt x="4849" y="73"/>
                </a:lnTo>
                <a:lnTo>
                  <a:pt x="4849" y="71"/>
                </a:lnTo>
                <a:lnTo>
                  <a:pt x="4843" y="74"/>
                </a:lnTo>
                <a:lnTo>
                  <a:pt x="4840" y="75"/>
                </a:lnTo>
                <a:lnTo>
                  <a:pt x="4835" y="77"/>
                </a:lnTo>
                <a:lnTo>
                  <a:pt x="4830" y="82"/>
                </a:lnTo>
                <a:lnTo>
                  <a:pt x="4828" y="82"/>
                </a:lnTo>
                <a:lnTo>
                  <a:pt x="4827" y="81"/>
                </a:lnTo>
                <a:lnTo>
                  <a:pt x="4826" y="80"/>
                </a:lnTo>
                <a:lnTo>
                  <a:pt x="4827" y="79"/>
                </a:lnTo>
                <a:lnTo>
                  <a:pt x="4828" y="75"/>
                </a:lnTo>
                <a:lnTo>
                  <a:pt x="4830" y="74"/>
                </a:lnTo>
                <a:lnTo>
                  <a:pt x="4833" y="71"/>
                </a:lnTo>
                <a:lnTo>
                  <a:pt x="4836" y="69"/>
                </a:lnTo>
                <a:lnTo>
                  <a:pt x="4841" y="66"/>
                </a:lnTo>
                <a:lnTo>
                  <a:pt x="4842" y="64"/>
                </a:lnTo>
                <a:lnTo>
                  <a:pt x="4842" y="63"/>
                </a:lnTo>
                <a:lnTo>
                  <a:pt x="4842" y="62"/>
                </a:lnTo>
                <a:lnTo>
                  <a:pt x="4840" y="60"/>
                </a:lnTo>
                <a:lnTo>
                  <a:pt x="4835" y="57"/>
                </a:lnTo>
                <a:lnTo>
                  <a:pt x="4837" y="57"/>
                </a:lnTo>
                <a:lnTo>
                  <a:pt x="4839" y="57"/>
                </a:lnTo>
                <a:lnTo>
                  <a:pt x="4844" y="57"/>
                </a:lnTo>
                <a:lnTo>
                  <a:pt x="4847" y="48"/>
                </a:lnTo>
                <a:lnTo>
                  <a:pt x="4824" y="48"/>
                </a:lnTo>
                <a:lnTo>
                  <a:pt x="4824" y="53"/>
                </a:lnTo>
                <a:lnTo>
                  <a:pt x="4824" y="57"/>
                </a:lnTo>
                <a:lnTo>
                  <a:pt x="4828" y="57"/>
                </a:lnTo>
                <a:lnTo>
                  <a:pt x="4832" y="57"/>
                </a:lnTo>
                <a:lnTo>
                  <a:pt x="4830" y="60"/>
                </a:lnTo>
                <a:lnTo>
                  <a:pt x="4829" y="61"/>
                </a:lnTo>
                <a:lnTo>
                  <a:pt x="4829" y="62"/>
                </a:lnTo>
                <a:lnTo>
                  <a:pt x="4830" y="63"/>
                </a:lnTo>
                <a:lnTo>
                  <a:pt x="4820" y="62"/>
                </a:lnTo>
                <a:lnTo>
                  <a:pt x="4810" y="63"/>
                </a:lnTo>
                <a:lnTo>
                  <a:pt x="4801" y="63"/>
                </a:lnTo>
                <a:lnTo>
                  <a:pt x="4796" y="63"/>
                </a:lnTo>
                <a:lnTo>
                  <a:pt x="4790" y="63"/>
                </a:lnTo>
                <a:lnTo>
                  <a:pt x="4789" y="62"/>
                </a:lnTo>
                <a:lnTo>
                  <a:pt x="4788" y="60"/>
                </a:lnTo>
                <a:lnTo>
                  <a:pt x="4785" y="59"/>
                </a:lnTo>
                <a:lnTo>
                  <a:pt x="4784" y="59"/>
                </a:lnTo>
                <a:lnTo>
                  <a:pt x="4782" y="60"/>
                </a:lnTo>
                <a:lnTo>
                  <a:pt x="4782" y="64"/>
                </a:lnTo>
                <a:lnTo>
                  <a:pt x="4782" y="68"/>
                </a:lnTo>
                <a:lnTo>
                  <a:pt x="4769" y="70"/>
                </a:lnTo>
                <a:lnTo>
                  <a:pt x="4759" y="72"/>
                </a:lnTo>
                <a:lnTo>
                  <a:pt x="4749" y="75"/>
                </a:lnTo>
                <a:lnTo>
                  <a:pt x="4743" y="76"/>
                </a:lnTo>
                <a:lnTo>
                  <a:pt x="4737" y="77"/>
                </a:lnTo>
                <a:lnTo>
                  <a:pt x="4729" y="77"/>
                </a:lnTo>
                <a:lnTo>
                  <a:pt x="4723" y="75"/>
                </a:lnTo>
                <a:lnTo>
                  <a:pt x="4718" y="74"/>
                </a:lnTo>
                <a:lnTo>
                  <a:pt x="4716" y="74"/>
                </a:lnTo>
                <a:lnTo>
                  <a:pt x="4714" y="74"/>
                </a:lnTo>
                <a:lnTo>
                  <a:pt x="4713" y="74"/>
                </a:lnTo>
                <a:lnTo>
                  <a:pt x="4712" y="75"/>
                </a:lnTo>
                <a:lnTo>
                  <a:pt x="4708" y="78"/>
                </a:lnTo>
                <a:lnTo>
                  <a:pt x="4703" y="82"/>
                </a:lnTo>
                <a:lnTo>
                  <a:pt x="4700" y="83"/>
                </a:lnTo>
                <a:lnTo>
                  <a:pt x="4696" y="83"/>
                </a:lnTo>
                <a:lnTo>
                  <a:pt x="4689" y="83"/>
                </a:lnTo>
                <a:lnTo>
                  <a:pt x="4675" y="82"/>
                </a:lnTo>
                <a:lnTo>
                  <a:pt x="4677" y="84"/>
                </a:lnTo>
                <a:lnTo>
                  <a:pt x="4680" y="86"/>
                </a:lnTo>
                <a:lnTo>
                  <a:pt x="4681" y="88"/>
                </a:lnTo>
                <a:lnTo>
                  <a:pt x="4682" y="90"/>
                </a:lnTo>
                <a:lnTo>
                  <a:pt x="4682" y="92"/>
                </a:lnTo>
                <a:lnTo>
                  <a:pt x="4681" y="94"/>
                </a:lnTo>
                <a:lnTo>
                  <a:pt x="4679" y="95"/>
                </a:lnTo>
                <a:lnTo>
                  <a:pt x="4675" y="96"/>
                </a:lnTo>
                <a:lnTo>
                  <a:pt x="4674" y="105"/>
                </a:lnTo>
                <a:lnTo>
                  <a:pt x="4672" y="110"/>
                </a:lnTo>
                <a:lnTo>
                  <a:pt x="4669" y="106"/>
                </a:lnTo>
                <a:lnTo>
                  <a:pt x="4667" y="102"/>
                </a:lnTo>
                <a:lnTo>
                  <a:pt x="4665" y="102"/>
                </a:lnTo>
                <a:lnTo>
                  <a:pt x="4662" y="102"/>
                </a:lnTo>
                <a:lnTo>
                  <a:pt x="4660" y="102"/>
                </a:lnTo>
                <a:lnTo>
                  <a:pt x="4657" y="103"/>
                </a:lnTo>
                <a:lnTo>
                  <a:pt x="4655" y="104"/>
                </a:lnTo>
                <a:lnTo>
                  <a:pt x="4654" y="106"/>
                </a:lnTo>
                <a:lnTo>
                  <a:pt x="4654" y="107"/>
                </a:lnTo>
                <a:lnTo>
                  <a:pt x="4655" y="108"/>
                </a:lnTo>
                <a:lnTo>
                  <a:pt x="4662" y="111"/>
                </a:lnTo>
                <a:lnTo>
                  <a:pt x="4664" y="112"/>
                </a:lnTo>
                <a:lnTo>
                  <a:pt x="4664" y="113"/>
                </a:lnTo>
                <a:lnTo>
                  <a:pt x="4665" y="114"/>
                </a:lnTo>
                <a:lnTo>
                  <a:pt x="4667" y="116"/>
                </a:lnTo>
                <a:lnTo>
                  <a:pt x="4663" y="117"/>
                </a:lnTo>
                <a:lnTo>
                  <a:pt x="4660" y="118"/>
                </a:lnTo>
                <a:lnTo>
                  <a:pt x="4655" y="119"/>
                </a:lnTo>
                <a:lnTo>
                  <a:pt x="4661" y="127"/>
                </a:lnTo>
                <a:lnTo>
                  <a:pt x="4666" y="135"/>
                </a:lnTo>
                <a:lnTo>
                  <a:pt x="4670" y="143"/>
                </a:lnTo>
                <a:lnTo>
                  <a:pt x="4675" y="153"/>
                </a:lnTo>
                <a:lnTo>
                  <a:pt x="4668" y="153"/>
                </a:lnTo>
                <a:lnTo>
                  <a:pt x="4661" y="153"/>
                </a:lnTo>
                <a:lnTo>
                  <a:pt x="4662" y="151"/>
                </a:lnTo>
                <a:lnTo>
                  <a:pt x="4664" y="147"/>
                </a:lnTo>
                <a:lnTo>
                  <a:pt x="4664" y="145"/>
                </a:lnTo>
                <a:lnTo>
                  <a:pt x="4664" y="144"/>
                </a:lnTo>
                <a:lnTo>
                  <a:pt x="4662" y="142"/>
                </a:lnTo>
                <a:lnTo>
                  <a:pt x="4660" y="142"/>
                </a:lnTo>
                <a:lnTo>
                  <a:pt x="4658" y="141"/>
                </a:lnTo>
                <a:lnTo>
                  <a:pt x="4658" y="138"/>
                </a:lnTo>
                <a:lnTo>
                  <a:pt x="4655" y="138"/>
                </a:lnTo>
                <a:lnTo>
                  <a:pt x="4652" y="139"/>
                </a:lnTo>
                <a:lnTo>
                  <a:pt x="4645" y="141"/>
                </a:lnTo>
                <a:lnTo>
                  <a:pt x="4638" y="143"/>
                </a:lnTo>
                <a:lnTo>
                  <a:pt x="4635" y="144"/>
                </a:lnTo>
                <a:lnTo>
                  <a:pt x="4633" y="144"/>
                </a:lnTo>
                <a:lnTo>
                  <a:pt x="4628" y="143"/>
                </a:lnTo>
                <a:lnTo>
                  <a:pt x="4624" y="141"/>
                </a:lnTo>
                <a:lnTo>
                  <a:pt x="4621" y="139"/>
                </a:lnTo>
                <a:lnTo>
                  <a:pt x="4619" y="138"/>
                </a:lnTo>
                <a:lnTo>
                  <a:pt x="4568" y="147"/>
                </a:lnTo>
                <a:lnTo>
                  <a:pt x="4564" y="150"/>
                </a:lnTo>
                <a:lnTo>
                  <a:pt x="4560" y="153"/>
                </a:lnTo>
                <a:lnTo>
                  <a:pt x="4558" y="156"/>
                </a:lnTo>
                <a:lnTo>
                  <a:pt x="4556" y="159"/>
                </a:lnTo>
                <a:lnTo>
                  <a:pt x="4554" y="167"/>
                </a:lnTo>
                <a:lnTo>
                  <a:pt x="4554" y="172"/>
                </a:lnTo>
                <a:lnTo>
                  <a:pt x="4554" y="176"/>
                </a:lnTo>
                <a:lnTo>
                  <a:pt x="4554" y="180"/>
                </a:lnTo>
                <a:lnTo>
                  <a:pt x="4555" y="184"/>
                </a:lnTo>
                <a:lnTo>
                  <a:pt x="4555" y="188"/>
                </a:lnTo>
                <a:lnTo>
                  <a:pt x="4557" y="192"/>
                </a:lnTo>
                <a:lnTo>
                  <a:pt x="4558" y="195"/>
                </a:lnTo>
                <a:lnTo>
                  <a:pt x="4560" y="199"/>
                </a:lnTo>
                <a:lnTo>
                  <a:pt x="4562" y="201"/>
                </a:lnTo>
                <a:lnTo>
                  <a:pt x="4565" y="203"/>
                </a:lnTo>
                <a:lnTo>
                  <a:pt x="4568" y="205"/>
                </a:lnTo>
                <a:lnTo>
                  <a:pt x="4571" y="206"/>
                </a:lnTo>
                <a:lnTo>
                  <a:pt x="4573" y="206"/>
                </a:lnTo>
                <a:lnTo>
                  <a:pt x="4575" y="206"/>
                </a:lnTo>
                <a:lnTo>
                  <a:pt x="4578" y="205"/>
                </a:lnTo>
                <a:lnTo>
                  <a:pt x="4580" y="203"/>
                </a:lnTo>
                <a:lnTo>
                  <a:pt x="4581" y="203"/>
                </a:lnTo>
                <a:lnTo>
                  <a:pt x="4582" y="203"/>
                </a:lnTo>
                <a:lnTo>
                  <a:pt x="4583" y="204"/>
                </a:lnTo>
                <a:lnTo>
                  <a:pt x="4584" y="205"/>
                </a:lnTo>
                <a:lnTo>
                  <a:pt x="4586" y="209"/>
                </a:lnTo>
                <a:lnTo>
                  <a:pt x="4588" y="212"/>
                </a:lnTo>
                <a:lnTo>
                  <a:pt x="4591" y="214"/>
                </a:lnTo>
                <a:lnTo>
                  <a:pt x="4594" y="216"/>
                </a:lnTo>
                <a:lnTo>
                  <a:pt x="4598" y="217"/>
                </a:lnTo>
                <a:lnTo>
                  <a:pt x="4605" y="220"/>
                </a:lnTo>
                <a:lnTo>
                  <a:pt x="4602" y="228"/>
                </a:lnTo>
                <a:lnTo>
                  <a:pt x="4601" y="236"/>
                </a:lnTo>
                <a:lnTo>
                  <a:pt x="4599" y="254"/>
                </a:lnTo>
                <a:lnTo>
                  <a:pt x="4601" y="255"/>
                </a:lnTo>
                <a:lnTo>
                  <a:pt x="4602" y="256"/>
                </a:lnTo>
                <a:lnTo>
                  <a:pt x="4602" y="257"/>
                </a:lnTo>
                <a:lnTo>
                  <a:pt x="4602" y="259"/>
                </a:lnTo>
                <a:lnTo>
                  <a:pt x="4602" y="262"/>
                </a:lnTo>
                <a:lnTo>
                  <a:pt x="4604" y="262"/>
                </a:lnTo>
                <a:lnTo>
                  <a:pt x="4605" y="264"/>
                </a:lnTo>
                <a:lnTo>
                  <a:pt x="4604" y="265"/>
                </a:lnTo>
                <a:lnTo>
                  <a:pt x="4603" y="269"/>
                </a:lnTo>
                <a:lnTo>
                  <a:pt x="4602" y="271"/>
                </a:lnTo>
                <a:lnTo>
                  <a:pt x="4599" y="271"/>
                </a:lnTo>
                <a:lnTo>
                  <a:pt x="4596" y="271"/>
                </a:lnTo>
                <a:lnTo>
                  <a:pt x="4593" y="270"/>
                </a:lnTo>
                <a:lnTo>
                  <a:pt x="4592" y="270"/>
                </a:lnTo>
                <a:lnTo>
                  <a:pt x="4591" y="271"/>
                </a:lnTo>
                <a:lnTo>
                  <a:pt x="4591" y="279"/>
                </a:lnTo>
                <a:lnTo>
                  <a:pt x="4600" y="285"/>
                </a:lnTo>
                <a:lnTo>
                  <a:pt x="4607" y="290"/>
                </a:lnTo>
                <a:lnTo>
                  <a:pt x="4610" y="291"/>
                </a:lnTo>
                <a:lnTo>
                  <a:pt x="4612" y="290"/>
                </a:lnTo>
                <a:lnTo>
                  <a:pt x="4615" y="288"/>
                </a:lnTo>
                <a:lnTo>
                  <a:pt x="4617" y="286"/>
                </a:lnTo>
                <a:lnTo>
                  <a:pt x="4618" y="285"/>
                </a:lnTo>
                <a:lnTo>
                  <a:pt x="4619" y="285"/>
                </a:lnTo>
                <a:lnTo>
                  <a:pt x="4622" y="284"/>
                </a:lnTo>
                <a:lnTo>
                  <a:pt x="4625" y="285"/>
                </a:lnTo>
                <a:lnTo>
                  <a:pt x="4627" y="285"/>
                </a:lnTo>
                <a:lnTo>
                  <a:pt x="4629" y="286"/>
                </a:lnTo>
                <a:lnTo>
                  <a:pt x="4633" y="288"/>
                </a:lnTo>
                <a:lnTo>
                  <a:pt x="4638" y="290"/>
                </a:lnTo>
                <a:lnTo>
                  <a:pt x="4641" y="304"/>
                </a:lnTo>
                <a:lnTo>
                  <a:pt x="4636" y="304"/>
                </a:lnTo>
                <a:lnTo>
                  <a:pt x="4633" y="293"/>
                </a:lnTo>
                <a:lnTo>
                  <a:pt x="4624" y="293"/>
                </a:lnTo>
                <a:lnTo>
                  <a:pt x="4615" y="293"/>
                </a:lnTo>
                <a:lnTo>
                  <a:pt x="4605" y="293"/>
                </a:lnTo>
                <a:lnTo>
                  <a:pt x="4593" y="293"/>
                </a:lnTo>
                <a:lnTo>
                  <a:pt x="4593" y="291"/>
                </a:lnTo>
                <a:lnTo>
                  <a:pt x="4592" y="288"/>
                </a:lnTo>
                <a:lnTo>
                  <a:pt x="4592" y="285"/>
                </a:lnTo>
                <a:lnTo>
                  <a:pt x="4591" y="282"/>
                </a:lnTo>
                <a:lnTo>
                  <a:pt x="4582" y="277"/>
                </a:lnTo>
                <a:lnTo>
                  <a:pt x="4578" y="275"/>
                </a:lnTo>
                <a:lnTo>
                  <a:pt x="4579" y="276"/>
                </a:lnTo>
                <a:lnTo>
                  <a:pt x="4575" y="277"/>
                </a:lnTo>
                <a:lnTo>
                  <a:pt x="4574" y="277"/>
                </a:lnTo>
                <a:lnTo>
                  <a:pt x="4575" y="278"/>
                </a:lnTo>
                <a:lnTo>
                  <a:pt x="4577" y="279"/>
                </a:lnTo>
                <a:lnTo>
                  <a:pt x="4574" y="282"/>
                </a:lnTo>
                <a:lnTo>
                  <a:pt x="4568" y="282"/>
                </a:lnTo>
                <a:lnTo>
                  <a:pt x="4572" y="265"/>
                </a:lnTo>
                <a:lnTo>
                  <a:pt x="4574" y="257"/>
                </a:lnTo>
                <a:lnTo>
                  <a:pt x="4576" y="250"/>
                </a:lnTo>
                <a:lnTo>
                  <a:pt x="4579" y="243"/>
                </a:lnTo>
                <a:lnTo>
                  <a:pt x="4582" y="236"/>
                </a:lnTo>
                <a:lnTo>
                  <a:pt x="4586" y="230"/>
                </a:lnTo>
                <a:lnTo>
                  <a:pt x="4591" y="223"/>
                </a:lnTo>
                <a:lnTo>
                  <a:pt x="4584" y="222"/>
                </a:lnTo>
                <a:lnTo>
                  <a:pt x="4575" y="220"/>
                </a:lnTo>
                <a:lnTo>
                  <a:pt x="4566" y="218"/>
                </a:lnTo>
                <a:lnTo>
                  <a:pt x="4560" y="217"/>
                </a:lnTo>
                <a:lnTo>
                  <a:pt x="4562" y="223"/>
                </a:lnTo>
                <a:lnTo>
                  <a:pt x="4557" y="223"/>
                </a:lnTo>
                <a:lnTo>
                  <a:pt x="4552" y="214"/>
                </a:lnTo>
                <a:lnTo>
                  <a:pt x="4548" y="206"/>
                </a:lnTo>
                <a:lnTo>
                  <a:pt x="4547" y="205"/>
                </a:lnTo>
                <a:lnTo>
                  <a:pt x="4546" y="207"/>
                </a:lnTo>
                <a:lnTo>
                  <a:pt x="4545" y="208"/>
                </a:lnTo>
                <a:lnTo>
                  <a:pt x="4544" y="209"/>
                </a:lnTo>
                <a:lnTo>
                  <a:pt x="4543" y="209"/>
                </a:lnTo>
                <a:lnTo>
                  <a:pt x="4537" y="203"/>
                </a:lnTo>
                <a:lnTo>
                  <a:pt x="4528" y="200"/>
                </a:lnTo>
                <a:lnTo>
                  <a:pt x="4524" y="199"/>
                </a:lnTo>
                <a:lnTo>
                  <a:pt x="4520" y="199"/>
                </a:lnTo>
                <a:lnTo>
                  <a:pt x="4516" y="199"/>
                </a:lnTo>
                <a:lnTo>
                  <a:pt x="4512" y="200"/>
                </a:lnTo>
                <a:lnTo>
                  <a:pt x="4503" y="203"/>
                </a:lnTo>
                <a:lnTo>
                  <a:pt x="4501" y="205"/>
                </a:lnTo>
                <a:lnTo>
                  <a:pt x="4499" y="206"/>
                </a:lnTo>
                <a:lnTo>
                  <a:pt x="4497" y="208"/>
                </a:lnTo>
                <a:lnTo>
                  <a:pt x="4496" y="209"/>
                </a:lnTo>
                <a:lnTo>
                  <a:pt x="4497" y="211"/>
                </a:lnTo>
                <a:lnTo>
                  <a:pt x="4498" y="211"/>
                </a:lnTo>
                <a:lnTo>
                  <a:pt x="4501" y="212"/>
                </a:lnTo>
                <a:lnTo>
                  <a:pt x="4506" y="212"/>
                </a:lnTo>
                <a:lnTo>
                  <a:pt x="4507" y="215"/>
                </a:lnTo>
                <a:lnTo>
                  <a:pt x="4509" y="217"/>
                </a:lnTo>
                <a:lnTo>
                  <a:pt x="4506" y="219"/>
                </a:lnTo>
                <a:lnTo>
                  <a:pt x="4505" y="220"/>
                </a:lnTo>
                <a:lnTo>
                  <a:pt x="4505" y="222"/>
                </a:lnTo>
                <a:lnTo>
                  <a:pt x="4504" y="224"/>
                </a:lnTo>
                <a:lnTo>
                  <a:pt x="4503" y="226"/>
                </a:lnTo>
                <a:lnTo>
                  <a:pt x="4501" y="226"/>
                </a:lnTo>
                <a:lnTo>
                  <a:pt x="4497" y="225"/>
                </a:lnTo>
                <a:lnTo>
                  <a:pt x="4494" y="224"/>
                </a:lnTo>
                <a:lnTo>
                  <a:pt x="4495" y="223"/>
                </a:lnTo>
                <a:lnTo>
                  <a:pt x="4490" y="220"/>
                </a:lnTo>
                <a:lnTo>
                  <a:pt x="4486" y="217"/>
                </a:lnTo>
                <a:lnTo>
                  <a:pt x="4483" y="217"/>
                </a:lnTo>
                <a:lnTo>
                  <a:pt x="4479" y="217"/>
                </a:lnTo>
                <a:lnTo>
                  <a:pt x="4475" y="217"/>
                </a:lnTo>
                <a:lnTo>
                  <a:pt x="4471" y="224"/>
                </a:lnTo>
                <a:lnTo>
                  <a:pt x="4467" y="231"/>
                </a:lnTo>
                <a:lnTo>
                  <a:pt x="4471" y="231"/>
                </a:lnTo>
                <a:lnTo>
                  <a:pt x="4475" y="231"/>
                </a:lnTo>
                <a:lnTo>
                  <a:pt x="4483" y="237"/>
                </a:lnTo>
                <a:lnTo>
                  <a:pt x="4492" y="243"/>
                </a:lnTo>
                <a:lnTo>
                  <a:pt x="4496" y="246"/>
                </a:lnTo>
                <a:lnTo>
                  <a:pt x="4497" y="248"/>
                </a:lnTo>
                <a:lnTo>
                  <a:pt x="4497" y="249"/>
                </a:lnTo>
                <a:lnTo>
                  <a:pt x="4497" y="250"/>
                </a:lnTo>
                <a:lnTo>
                  <a:pt x="4496" y="251"/>
                </a:lnTo>
                <a:lnTo>
                  <a:pt x="4493" y="252"/>
                </a:lnTo>
                <a:lnTo>
                  <a:pt x="4489" y="253"/>
                </a:lnTo>
                <a:lnTo>
                  <a:pt x="4485" y="254"/>
                </a:lnTo>
                <a:lnTo>
                  <a:pt x="4475" y="254"/>
                </a:lnTo>
                <a:lnTo>
                  <a:pt x="4473" y="251"/>
                </a:lnTo>
                <a:lnTo>
                  <a:pt x="4472" y="249"/>
                </a:lnTo>
                <a:lnTo>
                  <a:pt x="4471" y="248"/>
                </a:lnTo>
                <a:lnTo>
                  <a:pt x="4470" y="248"/>
                </a:lnTo>
                <a:lnTo>
                  <a:pt x="4469" y="248"/>
                </a:lnTo>
                <a:lnTo>
                  <a:pt x="4467" y="249"/>
                </a:lnTo>
                <a:lnTo>
                  <a:pt x="4464" y="251"/>
                </a:lnTo>
                <a:lnTo>
                  <a:pt x="4459" y="253"/>
                </a:lnTo>
                <a:lnTo>
                  <a:pt x="4457" y="254"/>
                </a:lnTo>
                <a:lnTo>
                  <a:pt x="4456" y="254"/>
                </a:lnTo>
                <a:lnTo>
                  <a:pt x="4455" y="253"/>
                </a:lnTo>
                <a:lnTo>
                  <a:pt x="4454" y="252"/>
                </a:lnTo>
                <a:lnTo>
                  <a:pt x="4451" y="250"/>
                </a:lnTo>
                <a:lnTo>
                  <a:pt x="4449" y="247"/>
                </a:lnTo>
                <a:lnTo>
                  <a:pt x="4447" y="245"/>
                </a:lnTo>
                <a:lnTo>
                  <a:pt x="4448" y="240"/>
                </a:lnTo>
                <a:lnTo>
                  <a:pt x="4448" y="235"/>
                </a:lnTo>
                <a:lnTo>
                  <a:pt x="4447" y="231"/>
                </a:lnTo>
                <a:lnTo>
                  <a:pt x="4441" y="226"/>
                </a:lnTo>
                <a:lnTo>
                  <a:pt x="4441" y="222"/>
                </a:lnTo>
                <a:lnTo>
                  <a:pt x="4441" y="217"/>
                </a:lnTo>
                <a:lnTo>
                  <a:pt x="4443" y="208"/>
                </a:lnTo>
                <a:lnTo>
                  <a:pt x="4444" y="203"/>
                </a:lnTo>
                <a:lnTo>
                  <a:pt x="4445" y="198"/>
                </a:lnTo>
                <a:lnTo>
                  <a:pt x="4445" y="193"/>
                </a:lnTo>
                <a:lnTo>
                  <a:pt x="4445" y="191"/>
                </a:lnTo>
                <a:lnTo>
                  <a:pt x="4444" y="189"/>
                </a:lnTo>
                <a:lnTo>
                  <a:pt x="4433" y="181"/>
                </a:lnTo>
                <a:lnTo>
                  <a:pt x="4436" y="198"/>
                </a:lnTo>
                <a:lnTo>
                  <a:pt x="4437" y="207"/>
                </a:lnTo>
                <a:lnTo>
                  <a:pt x="4437" y="212"/>
                </a:lnTo>
                <a:lnTo>
                  <a:pt x="4436" y="217"/>
                </a:lnTo>
                <a:lnTo>
                  <a:pt x="4435" y="220"/>
                </a:lnTo>
                <a:lnTo>
                  <a:pt x="4433" y="222"/>
                </a:lnTo>
                <a:lnTo>
                  <a:pt x="4429" y="225"/>
                </a:lnTo>
                <a:lnTo>
                  <a:pt x="4425" y="228"/>
                </a:lnTo>
                <a:lnTo>
                  <a:pt x="4423" y="230"/>
                </a:lnTo>
                <a:lnTo>
                  <a:pt x="4422" y="231"/>
                </a:lnTo>
                <a:lnTo>
                  <a:pt x="4420" y="235"/>
                </a:lnTo>
                <a:lnTo>
                  <a:pt x="4420" y="238"/>
                </a:lnTo>
                <a:lnTo>
                  <a:pt x="4420" y="241"/>
                </a:lnTo>
                <a:lnTo>
                  <a:pt x="4419" y="245"/>
                </a:lnTo>
                <a:lnTo>
                  <a:pt x="4417" y="248"/>
                </a:lnTo>
                <a:lnTo>
                  <a:pt x="4415" y="250"/>
                </a:lnTo>
                <a:lnTo>
                  <a:pt x="4414" y="251"/>
                </a:lnTo>
                <a:lnTo>
                  <a:pt x="4413" y="251"/>
                </a:lnTo>
                <a:lnTo>
                  <a:pt x="4420" y="259"/>
                </a:lnTo>
                <a:lnTo>
                  <a:pt x="4427" y="268"/>
                </a:lnTo>
                <a:lnTo>
                  <a:pt x="4428" y="271"/>
                </a:lnTo>
                <a:lnTo>
                  <a:pt x="4427" y="274"/>
                </a:lnTo>
                <a:lnTo>
                  <a:pt x="4427" y="276"/>
                </a:lnTo>
                <a:lnTo>
                  <a:pt x="4426" y="278"/>
                </a:lnTo>
                <a:lnTo>
                  <a:pt x="4423" y="282"/>
                </a:lnTo>
                <a:lnTo>
                  <a:pt x="4422" y="283"/>
                </a:lnTo>
                <a:lnTo>
                  <a:pt x="4422" y="285"/>
                </a:lnTo>
                <a:lnTo>
                  <a:pt x="4422" y="292"/>
                </a:lnTo>
                <a:lnTo>
                  <a:pt x="4423" y="299"/>
                </a:lnTo>
                <a:lnTo>
                  <a:pt x="4427" y="313"/>
                </a:lnTo>
                <a:lnTo>
                  <a:pt x="4432" y="312"/>
                </a:lnTo>
                <a:lnTo>
                  <a:pt x="4437" y="312"/>
                </a:lnTo>
                <a:lnTo>
                  <a:pt x="4442" y="311"/>
                </a:lnTo>
                <a:lnTo>
                  <a:pt x="4447" y="310"/>
                </a:lnTo>
                <a:lnTo>
                  <a:pt x="4450" y="308"/>
                </a:lnTo>
                <a:lnTo>
                  <a:pt x="4453" y="306"/>
                </a:lnTo>
                <a:lnTo>
                  <a:pt x="4456" y="303"/>
                </a:lnTo>
                <a:lnTo>
                  <a:pt x="4457" y="302"/>
                </a:lnTo>
                <a:lnTo>
                  <a:pt x="4458" y="302"/>
                </a:lnTo>
                <a:lnTo>
                  <a:pt x="4461" y="302"/>
                </a:lnTo>
                <a:lnTo>
                  <a:pt x="4464" y="304"/>
                </a:lnTo>
                <a:lnTo>
                  <a:pt x="4470" y="307"/>
                </a:lnTo>
                <a:lnTo>
                  <a:pt x="4472" y="307"/>
                </a:lnTo>
                <a:lnTo>
                  <a:pt x="4472" y="306"/>
                </a:lnTo>
                <a:lnTo>
                  <a:pt x="4472" y="305"/>
                </a:lnTo>
                <a:lnTo>
                  <a:pt x="4473" y="305"/>
                </a:lnTo>
                <a:lnTo>
                  <a:pt x="4475" y="304"/>
                </a:lnTo>
                <a:lnTo>
                  <a:pt x="4478" y="305"/>
                </a:lnTo>
                <a:lnTo>
                  <a:pt x="4481" y="306"/>
                </a:lnTo>
                <a:lnTo>
                  <a:pt x="4483" y="307"/>
                </a:lnTo>
                <a:lnTo>
                  <a:pt x="4486" y="309"/>
                </a:lnTo>
                <a:lnTo>
                  <a:pt x="4490" y="314"/>
                </a:lnTo>
                <a:lnTo>
                  <a:pt x="4494" y="319"/>
                </a:lnTo>
                <a:lnTo>
                  <a:pt x="4498" y="325"/>
                </a:lnTo>
                <a:lnTo>
                  <a:pt x="4501" y="331"/>
                </a:lnTo>
                <a:lnTo>
                  <a:pt x="4506" y="341"/>
                </a:lnTo>
                <a:lnTo>
                  <a:pt x="4500" y="345"/>
                </a:lnTo>
                <a:lnTo>
                  <a:pt x="4495" y="349"/>
                </a:lnTo>
                <a:lnTo>
                  <a:pt x="4495" y="351"/>
                </a:lnTo>
                <a:lnTo>
                  <a:pt x="4495" y="352"/>
                </a:lnTo>
                <a:lnTo>
                  <a:pt x="4495" y="355"/>
                </a:lnTo>
                <a:lnTo>
                  <a:pt x="4495" y="358"/>
                </a:lnTo>
                <a:lnTo>
                  <a:pt x="4495" y="360"/>
                </a:lnTo>
                <a:lnTo>
                  <a:pt x="4495" y="361"/>
                </a:lnTo>
                <a:lnTo>
                  <a:pt x="4498" y="363"/>
                </a:lnTo>
                <a:lnTo>
                  <a:pt x="4500" y="364"/>
                </a:lnTo>
                <a:lnTo>
                  <a:pt x="4500" y="365"/>
                </a:lnTo>
                <a:lnTo>
                  <a:pt x="4501" y="366"/>
                </a:lnTo>
                <a:lnTo>
                  <a:pt x="4508" y="368"/>
                </a:lnTo>
                <a:lnTo>
                  <a:pt x="4514" y="369"/>
                </a:lnTo>
                <a:lnTo>
                  <a:pt x="4521" y="370"/>
                </a:lnTo>
                <a:lnTo>
                  <a:pt x="4529" y="372"/>
                </a:lnTo>
                <a:lnTo>
                  <a:pt x="4529" y="373"/>
                </a:lnTo>
                <a:lnTo>
                  <a:pt x="4530" y="375"/>
                </a:lnTo>
                <a:lnTo>
                  <a:pt x="4531" y="378"/>
                </a:lnTo>
                <a:lnTo>
                  <a:pt x="4522" y="376"/>
                </a:lnTo>
                <a:lnTo>
                  <a:pt x="4514" y="375"/>
                </a:lnTo>
                <a:lnTo>
                  <a:pt x="4507" y="374"/>
                </a:lnTo>
                <a:lnTo>
                  <a:pt x="4498" y="372"/>
                </a:lnTo>
                <a:lnTo>
                  <a:pt x="4498" y="380"/>
                </a:lnTo>
                <a:lnTo>
                  <a:pt x="4497" y="380"/>
                </a:lnTo>
                <a:lnTo>
                  <a:pt x="4496" y="380"/>
                </a:lnTo>
                <a:lnTo>
                  <a:pt x="4494" y="378"/>
                </a:lnTo>
                <a:lnTo>
                  <a:pt x="4492" y="376"/>
                </a:lnTo>
                <a:lnTo>
                  <a:pt x="4492" y="375"/>
                </a:lnTo>
                <a:lnTo>
                  <a:pt x="4484" y="372"/>
                </a:lnTo>
                <a:lnTo>
                  <a:pt x="4485" y="361"/>
                </a:lnTo>
                <a:lnTo>
                  <a:pt x="4485" y="353"/>
                </a:lnTo>
                <a:lnTo>
                  <a:pt x="4485" y="346"/>
                </a:lnTo>
                <a:lnTo>
                  <a:pt x="4485" y="342"/>
                </a:lnTo>
                <a:lnTo>
                  <a:pt x="4485" y="340"/>
                </a:lnTo>
                <a:lnTo>
                  <a:pt x="4483" y="334"/>
                </a:lnTo>
                <a:lnTo>
                  <a:pt x="4481" y="328"/>
                </a:lnTo>
                <a:lnTo>
                  <a:pt x="4475" y="313"/>
                </a:lnTo>
                <a:lnTo>
                  <a:pt x="4463" y="316"/>
                </a:lnTo>
                <a:lnTo>
                  <a:pt x="4456" y="318"/>
                </a:lnTo>
                <a:lnTo>
                  <a:pt x="4450" y="320"/>
                </a:lnTo>
                <a:lnTo>
                  <a:pt x="4444" y="323"/>
                </a:lnTo>
                <a:lnTo>
                  <a:pt x="4439" y="326"/>
                </a:lnTo>
                <a:lnTo>
                  <a:pt x="4437" y="328"/>
                </a:lnTo>
                <a:lnTo>
                  <a:pt x="4435" y="331"/>
                </a:lnTo>
                <a:lnTo>
                  <a:pt x="4434" y="333"/>
                </a:lnTo>
                <a:lnTo>
                  <a:pt x="4433" y="335"/>
                </a:lnTo>
                <a:lnTo>
                  <a:pt x="4433" y="337"/>
                </a:lnTo>
                <a:lnTo>
                  <a:pt x="4434" y="340"/>
                </a:lnTo>
                <a:lnTo>
                  <a:pt x="4434" y="341"/>
                </a:lnTo>
                <a:lnTo>
                  <a:pt x="4435" y="342"/>
                </a:lnTo>
                <a:lnTo>
                  <a:pt x="4436" y="341"/>
                </a:lnTo>
                <a:lnTo>
                  <a:pt x="4437" y="343"/>
                </a:lnTo>
                <a:lnTo>
                  <a:pt x="4438" y="344"/>
                </a:lnTo>
                <a:lnTo>
                  <a:pt x="4438" y="346"/>
                </a:lnTo>
                <a:lnTo>
                  <a:pt x="4437" y="348"/>
                </a:lnTo>
                <a:lnTo>
                  <a:pt x="4436" y="351"/>
                </a:lnTo>
                <a:lnTo>
                  <a:pt x="4436" y="352"/>
                </a:lnTo>
                <a:lnTo>
                  <a:pt x="4434" y="366"/>
                </a:lnTo>
                <a:lnTo>
                  <a:pt x="4432" y="371"/>
                </a:lnTo>
                <a:lnTo>
                  <a:pt x="4431" y="376"/>
                </a:lnTo>
                <a:lnTo>
                  <a:pt x="4430" y="379"/>
                </a:lnTo>
                <a:lnTo>
                  <a:pt x="4428" y="382"/>
                </a:lnTo>
                <a:lnTo>
                  <a:pt x="4426" y="385"/>
                </a:lnTo>
                <a:lnTo>
                  <a:pt x="4424" y="387"/>
                </a:lnTo>
                <a:lnTo>
                  <a:pt x="4419" y="390"/>
                </a:lnTo>
                <a:lnTo>
                  <a:pt x="4413" y="392"/>
                </a:lnTo>
                <a:lnTo>
                  <a:pt x="4404" y="396"/>
                </a:lnTo>
                <a:lnTo>
                  <a:pt x="4394" y="400"/>
                </a:lnTo>
                <a:lnTo>
                  <a:pt x="4394" y="401"/>
                </a:lnTo>
                <a:lnTo>
                  <a:pt x="4395" y="402"/>
                </a:lnTo>
                <a:lnTo>
                  <a:pt x="4398" y="403"/>
                </a:lnTo>
                <a:lnTo>
                  <a:pt x="4401" y="404"/>
                </a:lnTo>
                <a:lnTo>
                  <a:pt x="4401" y="405"/>
                </a:lnTo>
                <a:lnTo>
                  <a:pt x="4402" y="406"/>
                </a:lnTo>
                <a:lnTo>
                  <a:pt x="4403" y="411"/>
                </a:lnTo>
                <a:lnTo>
                  <a:pt x="4404" y="416"/>
                </a:lnTo>
                <a:lnTo>
                  <a:pt x="4405" y="422"/>
                </a:lnTo>
                <a:lnTo>
                  <a:pt x="4405" y="425"/>
                </a:lnTo>
                <a:lnTo>
                  <a:pt x="4404" y="425"/>
                </a:lnTo>
                <a:lnTo>
                  <a:pt x="4403" y="425"/>
                </a:lnTo>
                <a:lnTo>
                  <a:pt x="4401" y="425"/>
                </a:lnTo>
                <a:lnTo>
                  <a:pt x="4398" y="426"/>
                </a:lnTo>
                <a:lnTo>
                  <a:pt x="4396" y="425"/>
                </a:lnTo>
                <a:lnTo>
                  <a:pt x="4393" y="417"/>
                </a:lnTo>
                <a:lnTo>
                  <a:pt x="4390" y="412"/>
                </a:lnTo>
                <a:lnTo>
                  <a:pt x="4388" y="409"/>
                </a:lnTo>
                <a:lnTo>
                  <a:pt x="4384" y="407"/>
                </a:lnTo>
                <a:lnTo>
                  <a:pt x="4381" y="406"/>
                </a:lnTo>
                <a:lnTo>
                  <a:pt x="4377" y="407"/>
                </a:lnTo>
                <a:lnTo>
                  <a:pt x="4374" y="407"/>
                </a:lnTo>
                <a:lnTo>
                  <a:pt x="4367" y="408"/>
                </a:lnTo>
                <a:lnTo>
                  <a:pt x="4364" y="409"/>
                </a:lnTo>
                <a:lnTo>
                  <a:pt x="4360" y="409"/>
                </a:lnTo>
                <a:lnTo>
                  <a:pt x="4357" y="408"/>
                </a:lnTo>
                <a:lnTo>
                  <a:pt x="4356" y="407"/>
                </a:lnTo>
                <a:lnTo>
                  <a:pt x="4354" y="406"/>
                </a:lnTo>
                <a:lnTo>
                  <a:pt x="4349" y="402"/>
                </a:lnTo>
                <a:lnTo>
                  <a:pt x="4340" y="395"/>
                </a:lnTo>
                <a:lnTo>
                  <a:pt x="4355" y="395"/>
                </a:lnTo>
                <a:lnTo>
                  <a:pt x="4371" y="395"/>
                </a:lnTo>
                <a:lnTo>
                  <a:pt x="4373" y="394"/>
                </a:lnTo>
                <a:lnTo>
                  <a:pt x="4375" y="392"/>
                </a:lnTo>
                <a:lnTo>
                  <a:pt x="4379" y="389"/>
                </a:lnTo>
                <a:lnTo>
                  <a:pt x="4383" y="385"/>
                </a:lnTo>
                <a:lnTo>
                  <a:pt x="4385" y="383"/>
                </a:lnTo>
                <a:lnTo>
                  <a:pt x="4387" y="383"/>
                </a:lnTo>
                <a:lnTo>
                  <a:pt x="4389" y="384"/>
                </a:lnTo>
                <a:lnTo>
                  <a:pt x="4392" y="386"/>
                </a:lnTo>
                <a:lnTo>
                  <a:pt x="4394" y="389"/>
                </a:lnTo>
                <a:lnTo>
                  <a:pt x="4395" y="388"/>
                </a:lnTo>
                <a:lnTo>
                  <a:pt x="4396" y="388"/>
                </a:lnTo>
                <a:lnTo>
                  <a:pt x="4397" y="387"/>
                </a:lnTo>
                <a:lnTo>
                  <a:pt x="4399" y="386"/>
                </a:lnTo>
                <a:lnTo>
                  <a:pt x="4402" y="386"/>
                </a:lnTo>
                <a:lnTo>
                  <a:pt x="4403" y="384"/>
                </a:lnTo>
                <a:lnTo>
                  <a:pt x="4403" y="383"/>
                </a:lnTo>
                <a:lnTo>
                  <a:pt x="4402" y="381"/>
                </a:lnTo>
                <a:lnTo>
                  <a:pt x="4400" y="379"/>
                </a:lnTo>
                <a:lnTo>
                  <a:pt x="4399" y="378"/>
                </a:lnTo>
                <a:lnTo>
                  <a:pt x="4413" y="366"/>
                </a:lnTo>
                <a:lnTo>
                  <a:pt x="4414" y="360"/>
                </a:lnTo>
                <a:lnTo>
                  <a:pt x="4414" y="351"/>
                </a:lnTo>
                <a:lnTo>
                  <a:pt x="4414" y="341"/>
                </a:lnTo>
                <a:lnTo>
                  <a:pt x="4413" y="335"/>
                </a:lnTo>
                <a:lnTo>
                  <a:pt x="4412" y="333"/>
                </a:lnTo>
                <a:lnTo>
                  <a:pt x="4410" y="331"/>
                </a:lnTo>
                <a:lnTo>
                  <a:pt x="4405" y="326"/>
                </a:lnTo>
                <a:lnTo>
                  <a:pt x="4399" y="321"/>
                </a:lnTo>
                <a:lnTo>
                  <a:pt x="4398" y="318"/>
                </a:lnTo>
                <a:lnTo>
                  <a:pt x="4396" y="316"/>
                </a:lnTo>
                <a:lnTo>
                  <a:pt x="4396" y="309"/>
                </a:lnTo>
                <a:lnTo>
                  <a:pt x="4396" y="303"/>
                </a:lnTo>
                <a:lnTo>
                  <a:pt x="4398" y="297"/>
                </a:lnTo>
                <a:lnTo>
                  <a:pt x="4400" y="292"/>
                </a:lnTo>
                <a:lnTo>
                  <a:pt x="4403" y="281"/>
                </a:lnTo>
                <a:lnTo>
                  <a:pt x="4405" y="276"/>
                </a:lnTo>
                <a:lnTo>
                  <a:pt x="4405" y="273"/>
                </a:lnTo>
                <a:lnTo>
                  <a:pt x="4405" y="271"/>
                </a:lnTo>
                <a:lnTo>
                  <a:pt x="4404" y="269"/>
                </a:lnTo>
                <a:lnTo>
                  <a:pt x="4403" y="267"/>
                </a:lnTo>
                <a:lnTo>
                  <a:pt x="4399" y="263"/>
                </a:lnTo>
                <a:lnTo>
                  <a:pt x="4394" y="258"/>
                </a:lnTo>
                <a:lnTo>
                  <a:pt x="4392" y="256"/>
                </a:lnTo>
                <a:lnTo>
                  <a:pt x="4391" y="254"/>
                </a:lnTo>
                <a:lnTo>
                  <a:pt x="4390" y="251"/>
                </a:lnTo>
                <a:lnTo>
                  <a:pt x="4390" y="249"/>
                </a:lnTo>
                <a:lnTo>
                  <a:pt x="4390" y="247"/>
                </a:lnTo>
                <a:lnTo>
                  <a:pt x="4389" y="246"/>
                </a:lnTo>
                <a:lnTo>
                  <a:pt x="4388" y="245"/>
                </a:lnTo>
                <a:lnTo>
                  <a:pt x="4388" y="243"/>
                </a:lnTo>
                <a:lnTo>
                  <a:pt x="4389" y="240"/>
                </a:lnTo>
                <a:lnTo>
                  <a:pt x="4391" y="234"/>
                </a:lnTo>
                <a:lnTo>
                  <a:pt x="4392" y="232"/>
                </a:lnTo>
                <a:lnTo>
                  <a:pt x="4395" y="230"/>
                </a:lnTo>
                <a:lnTo>
                  <a:pt x="4398" y="228"/>
                </a:lnTo>
                <a:lnTo>
                  <a:pt x="4399" y="226"/>
                </a:lnTo>
                <a:lnTo>
                  <a:pt x="4401" y="220"/>
                </a:lnTo>
                <a:lnTo>
                  <a:pt x="4402" y="214"/>
                </a:lnTo>
                <a:lnTo>
                  <a:pt x="4403" y="201"/>
                </a:lnTo>
                <a:lnTo>
                  <a:pt x="4403" y="194"/>
                </a:lnTo>
                <a:lnTo>
                  <a:pt x="4402" y="188"/>
                </a:lnTo>
                <a:lnTo>
                  <a:pt x="4401" y="182"/>
                </a:lnTo>
                <a:lnTo>
                  <a:pt x="4399" y="178"/>
                </a:lnTo>
                <a:lnTo>
                  <a:pt x="4398" y="176"/>
                </a:lnTo>
                <a:lnTo>
                  <a:pt x="4396" y="175"/>
                </a:lnTo>
                <a:lnTo>
                  <a:pt x="4393" y="173"/>
                </a:lnTo>
                <a:lnTo>
                  <a:pt x="4389" y="172"/>
                </a:lnTo>
                <a:lnTo>
                  <a:pt x="4381" y="171"/>
                </a:lnTo>
                <a:lnTo>
                  <a:pt x="4372" y="171"/>
                </a:lnTo>
                <a:lnTo>
                  <a:pt x="4363" y="171"/>
                </a:lnTo>
                <a:lnTo>
                  <a:pt x="4355" y="172"/>
                </a:lnTo>
                <a:lnTo>
                  <a:pt x="4348" y="173"/>
                </a:lnTo>
                <a:lnTo>
                  <a:pt x="4345" y="174"/>
                </a:lnTo>
                <a:lnTo>
                  <a:pt x="4343" y="175"/>
                </a:lnTo>
                <a:lnTo>
                  <a:pt x="4341" y="177"/>
                </a:lnTo>
                <a:lnTo>
                  <a:pt x="4339" y="180"/>
                </a:lnTo>
                <a:lnTo>
                  <a:pt x="4338" y="183"/>
                </a:lnTo>
                <a:lnTo>
                  <a:pt x="4337" y="187"/>
                </a:lnTo>
                <a:lnTo>
                  <a:pt x="4335" y="194"/>
                </a:lnTo>
                <a:lnTo>
                  <a:pt x="4333" y="197"/>
                </a:lnTo>
                <a:lnTo>
                  <a:pt x="4332" y="200"/>
                </a:lnTo>
                <a:lnTo>
                  <a:pt x="4329" y="200"/>
                </a:lnTo>
                <a:lnTo>
                  <a:pt x="4326" y="203"/>
                </a:lnTo>
                <a:lnTo>
                  <a:pt x="4323" y="206"/>
                </a:lnTo>
                <a:lnTo>
                  <a:pt x="4321" y="210"/>
                </a:lnTo>
                <a:lnTo>
                  <a:pt x="4318" y="214"/>
                </a:lnTo>
                <a:lnTo>
                  <a:pt x="4314" y="222"/>
                </a:lnTo>
                <a:lnTo>
                  <a:pt x="4312" y="226"/>
                </a:lnTo>
                <a:lnTo>
                  <a:pt x="4309" y="229"/>
                </a:lnTo>
                <a:lnTo>
                  <a:pt x="4308" y="229"/>
                </a:lnTo>
                <a:lnTo>
                  <a:pt x="4306" y="230"/>
                </a:lnTo>
                <a:lnTo>
                  <a:pt x="4304" y="230"/>
                </a:lnTo>
                <a:lnTo>
                  <a:pt x="4301" y="230"/>
                </a:lnTo>
                <a:lnTo>
                  <a:pt x="4300" y="230"/>
                </a:lnTo>
                <a:lnTo>
                  <a:pt x="4298" y="231"/>
                </a:lnTo>
                <a:lnTo>
                  <a:pt x="4300" y="243"/>
                </a:lnTo>
                <a:lnTo>
                  <a:pt x="4302" y="253"/>
                </a:lnTo>
                <a:lnTo>
                  <a:pt x="4303" y="262"/>
                </a:lnTo>
                <a:lnTo>
                  <a:pt x="4304" y="265"/>
                </a:lnTo>
                <a:lnTo>
                  <a:pt x="4304" y="268"/>
                </a:lnTo>
                <a:lnTo>
                  <a:pt x="4304" y="274"/>
                </a:lnTo>
                <a:lnTo>
                  <a:pt x="4295" y="276"/>
                </a:lnTo>
                <a:lnTo>
                  <a:pt x="4295" y="280"/>
                </a:lnTo>
                <a:lnTo>
                  <a:pt x="4295" y="285"/>
                </a:lnTo>
                <a:lnTo>
                  <a:pt x="4296" y="289"/>
                </a:lnTo>
                <a:lnTo>
                  <a:pt x="4296" y="291"/>
                </a:lnTo>
                <a:lnTo>
                  <a:pt x="4295" y="293"/>
                </a:lnTo>
                <a:lnTo>
                  <a:pt x="4302" y="295"/>
                </a:lnTo>
                <a:lnTo>
                  <a:pt x="4307" y="295"/>
                </a:lnTo>
                <a:lnTo>
                  <a:pt x="4311" y="295"/>
                </a:lnTo>
                <a:lnTo>
                  <a:pt x="4315" y="296"/>
                </a:lnTo>
                <a:lnTo>
                  <a:pt x="4314" y="304"/>
                </a:lnTo>
                <a:lnTo>
                  <a:pt x="4314" y="310"/>
                </a:lnTo>
                <a:lnTo>
                  <a:pt x="4315" y="324"/>
                </a:lnTo>
                <a:lnTo>
                  <a:pt x="4323" y="321"/>
                </a:lnTo>
                <a:lnTo>
                  <a:pt x="4320" y="330"/>
                </a:lnTo>
                <a:lnTo>
                  <a:pt x="4317" y="337"/>
                </a:lnTo>
                <a:lnTo>
                  <a:pt x="4314" y="343"/>
                </a:lnTo>
                <a:lnTo>
                  <a:pt x="4309" y="349"/>
                </a:lnTo>
                <a:lnTo>
                  <a:pt x="4305" y="343"/>
                </a:lnTo>
                <a:lnTo>
                  <a:pt x="4298" y="333"/>
                </a:lnTo>
                <a:lnTo>
                  <a:pt x="4287" y="319"/>
                </a:lnTo>
                <a:lnTo>
                  <a:pt x="4284" y="318"/>
                </a:lnTo>
                <a:lnTo>
                  <a:pt x="4281" y="319"/>
                </a:lnTo>
                <a:lnTo>
                  <a:pt x="4278" y="319"/>
                </a:lnTo>
                <a:lnTo>
                  <a:pt x="4277" y="319"/>
                </a:lnTo>
                <a:lnTo>
                  <a:pt x="4276" y="319"/>
                </a:lnTo>
                <a:lnTo>
                  <a:pt x="4274" y="317"/>
                </a:lnTo>
                <a:lnTo>
                  <a:pt x="4274" y="316"/>
                </a:lnTo>
                <a:lnTo>
                  <a:pt x="4274" y="315"/>
                </a:lnTo>
                <a:lnTo>
                  <a:pt x="4274" y="313"/>
                </a:lnTo>
                <a:lnTo>
                  <a:pt x="4276" y="310"/>
                </a:lnTo>
                <a:lnTo>
                  <a:pt x="4273" y="310"/>
                </a:lnTo>
                <a:lnTo>
                  <a:pt x="4270" y="310"/>
                </a:lnTo>
                <a:lnTo>
                  <a:pt x="4267" y="310"/>
                </a:lnTo>
                <a:lnTo>
                  <a:pt x="4264" y="310"/>
                </a:lnTo>
                <a:lnTo>
                  <a:pt x="4262" y="307"/>
                </a:lnTo>
                <a:lnTo>
                  <a:pt x="4260" y="306"/>
                </a:lnTo>
                <a:lnTo>
                  <a:pt x="4259" y="304"/>
                </a:lnTo>
                <a:lnTo>
                  <a:pt x="4258" y="308"/>
                </a:lnTo>
                <a:lnTo>
                  <a:pt x="4258" y="312"/>
                </a:lnTo>
                <a:lnTo>
                  <a:pt x="4257" y="314"/>
                </a:lnTo>
                <a:lnTo>
                  <a:pt x="4256" y="315"/>
                </a:lnTo>
                <a:lnTo>
                  <a:pt x="4255" y="316"/>
                </a:lnTo>
                <a:lnTo>
                  <a:pt x="4253" y="316"/>
                </a:lnTo>
                <a:lnTo>
                  <a:pt x="4253" y="315"/>
                </a:lnTo>
                <a:lnTo>
                  <a:pt x="4252" y="315"/>
                </a:lnTo>
                <a:lnTo>
                  <a:pt x="4252" y="313"/>
                </a:lnTo>
                <a:lnTo>
                  <a:pt x="4253" y="307"/>
                </a:lnTo>
                <a:lnTo>
                  <a:pt x="4255" y="302"/>
                </a:lnTo>
                <a:lnTo>
                  <a:pt x="4256" y="299"/>
                </a:lnTo>
                <a:lnTo>
                  <a:pt x="4246" y="297"/>
                </a:lnTo>
                <a:lnTo>
                  <a:pt x="4236" y="297"/>
                </a:lnTo>
                <a:lnTo>
                  <a:pt x="4227" y="297"/>
                </a:lnTo>
                <a:lnTo>
                  <a:pt x="4219" y="296"/>
                </a:lnTo>
                <a:lnTo>
                  <a:pt x="4216" y="293"/>
                </a:lnTo>
                <a:lnTo>
                  <a:pt x="4213" y="291"/>
                </a:lnTo>
                <a:lnTo>
                  <a:pt x="4211" y="290"/>
                </a:lnTo>
                <a:lnTo>
                  <a:pt x="4210" y="291"/>
                </a:lnTo>
                <a:lnTo>
                  <a:pt x="4209" y="294"/>
                </a:lnTo>
                <a:lnTo>
                  <a:pt x="4209" y="296"/>
                </a:lnTo>
                <a:lnTo>
                  <a:pt x="4208" y="299"/>
                </a:lnTo>
                <a:lnTo>
                  <a:pt x="4194" y="297"/>
                </a:lnTo>
                <a:lnTo>
                  <a:pt x="4180" y="296"/>
                </a:lnTo>
                <a:lnTo>
                  <a:pt x="4180" y="299"/>
                </a:lnTo>
                <a:lnTo>
                  <a:pt x="4180" y="300"/>
                </a:lnTo>
                <a:lnTo>
                  <a:pt x="4180" y="301"/>
                </a:lnTo>
                <a:lnTo>
                  <a:pt x="4177" y="302"/>
                </a:lnTo>
                <a:lnTo>
                  <a:pt x="4181" y="309"/>
                </a:lnTo>
                <a:lnTo>
                  <a:pt x="4182" y="315"/>
                </a:lnTo>
                <a:lnTo>
                  <a:pt x="4183" y="318"/>
                </a:lnTo>
                <a:lnTo>
                  <a:pt x="4183" y="321"/>
                </a:lnTo>
                <a:lnTo>
                  <a:pt x="4183" y="333"/>
                </a:lnTo>
                <a:lnTo>
                  <a:pt x="4181" y="333"/>
                </a:lnTo>
                <a:lnTo>
                  <a:pt x="4179" y="333"/>
                </a:lnTo>
                <a:lnTo>
                  <a:pt x="4174" y="335"/>
                </a:lnTo>
                <a:lnTo>
                  <a:pt x="4174" y="334"/>
                </a:lnTo>
                <a:lnTo>
                  <a:pt x="4172" y="332"/>
                </a:lnTo>
                <a:lnTo>
                  <a:pt x="4169" y="330"/>
                </a:lnTo>
                <a:lnTo>
                  <a:pt x="4163" y="333"/>
                </a:lnTo>
                <a:lnTo>
                  <a:pt x="4164" y="340"/>
                </a:lnTo>
                <a:lnTo>
                  <a:pt x="4164" y="343"/>
                </a:lnTo>
                <a:lnTo>
                  <a:pt x="4163" y="347"/>
                </a:lnTo>
                <a:lnTo>
                  <a:pt x="4159" y="342"/>
                </a:lnTo>
                <a:lnTo>
                  <a:pt x="4153" y="335"/>
                </a:lnTo>
                <a:lnTo>
                  <a:pt x="4151" y="331"/>
                </a:lnTo>
                <a:lnTo>
                  <a:pt x="4150" y="329"/>
                </a:lnTo>
                <a:lnTo>
                  <a:pt x="4150" y="327"/>
                </a:lnTo>
                <a:lnTo>
                  <a:pt x="4150" y="325"/>
                </a:lnTo>
                <a:lnTo>
                  <a:pt x="4151" y="324"/>
                </a:lnTo>
                <a:lnTo>
                  <a:pt x="4152" y="322"/>
                </a:lnTo>
                <a:lnTo>
                  <a:pt x="4155" y="321"/>
                </a:lnTo>
                <a:lnTo>
                  <a:pt x="4129" y="330"/>
                </a:lnTo>
                <a:lnTo>
                  <a:pt x="4127" y="330"/>
                </a:lnTo>
                <a:lnTo>
                  <a:pt x="4126" y="329"/>
                </a:lnTo>
                <a:lnTo>
                  <a:pt x="4126" y="328"/>
                </a:lnTo>
                <a:lnTo>
                  <a:pt x="4127" y="327"/>
                </a:lnTo>
                <a:lnTo>
                  <a:pt x="4126" y="327"/>
                </a:lnTo>
                <a:lnTo>
                  <a:pt x="4124" y="327"/>
                </a:lnTo>
                <a:lnTo>
                  <a:pt x="4126" y="331"/>
                </a:lnTo>
                <a:lnTo>
                  <a:pt x="4127" y="334"/>
                </a:lnTo>
                <a:lnTo>
                  <a:pt x="4127" y="335"/>
                </a:lnTo>
                <a:lnTo>
                  <a:pt x="4126" y="335"/>
                </a:lnTo>
                <a:lnTo>
                  <a:pt x="4122" y="336"/>
                </a:lnTo>
                <a:lnTo>
                  <a:pt x="4118" y="335"/>
                </a:lnTo>
                <a:lnTo>
                  <a:pt x="4115" y="334"/>
                </a:lnTo>
                <a:lnTo>
                  <a:pt x="4111" y="331"/>
                </a:lnTo>
                <a:lnTo>
                  <a:pt x="4107" y="329"/>
                </a:lnTo>
                <a:lnTo>
                  <a:pt x="4104" y="328"/>
                </a:lnTo>
                <a:lnTo>
                  <a:pt x="4100" y="327"/>
                </a:lnTo>
                <a:lnTo>
                  <a:pt x="4096" y="327"/>
                </a:lnTo>
                <a:lnTo>
                  <a:pt x="4094" y="328"/>
                </a:lnTo>
                <a:lnTo>
                  <a:pt x="4091" y="329"/>
                </a:lnTo>
                <a:lnTo>
                  <a:pt x="4085" y="333"/>
                </a:lnTo>
                <a:lnTo>
                  <a:pt x="4078" y="337"/>
                </a:lnTo>
                <a:lnTo>
                  <a:pt x="4077" y="338"/>
                </a:lnTo>
                <a:lnTo>
                  <a:pt x="4078" y="338"/>
                </a:lnTo>
                <a:lnTo>
                  <a:pt x="4078" y="343"/>
                </a:lnTo>
                <a:lnTo>
                  <a:pt x="4078" y="347"/>
                </a:lnTo>
                <a:lnTo>
                  <a:pt x="4076" y="347"/>
                </a:lnTo>
                <a:lnTo>
                  <a:pt x="4075" y="346"/>
                </a:lnTo>
                <a:lnTo>
                  <a:pt x="4072" y="343"/>
                </a:lnTo>
                <a:lnTo>
                  <a:pt x="4071" y="340"/>
                </a:lnTo>
                <a:lnTo>
                  <a:pt x="4070" y="339"/>
                </a:lnTo>
                <a:lnTo>
                  <a:pt x="4069" y="338"/>
                </a:lnTo>
                <a:lnTo>
                  <a:pt x="4068" y="338"/>
                </a:lnTo>
                <a:lnTo>
                  <a:pt x="4067" y="339"/>
                </a:lnTo>
                <a:lnTo>
                  <a:pt x="4065" y="341"/>
                </a:lnTo>
                <a:lnTo>
                  <a:pt x="4065" y="343"/>
                </a:lnTo>
                <a:lnTo>
                  <a:pt x="4064" y="344"/>
                </a:lnTo>
                <a:lnTo>
                  <a:pt x="4059" y="345"/>
                </a:lnTo>
                <a:lnTo>
                  <a:pt x="4054" y="344"/>
                </a:lnTo>
                <a:lnTo>
                  <a:pt x="4049" y="344"/>
                </a:lnTo>
                <a:lnTo>
                  <a:pt x="4044" y="344"/>
                </a:lnTo>
                <a:lnTo>
                  <a:pt x="4044" y="338"/>
                </a:lnTo>
                <a:lnTo>
                  <a:pt x="4055" y="338"/>
                </a:lnTo>
                <a:lnTo>
                  <a:pt x="4057" y="338"/>
                </a:lnTo>
                <a:lnTo>
                  <a:pt x="4058" y="337"/>
                </a:lnTo>
                <a:lnTo>
                  <a:pt x="4055" y="335"/>
                </a:lnTo>
                <a:lnTo>
                  <a:pt x="4053" y="334"/>
                </a:lnTo>
                <a:lnTo>
                  <a:pt x="4052" y="333"/>
                </a:lnTo>
                <a:lnTo>
                  <a:pt x="4052" y="330"/>
                </a:lnTo>
                <a:lnTo>
                  <a:pt x="4052" y="327"/>
                </a:lnTo>
                <a:lnTo>
                  <a:pt x="4050" y="326"/>
                </a:lnTo>
                <a:lnTo>
                  <a:pt x="4048" y="326"/>
                </a:lnTo>
                <a:lnTo>
                  <a:pt x="4046" y="325"/>
                </a:lnTo>
                <a:lnTo>
                  <a:pt x="4044" y="324"/>
                </a:lnTo>
                <a:lnTo>
                  <a:pt x="4046" y="321"/>
                </a:lnTo>
                <a:lnTo>
                  <a:pt x="4047" y="320"/>
                </a:lnTo>
                <a:lnTo>
                  <a:pt x="4047" y="319"/>
                </a:lnTo>
                <a:lnTo>
                  <a:pt x="4042" y="321"/>
                </a:lnTo>
                <a:lnTo>
                  <a:pt x="4036" y="324"/>
                </a:lnTo>
                <a:lnTo>
                  <a:pt x="4030" y="327"/>
                </a:lnTo>
                <a:lnTo>
                  <a:pt x="4028" y="328"/>
                </a:lnTo>
                <a:lnTo>
                  <a:pt x="4027" y="330"/>
                </a:lnTo>
                <a:lnTo>
                  <a:pt x="4027" y="334"/>
                </a:lnTo>
                <a:lnTo>
                  <a:pt x="4027" y="338"/>
                </a:lnTo>
                <a:lnTo>
                  <a:pt x="4026" y="337"/>
                </a:lnTo>
                <a:lnTo>
                  <a:pt x="4023" y="335"/>
                </a:lnTo>
                <a:lnTo>
                  <a:pt x="4018" y="333"/>
                </a:lnTo>
                <a:lnTo>
                  <a:pt x="4016" y="333"/>
                </a:lnTo>
                <a:lnTo>
                  <a:pt x="4013" y="333"/>
                </a:lnTo>
                <a:lnTo>
                  <a:pt x="4010" y="338"/>
                </a:lnTo>
                <a:lnTo>
                  <a:pt x="4008" y="339"/>
                </a:lnTo>
                <a:lnTo>
                  <a:pt x="4005" y="338"/>
                </a:lnTo>
                <a:lnTo>
                  <a:pt x="4002" y="338"/>
                </a:lnTo>
                <a:lnTo>
                  <a:pt x="3999" y="338"/>
                </a:lnTo>
                <a:lnTo>
                  <a:pt x="3996" y="339"/>
                </a:lnTo>
                <a:lnTo>
                  <a:pt x="3992" y="341"/>
                </a:lnTo>
                <a:lnTo>
                  <a:pt x="3985" y="347"/>
                </a:lnTo>
                <a:lnTo>
                  <a:pt x="3978" y="352"/>
                </a:lnTo>
                <a:lnTo>
                  <a:pt x="3974" y="354"/>
                </a:lnTo>
                <a:lnTo>
                  <a:pt x="3971" y="355"/>
                </a:lnTo>
                <a:lnTo>
                  <a:pt x="3968" y="355"/>
                </a:lnTo>
                <a:lnTo>
                  <a:pt x="3965" y="355"/>
                </a:lnTo>
                <a:lnTo>
                  <a:pt x="3962" y="355"/>
                </a:lnTo>
                <a:lnTo>
                  <a:pt x="3961" y="355"/>
                </a:lnTo>
                <a:lnTo>
                  <a:pt x="3960" y="355"/>
                </a:lnTo>
                <a:lnTo>
                  <a:pt x="3960" y="361"/>
                </a:lnTo>
                <a:lnTo>
                  <a:pt x="3956" y="362"/>
                </a:lnTo>
                <a:lnTo>
                  <a:pt x="3952" y="363"/>
                </a:lnTo>
                <a:lnTo>
                  <a:pt x="3949" y="363"/>
                </a:lnTo>
                <a:lnTo>
                  <a:pt x="3945" y="364"/>
                </a:lnTo>
                <a:lnTo>
                  <a:pt x="3943" y="378"/>
                </a:lnTo>
                <a:lnTo>
                  <a:pt x="3941" y="387"/>
                </a:lnTo>
                <a:lnTo>
                  <a:pt x="3940" y="392"/>
                </a:lnTo>
                <a:lnTo>
                  <a:pt x="3939" y="392"/>
                </a:lnTo>
                <a:lnTo>
                  <a:pt x="3938" y="391"/>
                </a:lnTo>
                <a:lnTo>
                  <a:pt x="3936" y="389"/>
                </a:lnTo>
                <a:lnTo>
                  <a:pt x="3935" y="389"/>
                </a:lnTo>
                <a:lnTo>
                  <a:pt x="3934" y="389"/>
                </a:lnTo>
                <a:lnTo>
                  <a:pt x="3933" y="390"/>
                </a:lnTo>
                <a:lnTo>
                  <a:pt x="3931" y="393"/>
                </a:lnTo>
                <a:lnTo>
                  <a:pt x="3930" y="396"/>
                </a:lnTo>
                <a:lnTo>
                  <a:pt x="3929" y="397"/>
                </a:lnTo>
                <a:lnTo>
                  <a:pt x="3924" y="399"/>
                </a:lnTo>
                <a:lnTo>
                  <a:pt x="3917" y="401"/>
                </a:lnTo>
                <a:lnTo>
                  <a:pt x="3911" y="402"/>
                </a:lnTo>
                <a:lnTo>
                  <a:pt x="3906" y="403"/>
                </a:lnTo>
                <a:lnTo>
                  <a:pt x="3904" y="397"/>
                </a:lnTo>
                <a:lnTo>
                  <a:pt x="3900" y="389"/>
                </a:lnTo>
                <a:lnTo>
                  <a:pt x="3899" y="385"/>
                </a:lnTo>
                <a:lnTo>
                  <a:pt x="3898" y="382"/>
                </a:lnTo>
                <a:lnTo>
                  <a:pt x="3897" y="378"/>
                </a:lnTo>
                <a:lnTo>
                  <a:pt x="3898" y="375"/>
                </a:lnTo>
                <a:lnTo>
                  <a:pt x="3898" y="374"/>
                </a:lnTo>
                <a:lnTo>
                  <a:pt x="3900" y="372"/>
                </a:lnTo>
                <a:lnTo>
                  <a:pt x="3902" y="369"/>
                </a:lnTo>
                <a:lnTo>
                  <a:pt x="3903" y="366"/>
                </a:lnTo>
                <a:lnTo>
                  <a:pt x="3912" y="365"/>
                </a:lnTo>
                <a:lnTo>
                  <a:pt x="3917" y="364"/>
                </a:lnTo>
                <a:lnTo>
                  <a:pt x="3926" y="364"/>
                </a:lnTo>
                <a:lnTo>
                  <a:pt x="3915" y="345"/>
                </a:lnTo>
                <a:lnTo>
                  <a:pt x="3912" y="340"/>
                </a:lnTo>
                <a:lnTo>
                  <a:pt x="3909" y="335"/>
                </a:lnTo>
                <a:lnTo>
                  <a:pt x="3906" y="332"/>
                </a:lnTo>
                <a:lnTo>
                  <a:pt x="3903" y="330"/>
                </a:lnTo>
                <a:lnTo>
                  <a:pt x="3901" y="329"/>
                </a:lnTo>
                <a:lnTo>
                  <a:pt x="3899" y="329"/>
                </a:lnTo>
                <a:lnTo>
                  <a:pt x="3895" y="329"/>
                </a:lnTo>
                <a:lnTo>
                  <a:pt x="3890" y="330"/>
                </a:lnTo>
                <a:lnTo>
                  <a:pt x="3886" y="330"/>
                </a:lnTo>
                <a:lnTo>
                  <a:pt x="3882" y="328"/>
                </a:lnTo>
                <a:lnTo>
                  <a:pt x="3877" y="326"/>
                </a:lnTo>
                <a:lnTo>
                  <a:pt x="3867" y="321"/>
                </a:lnTo>
                <a:lnTo>
                  <a:pt x="3875" y="333"/>
                </a:lnTo>
                <a:lnTo>
                  <a:pt x="3877" y="338"/>
                </a:lnTo>
                <a:lnTo>
                  <a:pt x="3878" y="340"/>
                </a:lnTo>
                <a:lnTo>
                  <a:pt x="3878" y="342"/>
                </a:lnTo>
                <a:lnTo>
                  <a:pt x="3879" y="346"/>
                </a:lnTo>
                <a:lnTo>
                  <a:pt x="3878" y="350"/>
                </a:lnTo>
                <a:lnTo>
                  <a:pt x="3877" y="353"/>
                </a:lnTo>
                <a:lnTo>
                  <a:pt x="3875" y="357"/>
                </a:lnTo>
                <a:lnTo>
                  <a:pt x="3870" y="366"/>
                </a:lnTo>
                <a:lnTo>
                  <a:pt x="3867" y="369"/>
                </a:lnTo>
                <a:lnTo>
                  <a:pt x="3865" y="371"/>
                </a:lnTo>
                <a:lnTo>
                  <a:pt x="3866" y="372"/>
                </a:lnTo>
                <a:lnTo>
                  <a:pt x="3867" y="372"/>
                </a:lnTo>
                <a:lnTo>
                  <a:pt x="3869" y="373"/>
                </a:lnTo>
                <a:lnTo>
                  <a:pt x="3871" y="374"/>
                </a:lnTo>
                <a:lnTo>
                  <a:pt x="3873" y="375"/>
                </a:lnTo>
                <a:lnTo>
                  <a:pt x="3874" y="377"/>
                </a:lnTo>
                <a:lnTo>
                  <a:pt x="3874" y="378"/>
                </a:lnTo>
                <a:lnTo>
                  <a:pt x="3874" y="380"/>
                </a:lnTo>
                <a:lnTo>
                  <a:pt x="3874" y="384"/>
                </a:lnTo>
                <a:lnTo>
                  <a:pt x="3872" y="389"/>
                </a:lnTo>
                <a:lnTo>
                  <a:pt x="3870" y="393"/>
                </a:lnTo>
                <a:lnTo>
                  <a:pt x="3867" y="400"/>
                </a:lnTo>
                <a:lnTo>
                  <a:pt x="3861" y="409"/>
                </a:lnTo>
                <a:lnTo>
                  <a:pt x="3862" y="410"/>
                </a:lnTo>
                <a:lnTo>
                  <a:pt x="3862" y="411"/>
                </a:lnTo>
                <a:lnTo>
                  <a:pt x="3862" y="412"/>
                </a:lnTo>
                <a:lnTo>
                  <a:pt x="3861" y="414"/>
                </a:lnTo>
                <a:lnTo>
                  <a:pt x="3858" y="417"/>
                </a:lnTo>
                <a:lnTo>
                  <a:pt x="3857" y="413"/>
                </a:lnTo>
                <a:lnTo>
                  <a:pt x="3855" y="409"/>
                </a:lnTo>
                <a:lnTo>
                  <a:pt x="3853" y="405"/>
                </a:lnTo>
                <a:lnTo>
                  <a:pt x="3851" y="404"/>
                </a:lnTo>
                <a:lnTo>
                  <a:pt x="3850" y="403"/>
                </a:lnTo>
                <a:lnTo>
                  <a:pt x="3849" y="403"/>
                </a:lnTo>
                <a:lnTo>
                  <a:pt x="3848" y="403"/>
                </a:lnTo>
                <a:lnTo>
                  <a:pt x="3846" y="403"/>
                </a:lnTo>
                <a:lnTo>
                  <a:pt x="3844" y="403"/>
                </a:lnTo>
                <a:lnTo>
                  <a:pt x="3843" y="403"/>
                </a:lnTo>
                <a:lnTo>
                  <a:pt x="3841" y="403"/>
                </a:lnTo>
                <a:lnTo>
                  <a:pt x="3840" y="402"/>
                </a:lnTo>
                <a:lnTo>
                  <a:pt x="3840" y="401"/>
                </a:lnTo>
                <a:lnTo>
                  <a:pt x="3839" y="399"/>
                </a:lnTo>
                <a:lnTo>
                  <a:pt x="3838" y="398"/>
                </a:lnTo>
                <a:lnTo>
                  <a:pt x="3837" y="398"/>
                </a:lnTo>
                <a:lnTo>
                  <a:pt x="3833" y="397"/>
                </a:lnTo>
                <a:lnTo>
                  <a:pt x="3828" y="401"/>
                </a:lnTo>
                <a:lnTo>
                  <a:pt x="3817" y="409"/>
                </a:lnTo>
                <a:lnTo>
                  <a:pt x="3799" y="423"/>
                </a:lnTo>
                <a:lnTo>
                  <a:pt x="3800" y="425"/>
                </a:lnTo>
                <a:lnTo>
                  <a:pt x="3800" y="427"/>
                </a:lnTo>
                <a:lnTo>
                  <a:pt x="3800" y="432"/>
                </a:lnTo>
                <a:lnTo>
                  <a:pt x="3801" y="436"/>
                </a:lnTo>
                <a:lnTo>
                  <a:pt x="3801" y="438"/>
                </a:lnTo>
                <a:lnTo>
                  <a:pt x="3802" y="440"/>
                </a:lnTo>
                <a:lnTo>
                  <a:pt x="3806" y="444"/>
                </a:lnTo>
                <a:lnTo>
                  <a:pt x="3813" y="450"/>
                </a:lnTo>
                <a:lnTo>
                  <a:pt x="3815" y="453"/>
                </a:lnTo>
                <a:lnTo>
                  <a:pt x="3815" y="454"/>
                </a:lnTo>
                <a:lnTo>
                  <a:pt x="3815" y="455"/>
                </a:lnTo>
                <a:lnTo>
                  <a:pt x="3814" y="456"/>
                </a:lnTo>
                <a:lnTo>
                  <a:pt x="3813" y="456"/>
                </a:lnTo>
                <a:lnTo>
                  <a:pt x="3808" y="456"/>
                </a:lnTo>
                <a:lnTo>
                  <a:pt x="3802" y="455"/>
                </a:lnTo>
                <a:lnTo>
                  <a:pt x="3796" y="453"/>
                </a:lnTo>
                <a:lnTo>
                  <a:pt x="3782" y="446"/>
                </a:lnTo>
                <a:lnTo>
                  <a:pt x="3768" y="438"/>
                </a:lnTo>
                <a:lnTo>
                  <a:pt x="3757" y="431"/>
                </a:lnTo>
                <a:lnTo>
                  <a:pt x="3755" y="440"/>
                </a:lnTo>
                <a:lnTo>
                  <a:pt x="3754" y="449"/>
                </a:lnTo>
                <a:lnTo>
                  <a:pt x="3755" y="453"/>
                </a:lnTo>
                <a:lnTo>
                  <a:pt x="3756" y="455"/>
                </a:lnTo>
                <a:lnTo>
                  <a:pt x="3756" y="457"/>
                </a:lnTo>
                <a:lnTo>
                  <a:pt x="3759" y="460"/>
                </a:lnTo>
                <a:lnTo>
                  <a:pt x="3763" y="462"/>
                </a:lnTo>
                <a:lnTo>
                  <a:pt x="3765" y="462"/>
                </a:lnTo>
                <a:lnTo>
                  <a:pt x="3767" y="462"/>
                </a:lnTo>
                <a:lnTo>
                  <a:pt x="3769" y="461"/>
                </a:lnTo>
                <a:lnTo>
                  <a:pt x="3771" y="462"/>
                </a:lnTo>
                <a:lnTo>
                  <a:pt x="3771" y="467"/>
                </a:lnTo>
                <a:lnTo>
                  <a:pt x="3771" y="472"/>
                </a:lnTo>
                <a:lnTo>
                  <a:pt x="3772" y="477"/>
                </a:lnTo>
                <a:lnTo>
                  <a:pt x="3772" y="479"/>
                </a:lnTo>
                <a:lnTo>
                  <a:pt x="3771" y="482"/>
                </a:lnTo>
                <a:lnTo>
                  <a:pt x="3768" y="484"/>
                </a:lnTo>
                <a:lnTo>
                  <a:pt x="3767" y="485"/>
                </a:lnTo>
                <a:lnTo>
                  <a:pt x="3766" y="486"/>
                </a:lnTo>
                <a:lnTo>
                  <a:pt x="3765" y="487"/>
                </a:lnTo>
                <a:lnTo>
                  <a:pt x="3761" y="487"/>
                </a:lnTo>
                <a:lnTo>
                  <a:pt x="3760" y="487"/>
                </a:lnTo>
                <a:lnTo>
                  <a:pt x="3759" y="486"/>
                </a:lnTo>
                <a:lnTo>
                  <a:pt x="3760" y="485"/>
                </a:lnTo>
                <a:lnTo>
                  <a:pt x="3753" y="483"/>
                </a:lnTo>
                <a:lnTo>
                  <a:pt x="3745" y="482"/>
                </a:lnTo>
                <a:lnTo>
                  <a:pt x="3737" y="482"/>
                </a:lnTo>
                <a:lnTo>
                  <a:pt x="3735" y="482"/>
                </a:lnTo>
                <a:lnTo>
                  <a:pt x="3734" y="476"/>
                </a:lnTo>
                <a:lnTo>
                  <a:pt x="3735" y="470"/>
                </a:lnTo>
                <a:lnTo>
                  <a:pt x="3731" y="470"/>
                </a:lnTo>
                <a:lnTo>
                  <a:pt x="3729" y="470"/>
                </a:lnTo>
                <a:lnTo>
                  <a:pt x="3727" y="470"/>
                </a:lnTo>
                <a:lnTo>
                  <a:pt x="3723" y="470"/>
                </a:lnTo>
                <a:lnTo>
                  <a:pt x="3721" y="464"/>
                </a:lnTo>
                <a:lnTo>
                  <a:pt x="3719" y="458"/>
                </a:lnTo>
                <a:lnTo>
                  <a:pt x="3717" y="452"/>
                </a:lnTo>
                <a:lnTo>
                  <a:pt x="3716" y="446"/>
                </a:lnTo>
                <a:lnTo>
                  <a:pt x="3715" y="440"/>
                </a:lnTo>
                <a:lnTo>
                  <a:pt x="3715" y="434"/>
                </a:lnTo>
                <a:lnTo>
                  <a:pt x="3715" y="420"/>
                </a:lnTo>
                <a:lnTo>
                  <a:pt x="3707" y="416"/>
                </a:lnTo>
                <a:lnTo>
                  <a:pt x="3703" y="414"/>
                </a:lnTo>
                <a:lnTo>
                  <a:pt x="3699" y="413"/>
                </a:lnTo>
                <a:lnTo>
                  <a:pt x="3691" y="411"/>
                </a:lnTo>
                <a:lnTo>
                  <a:pt x="3681" y="409"/>
                </a:lnTo>
                <a:lnTo>
                  <a:pt x="3684" y="400"/>
                </a:lnTo>
                <a:lnTo>
                  <a:pt x="3682" y="400"/>
                </a:lnTo>
                <a:lnTo>
                  <a:pt x="3678" y="400"/>
                </a:lnTo>
                <a:lnTo>
                  <a:pt x="3673" y="400"/>
                </a:lnTo>
                <a:lnTo>
                  <a:pt x="3673" y="396"/>
                </a:lnTo>
                <a:lnTo>
                  <a:pt x="3673" y="392"/>
                </a:lnTo>
                <a:lnTo>
                  <a:pt x="3670" y="386"/>
                </a:lnTo>
                <a:lnTo>
                  <a:pt x="3659" y="369"/>
                </a:lnTo>
                <a:lnTo>
                  <a:pt x="3681" y="383"/>
                </a:lnTo>
                <a:lnTo>
                  <a:pt x="3683" y="383"/>
                </a:lnTo>
                <a:lnTo>
                  <a:pt x="3684" y="381"/>
                </a:lnTo>
                <a:lnTo>
                  <a:pt x="3685" y="380"/>
                </a:lnTo>
                <a:lnTo>
                  <a:pt x="3687" y="380"/>
                </a:lnTo>
                <a:lnTo>
                  <a:pt x="3688" y="382"/>
                </a:lnTo>
                <a:lnTo>
                  <a:pt x="3690" y="383"/>
                </a:lnTo>
                <a:lnTo>
                  <a:pt x="3693" y="388"/>
                </a:lnTo>
                <a:lnTo>
                  <a:pt x="3696" y="392"/>
                </a:lnTo>
                <a:lnTo>
                  <a:pt x="3698" y="395"/>
                </a:lnTo>
                <a:lnTo>
                  <a:pt x="3699" y="392"/>
                </a:lnTo>
                <a:lnTo>
                  <a:pt x="3700" y="389"/>
                </a:lnTo>
                <a:lnTo>
                  <a:pt x="3701" y="387"/>
                </a:lnTo>
                <a:lnTo>
                  <a:pt x="3703" y="386"/>
                </a:lnTo>
                <a:lnTo>
                  <a:pt x="3704" y="386"/>
                </a:lnTo>
                <a:lnTo>
                  <a:pt x="3706" y="386"/>
                </a:lnTo>
                <a:lnTo>
                  <a:pt x="3706" y="395"/>
                </a:lnTo>
                <a:lnTo>
                  <a:pt x="3723" y="400"/>
                </a:lnTo>
                <a:lnTo>
                  <a:pt x="3744" y="406"/>
                </a:lnTo>
                <a:lnTo>
                  <a:pt x="3755" y="409"/>
                </a:lnTo>
                <a:lnTo>
                  <a:pt x="3765" y="411"/>
                </a:lnTo>
                <a:lnTo>
                  <a:pt x="3770" y="411"/>
                </a:lnTo>
                <a:lnTo>
                  <a:pt x="3774" y="412"/>
                </a:lnTo>
                <a:lnTo>
                  <a:pt x="3779" y="412"/>
                </a:lnTo>
                <a:lnTo>
                  <a:pt x="3782" y="411"/>
                </a:lnTo>
                <a:lnTo>
                  <a:pt x="3786" y="410"/>
                </a:lnTo>
                <a:lnTo>
                  <a:pt x="3791" y="406"/>
                </a:lnTo>
                <a:lnTo>
                  <a:pt x="3799" y="400"/>
                </a:lnTo>
                <a:lnTo>
                  <a:pt x="3803" y="397"/>
                </a:lnTo>
                <a:lnTo>
                  <a:pt x="3808" y="394"/>
                </a:lnTo>
                <a:lnTo>
                  <a:pt x="3812" y="389"/>
                </a:lnTo>
                <a:lnTo>
                  <a:pt x="3815" y="385"/>
                </a:lnTo>
                <a:lnTo>
                  <a:pt x="3817" y="382"/>
                </a:lnTo>
                <a:lnTo>
                  <a:pt x="3818" y="380"/>
                </a:lnTo>
                <a:lnTo>
                  <a:pt x="3819" y="377"/>
                </a:lnTo>
                <a:lnTo>
                  <a:pt x="3819" y="374"/>
                </a:lnTo>
                <a:lnTo>
                  <a:pt x="3819" y="371"/>
                </a:lnTo>
                <a:lnTo>
                  <a:pt x="3819" y="368"/>
                </a:lnTo>
                <a:lnTo>
                  <a:pt x="3818" y="364"/>
                </a:lnTo>
                <a:lnTo>
                  <a:pt x="3816" y="361"/>
                </a:lnTo>
                <a:lnTo>
                  <a:pt x="3810" y="361"/>
                </a:lnTo>
                <a:lnTo>
                  <a:pt x="3810" y="355"/>
                </a:lnTo>
                <a:lnTo>
                  <a:pt x="3805" y="353"/>
                </a:lnTo>
                <a:lnTo>
                  <a:pt x="3800" y="351"/>
                </a:lnTo>
                <a:lnTo>
                  <a:pt x="3796" y="349"/>
                </a:lnTo>
                <a:lnTo>
                  <a:pt x="3791" y="347"/>
                </a:lnTo>
                <a:lnTo>
                  <a:pt x="3791" y="341"/>
                </a:lnTo>
                <a:lnTo>
                  <a:pt x="3790" y="341"/>
                </a:lnTo>
                <a:lnTo>
                  <a:pt x="3789" y="341"/>
                </a:lnTo>
                <a:lnTo>
                  <a:pt x="3787" y="341"/>
                </a:lnTo>
                <a:lnTo>
                  <a:pt x="3785" y="341"/>
                </a:lnTo>
                <a:lnTo>
                  <a:pt x="3783" y="341"/>
                </a:lnTo>
                <a:lnTo>
                  <a:pt x="3782" y="341"/>
                </a:lnTo>
                <a:lnTo>
                  <a:pt x="3782" y="335"/>
                </a:lnTo>
                <a:lnTo>
                  <a:pt x="3759" y="323"/>
                </a:lnTo>
                <a:lnTo>
                  <a:pt x="3747" y="317"/>
                </a:lnTo>
                <a:lnTo>
                  <a:pt x="3742" y="315"/>
                </a:lnTo>
                <a:lnTo>
                  <a:pt x="3737" y="313"/>
                </a:lnTo>
                <a:lnTo>
                  <a:pt x="3732" y="312"/>
                </a:lnTo>
                <a:lnTo>
                  <a:pt x="3729" y="312"/>
                </a:lnTo>
                <a:lnTo>
                  <a:pt x="3726" y="313"/>
                </a:lnTo>
                <a:lnTo>
                  <a:pt x="3723" y="313"/>
                </a:lnTo>
                <a:lnTo>
                  <a:pt x="3722" y="311"/>
                </a:lnTo>
                <a:lnTo>
                  <a:pt x="3720" y="309"/>
                </a:lnTo>
                <a:lnTo>
                  <a:pt x="3719" y="306"/>
                </a:lnTo>
                <a:lnTo>
                  <a:pt x="3718" y="304"/>
                </a:lnTo>
                <a:lnTo>
                  <a:pt x="3715" y="304"/>
                </a:lnTo>
                <a:lnTo>
                  <a:pt x="3712" y="304"/>
                </a:lnTo>
                <a:lnTo>
                  <a:pt x="3709" y="305"/>
                </a:lnTo>
                <a:lnTo>
                  <a:pt x="3706" y="304"/>
                </a:lnTo>
                <a:lnTo>
                  <a:pt x="3704" y="299"/>
                </a:lnTo>
                <a:lnTo>
                  <a:pt x="3698" y="297"/>
                </a:lnTo>
                <a:lnTo>
                  <a:pt x="3693" y="296"/>
                </a:lnTo>
                <a:lnTo>
                  <a:pt x="3681" y="294"/>
                </a:lnTo>
                <a:lnTo>
                  <a:pt x="3670" y="294"/>
                </a:lnTo>
                <a:lnTo>
                  <a:pt x="3661" y="293"/>
                </a:lnTo>
                <a:lnTo>
                  <a:pt x="3661" y="288"/>
                </a:lnTo>
                <a:lnTo>
                  <a:pt x="3667" y="287"/>
                </a:lnTo>
                <a:lnTo>
                  <a:pt x="3670" y="286"/>
                </a:lnTo>
                <a:lnTo>
                  <a:pt x="3671" y="286"/>
                </a:lnTo>
                <a:lnTo>
                  <a:pt x="3671" y="285"/>
                </a:lnTo>
                <a:lnTo>
                  <a:pt x="3670" y="284"/>
                </a:lnTo>
                <a:lnTo>
                  <a:pt x="3665" y="282"/>
                </a:lnTo>
                <a:lnTo>
                  <a:pt x="3659" y="279"/>
                </a:lnTo>
                <a:lnTo>
                  <a:pt x="3658" y="279"/>
                </a:lnTo>
                <a:lnTo>
                  <a:pt x="3656" y="279"/>
                </a:lnTo>
                <a:lnTo>
                  <a:pt x="3653" y="280"/>
                </a:lnTo>
                <a:lnTo>
                  <a:pt x="3651" y="280"/>
                </a:lnTo>
                <a:lnTo>
                  <a:pt x="3647" y="280"/>
                </a:lnTo>
                <a:lnTo>
                  <a:pt x="3640" y="278"/>
                </a:lnTo>
                <a:lnTo>
                  <a:pt x="3635" y="277"/>
                </a:lnTo>
                <a:lnTo>
                  <a:pt x="3633" y="276"/>
                </a:lnTo>
                <a:lnTo>
                  <a:pt x="3630" y="276"/>
                </a:lnTo>
                <a:lnTo>
                  <a:pt x="3628" y="282"/>
                </a:lnTo>
                <a:lnTo>
                  <a:pt x="3622" y="283"/>
                </a:lnTo>
                <a:lnTo>
                  <a:pt x="3619" y="283"/>
                </a:lnTo>
                <a:lnTo>
                  <a:pt x="3614" y="285"/>
                </a:lnTo>
                <a:lnTo>
                  <a:pt x="3612" y="282"/>
                </a:lnTo>
                <a:lnTo>
                  <a:pt x="3611" y="278"/>
                </a:lnTo>
                <a:lnTo>
                  <a:pt x="3610" y="276"/>
                </a:lnTo>
                <a:lnTo>
                  <a:pt x="3608" y="274"/>
                </a:lnTo>
                <a:lnTo>
                  <a:pt x="3611" y="273"/>
                </a:lnTo>
                <a:lnTo>
                  <a:pt x="3615" y="274"/>
                </a:lnTo>
                <a:lnTo>
                  <a:pt x="3619" y="274"/>
                </a:lnTo>
                <a:lnTo>
                  <a:pt x="3620" y="274"/>
                </a:lnTo>
                <a:lnTo>
                  <a:pt x="3622" y="274"/>
                </a:lnTo>
                <a:lnTo>
                  <a:pt x="3623" y="272"/>
                </a:lnTo>
                <a:lnTo>
                  <a:pt x="3625" y="269"/>
                </a:lnTo>
                <a:lnTo>
                  <a:pt x="3626" y="266"/>
                </a:lnTo>
                <a:lnTo>
                  <a:pt x="3628" y="265"/>
                </a:lnTo>
                <a:lnTo>
                  <a:pt x="3630" y="265"/>
                </a:lnTo>
                <a:lnTo>
                  <a:pt x="3631" y="265"/>
                </a:lnTo>
                <a:lnTo>
                  <a:pt x="3633" y="266"/>
                </a:lnTo>
                <a:lnTo>
                  <a:pt x="3635" y="268"/>
                </a:lnTo>
                <a:lnTo>
                  <a:pt x="3637" y="268"/>
                </a:lnTo>
                <a:lnTo>
                  <a:pt x="3639" y="268"/>
                </a:lnTo>
                <a:lnTo>
                  <a:pt x="3637" y="265"/>
                </a:lnTo>
                <a:lnTo>
                  <a:pt x="3636" y="261"/>
                </a:lnTo>
                <a:lnTo>
                  <a:pt x="3635" y="257"/>
                </a:lnTo>
                <a:lnTo>
                  <a:pt x="3633" y="254"/>
                </a:lnTo>
                <a:lnTo>
                  <a:pt x="3631" y="254"/>
                </a:lnTo>
                <a:lnTo>
                  <a:pt x="3630" y="254"/>
                </a:lnTo>
                <a:lnTo>
                  <a:pt x="3630" y="255"/>
                </a:lnTo>
                <a:lnTo>
                  <a:pt x="3630" y="257"/>
                </a:lnTo>
                <a:lnTo>
                  <a:pt x="3626" y="257"/>
                </a:lnTo>
                <a:lnTo>
                  <a:pt x="3622" y="257"/>
                </a:lnTo>
                <a:lnTo>
                  <a:pt x="3623" y="254"/>
                </a:lnTo>
                <a:lnTo>
                  <a:pt x="3625" y="251"/>
                </a:lnTo>
                <a:lnTo>
                  <a:pt x="3626" y="249"/>
                </a:lnTo>
                <a:lnTo>
                  <a:pt x="3626" y="248"/>
                </a:lnTo>
                <a:lnTo>
                  <a:pt x="3623" y="249"/>
                </a:lnTo>
                <a:lnTo>
                  <a:pt x="3620" y="252"/>
                </a:lnTo>
                <a:lnTo>
                  <a:pt x="3618" y="254"/>
                </a:lnTo>
                <a:lnTo>
                  <a:pt x="3616" y="254"/>
                </a:lnTo>
                <a:lnTo>
                  <a:pt x="3616" y="248"/>
                </a:lnTo>
                <a:lnTo>
                  <a:pt x="3611" y="248"/>
                </a:lnTo>
                <a:lnTo>
                  <a:pt x="3611" y="247"/>
                </a:lnTo>
                <a:lnTo>
                  <a:pt x="3612" y="245"/>
                </a:lnTo>
                <a:lnTo>
                  <a:pt x="3614" y="243"/>
                </a:lnTo>
                <a:lnTo>
                  <a:pt x="3612" y="243"/>
                </a:lnTo>
                <a:lnTo>
                  <a:pt x="3611" y="243"/>
                </a:lnTo>
                <a:lnTo>
                  <a:pt x="3611" y="242"/>
                </a:lnTo>
                <a:lnTo>
                  <a:pt x="3610" y="241"/>
                </a:lnTo>
                <a:lnTo>
                  <a:pt x="3610" y="240"/>
                </a:lnTo>
                <a:lnTo>
                  <a:pt x="3609" y="239"/>
                </a:lnTo>
                <a:lnTo>
                  <a:pt x="3607" y="239"/>
                </a:lnTo>
                <a:lnTo>
                  <a:pt x="3605" y="240"/>
                </a:lnTo>
                <a:lnTo>
                  <a:pt x="3604" y="240"/>
                </a:lnTo>
                <a:lnTo>
                  <a:pt x="3604" y="241"/>
                </a:lnTo>
                <a:lnTo>
                  <a:pt x="3603" y="244"/>
                </a:lnTo>
                <a:lnTo>
                  <a:pt x="3603" y="247"/>
                </a:lnTo>
                <a:lnTo>
                  <a:pt x="3603" y="248"/>
                </a:lnTo>
                <a:lnTo>
                  <a:pt x="3602" y="248"/>
                </a:lnTo>
                <a:lnTo>
                  <a:pt x="3598" y="249"/>
                </a:lnTo>
                <a:lnTo>
                  <a:pt x="3594" y="250"/>
                </a:lnTo>
                <a:lnTo>
                  <a:pt x="3591" y="251"/>
                </a:lnTo>
                <a:lnTo>
                  <a:pt x="3591" y="245"/>
                </a:lnTo>
                <a:lnTo>
                  <a:pt x="3591" y="240"/>
                </a:lnTo>
                <a:lnTo>
                  <a:pt x="3595" y="240"/>
                </a:lnTo>
                <a:lnTo>
                  <a:pt x="3597" y="239"/>
                </a:lnTo>
                <a:lnTo>
                  <a:pt x="3598" y="238"/>
                </a:lnTo>
                <a:lnTo>
                  <a:pt x="3598" y="237"/>
                </a:lnTo>
                <a:lnTo>
                  <a:pt x="3598" y="236"/>
                </a:lnTo>
                <a:lnTo>
                  <a:pt x="3597" y="235"/>
                </a:lnTo>
                <a:lnTo>
                  <a:pt x="3595" y="234"/>
                </a:lnTo>
                <a:lnTo>
                  <a:pt x="3594" y="234"/>
                </a:lnTo>
                <a:lnTo>
                  <a:pt x="3595" y="234"/>
                </a:lnTo>
                <a:lnTo>
                  <a:pt x="3594" y="234"/>
                </a:lnTo>
                <a:lnTo>
                  <a:pt x="3591" y="232"/>
                </a:lnTo>
                <a:lnTo>
                  <a:pt x="3587" y="230"/>
                </a:lnTo>
                <a:lnTo>
                  <a:pt x="3583" y="229"/>
                </a:lnTo>
                <a:lnTo>
                  <a:pt x="3580" y="237"/>
                </a:lnTo>
                <a:lnTo>
                  <a:pt x="3574" y="240"/>
                </a:lnTo>
                <a:lnTo>
                  <a:pt x="3577" y="248"/>
                </a:lnTo>
                <a:lnTo>
                  <a:pt x="3571" y="253"/>
                </a:lnTo>
                <a:lnTo>
                  <a:pt x="3566" y="257"/>
                </a:lnTo>
                <a:lnTo>
                  <a:pt x="3566" y="259"/>
                </a:lnTo>
                <a:lnTo>
                  <a:pt x="3564" y="259"/>
                </a:lnTo>
                <a:lnTo>
                  <a:pt x="3563" y="259"/>
                </a:lnTo>
                <a:lnTo>
                  <a:pt x="3563" y="257"/>
                </a:lnTo>
                <a:lnTo>
                  <a:pt x="3563" y="255"/>
                </a:lnTo>
                <a:lnTo>
                  <a:pt x="3563" y="251"/>
                </a:lnTo>
                <a:lnTo>
                  <a:pt x="3563" y="248"/>
                </a:lnTo>
                <a:lnTo>
                  <a:pt x="3565" y="248"/>
                </a:lnTo>
                <a:lnTo>
                  <a:pt x="3566" y="247"/>
                </a:lnTo>
                <a:lnTo>
                  <a:pt x="3566" y="246"/>
                </a:lnTo>
                <a:lnTo>
                  <a:pt x="3566" y="245"/>
                </a:lnTo>
                <a:lnTo>
                  <a:pt x="3565" y="242"/>
                </a:lnTo>
                <a:lnTo>
                  <a:pt x="3563" y="240"/>
                </a:lnTo>
                <a:lnTo>
                  <a:pt x="3558" y="244"/>
                </a:lnTo>
                <a:lnTo>
                  <a:pt x="3556" y="247"/>
                </a:lnTo>
                <a:lnTo>
                  <a:pt x="3556" y="248"/>
                </a:lnTo>
                <a:lnTo>
                  <a:pt x="3557" y="248"/>
                </a:lnTo>
                <a:lnTo>
                  <a:pt x="3554" y="251"/>
                </a:lnTo>
                <a:lnTo>
                  <a:pt x="3550" y="255"/>
                </a:lnTo>
                <a:lnTo>
                  <a:pt x="3546" y="259"/>
                </a:lnTo>
                <a:lnTo>
                  <a:pt x="3544" y="261"/>
                </a:lnTo>
                <a:lnTo>
                  <a:pt x="3543" y="262"/>
                </a:lnTo>
                <a:lnTo>
                  <a:pt x="3543" y="263"/>
                </a:lnTo>
                <a:lnTo>
                  <a:pt x="3543" y="265"/>
                </a:lnTo>
                <a:lnTo>
                  <a:pt x="3543" y="267"/>
                </a:lnTo>
                <a:lnTo>
                  <a:pt x="3544" y="269"/>
                </a:lnTo>
                <a:lnTo>
                  <a:pt x="3544" y="270"/>
                </a:lnTo>
                <a:lnTo>
                  <a:pt x="3543" y="271"/>
                </a:lnTo>
                <a:lnTo>
                  <a:pt x="3542" y="272"/>
                </a:lnTo>
                <a:lnTo>
                  <a:pt x="3539" y="274"/>
                </a:lnTo>
                <a:lnTo>
                  <a:pt x="3536" y="275"/>
                </a:lnTo>
                <a:lnTo>
                  <a:pt x="3535" y="276"/>
                </a:lnTo>
                <a:lnTo>
                  <a:pt x="3536" y="271"/>
                </a:lnTo>
                <a:lnTo>
                  <a:pt x="3537" y="267"/>
                </a:lnTo>
                <a:lnTo>
                  <a:pt x="3537" y="262"/>
                </a:lnTo>
                <a:lnTo>
                  <a:pt x="3538" y="257"/>
                </a:lnTo>
                <a:lnTo>
                  <a:pt x="3543" y="256"/>
                </a:lnTo>
                <a:lnTo>
                  <a:pt x="3545" y="255"/>
                </a:lnTo>
                <a:lnTo>
                  <a:pt x="3546" y="254"/>
                </a:lnTo>
                <a:lnTo>
                  <a:pt x="3540" y="240"/>
                </a:lnTo>
                <a:lnTo>
                  <a:pt x="3538" y="241"/>
                </a:lnTo>
                <a:lnTo>
                  <a:pt x="3537" y="243"/>
                </a:lnTo>
                <a:lnTo>
                  <a:pt x="3537" y="244"/>
                </a:lnTo>
                <a:lnTo>
                  <a:pt x="3538" y="245"/>
                </a:lnTo>
                <a:lnTo>
                  <a:pt x="3535" y="244"/>
                </a:lnTo>
                <a:lnTo>
                  <a:pt x="3534" y="243"/>
                </a:lnTo>
                <a:lnTo>
                  <a:pt x="3534" y="241"/>
                </a:lnTo>
                <a:lnTo>
                  <a:pt x="3532" y="240"/>
                </a:lnTo>
                <a:lnTo>
                  <a:pt x="3531" y="240"/>
                </a:lnTo>
                <a:lnTo>
                  <a:pt x="3530" y="240"/>
                </a:lnTo>
                <a:lnTo>
                  <a:pt x="3527" y="239"/>
                </a:lnTo>
                <a:lnTo>
                  <a:pt x="3524" y="237"/>
                </a:lnTo>
                <a:lnTo>
                  <a:pt x="3524" y="246"/>
                </a:lnTo>
                <a:lnTo>
                  <a:pt x="3524" y="251"/>
                </a:lnTo>
                <a:lnTo>
                  <a:pt x="3524" y="253"/>
                </a:lnTo>
                <a:lnTo>
                  <a:pt x="3524" y="254"/>
                </a:lnTo>
                <a:lnTo>
                  <a:pt x="3518" y="251"/>
                </a:lnTo>
                <a:lnTo>
                  <a:pt x="3519" y="250"/>
                </a:lnTo>
                <a:lnTo>
                  <a:pt x="3519" y="248"/>
                </a:lnTo>
                <a:lnTo>
                  <a:pt x="3519" y="247"/>
                </a:lnTo>
                <a:lnTo>
                  <a:pt x="3517" y="247"/>
                </a:lnTo>
                <a:lnTo>
                  <a:pt x="3512" y="245"/>
                </a:lnTo>
                <a:lnTo>
                  <a:pt x="3512" y="247"/>
                </a:lnTo>
                <a:lnTo>
                  <a:pt x="3512" y="249"/>
                </a:lnTo>
                <a:lnTo>
                  <a:pt x="3512" y="252"/>
                </a:lnTo>
                <a:lnTo>
                  <a:pt x="3512" y="254"/>
                </a:lnTo>
                <a:lnTo>
                  <a:pt x="3495" y="268"/>
                </a:lnTo>
                <a:lnTo>
                  <a:pt x="3489" y="263"/>
                </a:lnTo>
                <a:lnTo>
                  <a:pt x="3482" y="259"/>
                </a:lnTo>
                <a:lnTo>
                  <a:pt x="3474" y="255"/>
                </a:lnTo>
                <a:lnTo>
                  <a:pt x="3470" y="254"/>
                </a:lnTo>
                <a:lnTo>
                  <a:pt x="3467" y="254"/>
                </a:lnTo>
                <a:lnTo>
                  <a:pt x="3464" y="258"/>
                </a:lnTo>
                <a:lnTo>
                  <a:pt x="3462" y="262"/>
                </a:lnTo>
                <a:lnTo>
                  <a:pt x="3466" y="262"/>
                </a:lnTo>
                <a:lnTo>
                  <a:pt x="3470" y="262"/>
                </a:lnTo>
                <a:lnTo>
                  <a:pt x="3471" y="269"/>
                </a:lnTo>
                <a:lnTo>
                  <a:pt x="3471" y="271"/>
                </a:lnTo>
                <a:lnTo>
                  <a:pt x="3473" y="274"/>
                </a:lnTo>
                <a:lnTo>
                  <a:pt x="3466" y="271"/>
                </a:lnTo>
                <a:lnTo>
                  <a:pt x="3459" y="268"/>
                </a:lnTo>
                <a:lnTo>
                  <a:pt x="3462" y="279"/>
                </a:lnTo>
                <a:lnTo>
                  <a:pt x="3457" y="279"/>
                </a:lnTo>
                <a:lnTo>
                  <a:pt x="3453" y="279"/>
                </a:lnTo>
                <a:lnTo>
                  <a:pt x="3455" y="272"/>
                </a:lnTo>
                <a:lnTo>
                  <a:pt x="3455" y="269"/>
                </a:lnTo>
                <a:lnTo>
                  <a:pt x="3453" y="268"/>
                </a:lnTo>
                <a:lnTo>
                  <a:pt x="3449" y="276"/>
                </a:lnTo>
                <a:lnTo>
                  <a:pt x="3448" y="279"/>
                </a:lnTo>
                <a:lnTo>
                  <a:pt x="3447" y="280"/>
                </a:lnTo>
                <a:lnTo>
                  <a:pt x="3446" y="280"/>
                </a:lnTo>
                <a:lnTo>
                  <a:pt x="3445" y="278"/>
                </a:lnTo>
                <a:lnTo>
                  <a:pt x="3442" y="268"/>
                </a:lnTo>
                <a:lnTo>
                  <a:pt x="3441" y="269"/>
                </a:lnTo>
                <a:lnTo>
                  <a:pt x="3441" y="271"/>
                </a:lnTo>
                <a:lnTo>
                  <a:pt x="3441" y="274"/>
                </a:lnTo>
                <a:lnTo>
                  <a:pt x="3440" y="276"/>
                </a:lnTo>
                <a:lnTo>
                  <a:pt x="3440" y="278"/>
                </a:lnTo>
                <a:lnTo>
                  <a:pt x="3439" y="279"/>
                </a:lnTo>
                <a:lnTo>
                  <a:pt x="3437" y="281"/>
                </a:lnTo>
                <a:lnTo>
                  <a:pt x="3434" y="282"/>
                </a:lnTo>
                <a:lnTo>
                  <a:pt x="3430" y="283"/>
                </a:lnTo>
                <a:lnTo>
                  <a:pt x="3428" y="285"/>
                </a:lnTo>
                <a:lnTo>
                  <a:pt x="3427" y="283"/>
                </a:lnTo>
                <a:lnTo>
                  <a:pt x="3426" y="282"/>
                </a:lnTo>
                <a:lnTo>
                  <a:pt x="3427" y="280"/>
                </a:lnTo>
                <a:lnTo>
                  <a:pt x="3427" y="279"/>
                </a:lnTo>
                <a:lnTo>
                  <a:pt x="3426" y="278"/>
                </a:lnTo>
                <a:lnTo>
                  <a:pt x="3425" y="277"/>
                </a:lnTo>
                <a:lnTo>
                  <a:pt x="3422" y="276"/>
                </a:lnTo>
                <a:lnTo>
                  <a:pt x="3420" y="288"/>
                </a:lnTo>
                <a:lnTo>
                  <a:pt x="3422" y="287"/>
                </a:lnTo>
                <a:lnTo>
                  <a:pt x="3425" y="288"/>
                </a:lnTo>
                <a:lnTo>
                  <a:pt x="3425" y="289"/>
                </a:lnTo>
                <a:lnTo>
                  <a:pt x="3424" y="290"/>
                </a:lnTo>
                <a:lnTo>
                  <a:pt x="3422" y="290"/>
                </a:lnTo>
                <a:lnTo>
                  <a:pt x="3416" y="292"/>
                </a:lnTo>
                <a:lnTo>
                  <a:pt x="3414" y="293"/>
                </a:lnTo>
                <a:lnTo>
                  <a:pt x="3415" y="293"/>
                </a:lnTo>
                <a:lnTo>
                  <a:pt x="3417" y="293"/>
                </a:lnTo>
                <a:lnTo>
                  <a:pt x="3417" y="299"/>
                </a:lnTo>
                <a:lnTo>
                  <a:pt x="3413" y="299"/>
                </a:lnTo>
                <a:lnTo>
                  <a:pt x="3411" y="297"/>
                </a:lnTo>
                <a:lnTo>
                  <a:pt x="3409" y="296"/>
                </a:lnTo>
                <a:lnTo>
                  <a:pt x="3408" y="296"/>
                </a:lnTo>
                <a:lnTo>
                  <a:pt x="3405" y="296"/>
                </a:lnTo>
                <a:lnTo>
                  <a:pt x="3405" y="304"/>
                </a:lnTo>
                <a:lnTo>
                  <a:pt x="3403" y="304"/>
                </a:lnTo>
                <a:lnTo>
                  <a:pt x="3402" y="304"/>
                </a:lnTo>
                <a:lnTo>
                  <a:pt x="3401" y="303"/>
                </a:lnTo>
                <a:lnTo>
                  <a:pt x="3401" y="302"/>
                </a:lnTo>
                <a:lnTo>
                  <a:pt x="3401" y="301"/>
                </a:lnTo>
                <a:lnTo>
                  <a:pt x="3401" y="297"/>
                </a:lnTo>
                <a:lnTo>
                  <a:pt x="3402" y="293"/>
                </a:lnTo>
                <a:lnTo>
                  <a:pt x="3403" y="289"/>
                </a:lnTo>
                <a:lnTo>
                  <a:pt x="3402" y="287"/>
                </a:lnTo>
                <a:lnTo>
                  <a:pt x="3402" y="286"/>
                </a:lnTo>
                <a:lnTo>
                  <a:pt x="3401" y="286"/>
                </a:lnTo>
                <a:lnTo>
                  <a:pt x="3400" y="286"/>
                </a:lnTo>
                <a:lnTo>
                  <a:pt x="3397" y="286"/>
                </a:lnTo>
                <a:lnTo>
                  <a:pt x="3394" y="288"/>
                </a:lnTo>
                <a:lnTo>
                  <a:pt x="3391" y="290"/>
                </a:lnTo>
                <a:lnTo>
                  <a:pt x="3389" y="291"/>
                </a:lnTo>
                <a:lnTo>
                  <a:pt x="3386" y="293"/>
                </a:lnTo>
                <a:lnTo>
                  <a:pt x="3386" y="304"/>
                </a:lnTo>
                <a:lnTo>
                  <a:pt x="3387" y="306"/>
                </a:lnTo>
                <a:lnTo>
                  <a:pt x="3387" y="307"/>
                </a:lnTo>
                <a:lnTo>
                  <a:pt x="3388" y="307"/>
                </a:lnTo>
                <a:lnTo>
                  <a:pt x="3391" y="307"/>
                </a:lnTo>
                <a:lnTo>
                  <a:pt x="3394" y="306"/>
                </a:lnTo>
                <a:lnTo>
                  <a:pt x="3400" y="304"/>
                </a:lnTo>
                <a:lnTo>
                  <a:pt x="3397" y="317"/>
                </a:lnTo>
                <a:lnTo>
                  <a:pt x="3396" y="321"/>
                </a:lnTo>
                <a:lnTo>
                  <a:pt x="3394" y="325"/>
                </a:lnTo>
                <a:lnTo>
                  <a:pt x="3392" y="327"/>
                </a:lnTo>
                <a:lnTo>
                  <a:pt x="3389" y="330"/>
                </a:lnTo>
                <a:lnTo>
                  <a:pt x="3384" y="332"/>
                </a:lnTo>
                <a:lnTo>
                  <a:pt x="3377" y="335"/>
                </a:lnTo>
                <a:lnTo>
                  <a:pt x="3378" y="339"/>
                </a:lnTo>
                <a:lnTo>
                  <a:pt x="3379" y="340"/>
                </a:lnTo>
                <a:lnTo>
                  <a:pt x="3380" y="340"/>
                </a:lnTo>
                <a:lnTo>
                  <a:pt x="3381" y="340"/>
                </a:lnTo>
                <a:lnTo>
                  <a:pt x="3383" y="341"/>
                </a:lnTo>
                <a:lnTo>
                  <a:pt x="3383" y="352"/>
                </a:lnTo>
                <a:lnTo>
                  <a:pt x="3375" y="348"/>
                </a:lnTo>
                <a:lnTo>
                  <a:pt x="3366" y="344"/>
                </a:lnTo>
                <a:lnTo>
                  <a:pt x="3368" y="349"/>
                </a:lnTo>
                <a:lnTo>
                  <a:pt x="3369" y="352"/>
                </a:lnTo>
                <a:lnTo>
                  <a:pt x="3372" y="356"/>
                </a:lnTo>
                <a:lnTo>
                  <a:pt x="3374" y="361"/>
                </a:lnTo>
                <a:lnTo>
                  <a:pt x="3377" y="369"/>
                </a:lnTo>
                <a:lnTo>
                  <a:pt x="3376" y="370"/>
                </a:lnTo>
                <a:lnTo>
                  <a:pt x="3374" y="370"/>
                </a:lnTo>
                <a:lnTo>
                  <a:pt x="3370" y="369"/>
                </a:lnTo>
                <a:lnTo>
                  <a:pt x="3366" y="369"/>
                </a:lnTo>
                <a:lnTo>
                  <a:pt x="3365" y="369"/>
                </a:lnTo>
                <a:lnTo>
                  <a:pt x="3363" y="369"/>
                </a:lnTo>
                <a:lnTo>
                  <a:pt x="3363" y="371"/>
                </a:lnTo>
                <a:lnTo>
                  <a:pt x="3363" y="375"/>
                </a:lnTo>
                <a:lnTo>
                  <a:pt x="3363" y="380"/>
                </a:lnTo>
                <a:lnTo>
                  <a:pt x="3355" y="386"/>
                </a:lnTo>
                <a:lnTo>
                  <a:pt x="3350" y="388"/>
                </a:lnTo>
                <a:lnTo>
                  <a:pt x="3348" y="389"/>
                </a:lnTo>
                <a:lnTo>
                  <a:pt x="3346" y="389"/>
                </a:lnTo>
                <a:lnTo>
                  <a:pt x="3346" y="388"/>
                </a:lnTo>
                <a:lnTo>
                  <a:pt x="3346" y="386"/>
                </a:lnTo>
                <a:lnTo>
                  <a:pt x="3346" y="385"/>
                </a:lnTo>
                <a:lnTo>
                  <a:pt x="3345" y="385"/>
                </a:lnTo>
                <a:lnTo>
                  <a:pt x="3344" y="386"/>
                </a:lnTo>
                <a:lnTo>
                  <a:pt x="3342" y="388"/>
                </a:lnTo>
                <a:lnTo>
                  <a:pt x="3341" y="392"/>
                </a:lnTo>
                <a:lnTo>
                  <a:pt x="3339" y="395"/>
                </a:lnTo>
                <a:lnTo>
                  <a:pt x="3338" y="397"/>
                </a:lnTo>
                <a:lnTo>
                  <a:pt x="3336" y="397"/>
                </a:lnTo>
                <a:lnTo>
                  <a:pt x="3333" y="397"/>
                </a:lnTo>
                <a:lnTo>
                  <a:pt x="3331" y="397"/>
                </a:lnTo>
                <a:lnTo>
                  <a:pt x="3329" y="397"/>
                </a:lnTo>
                <a:lnTo>
                  <a:pt x="3329" y="403"/>
                </a:lnTo>
                <a:lnTo>
                  <a:pt x="3335" y="403"/>
                </a:lnTo>
                <a:lnTo>
                  <a:pt x="3332" y="405"/>
                </a:lnTo>
                <a:lnTo>
                  <a:pt x="3331" y="406"/>
                </a:lnTo>
                <a:lnTo>
                  <a:pt x="3331" y="407"/>
                </a:lnTo>
                <a:lnTo>
                  <a:pt x="3331" y="408"/>
                </a:lnTo>
                <a:lnTo>
                  <a:pt x="3331" y="409"/>
                </a:lnTo>
                <a:lnTo>
                  <a:pt x="3332" y="411"/>
                </a:lnTo>
                <a:lnTo>
                  <a:pt x="3333" y="413"/>
                </a:lnTo>
                <a:lnTo>
                  <a:pt x="3333" y="415"/>
                </a:lnTo>
                <a:lnTo>
                  <a:pt x="3332" y="417"/>
                </a:lnTo>
                <a:lnTo>
                  <a:pt x="3332" y="418"/>
                </a:lnTo>
                <a:lnTo>
                  <a:pt x="3331" y="418"/>
                </a:lnTo>
                <a:lnTo>
                  <a:pt x="3329" y="419"/>
                </a:lnTo>
                <a:lnTo>
                  <a:pt x="3326" y="419"/>
                </a:lnTo>
                <a:lnTo>
                  <a:pt x="3324" y="420"/>
                </a:lnTo>
                <a:lnTo>
                  <a:pt x="3316" y="424"/>
                </a:lnTo>
                <a:lnTo>
                  <a:pt x="3313" y="426"/>
                </a:lnTo>
                <a:lnTo>
                  <a:pt x="3310" y="428"/>
                </a:lnTo>
                <a:lnTo>
                  <a:pt x="3308" y="431"/>
                </a:lnTo>
                <a:lnTo>
                  <a:pt x="3307" y="432"/>
                </a:lnTo>
                <a:lnTo>
                  <a:pt x="3307" y="434"/>
                </a:lnTo>
                <a:lnTo>
                  <a:pt x="3305" y="439"/>
                </a:lnTo>
                <a:lnTo>
                  <a:pt x="3304" y="445"/>
                </a:lnTo>
                <a:lnTo>
                  <a:pt x="3301" y="444"/>
                </a:lnTo>
                <a:lnTo>
                  <a:pt x="3298" y="443"/>
                </a:lnTo>
                <a:lnTo>
                  <a:pt x="3295" y="441"/>
                </a:lnTo>
                <a:lnTo>
                  <a:pt x="3293" y="440"/>
                </a:lnTo>
                <a:lnTo>
                  <a:pt x="3292" y="441"/>
                </a:lnTo>
                <a:lnTo>
                  <a:pt x="3290" y="443"/>
                </a:lnTo>
                <a:lnTo>
                  <a:pt x="3286" y="450"/>
                </a:lnTo>
                <a:lnTo>
                  <a:pt x="3282" y="456"/>
                </a:lnTo>
                <a:lnTo>
                  <a:pt x="3279" y="459"/>
                </a:lnTo>
                <a:lnTo>
                  <a:pt x="3276" y="460"/>
                </a:lnTo>
                <a:lnTo>
                  <a:pt x="3274" y="460"/>
                </a:lnTo>
                <a:lnTo>
                  <a:pt x="3272" y="461"/>
                </a:lnTo>
                <a:lnTo>
                  <a:pt x="3271" y="461"/>
                </a:lnTo>
                <a:lnTo>
                  <a:pt x="3270" y="462"/>
                </a:lnTo>
                <a:lnTo>
                  <a:pt x="3268" y="465"/>
                </a:lnTo>
                <a:lnTo>
                  <a:pt x="3267" y="469"/>
                </a:lnTo>
                <a:lnTo>
                  <a:pt x="3266" y="472"/>
                </a:lnTo>
                <a:lnTo>
                  <a:pt x="3265" y="476"/>
                </a:lnTo>
                <a:lnTo>
                  <a:pt x="3262" y="476"/>
                </a:lnTo>
                <a:lnTo>
                  <a:pt x="3260" y="477"/>
                </a:lnTo>
                <a:lnTo>
                  <a:pt x="3259" y="478"/>
                </a:lnTo>
                <a:lnTo>
                  <a:pt x="3259" y="479"/>
                </a:lnTo>
                <a:lnTo>
                  <a:pt x="3260" y="481"/>
                </a:lnTo>
                <a:lnTo>
                  <a:pt x="3262" y="481"/>
                </a:lnTo>
                <a:lnTo>
                  <a:pt x="3265" y="482"/>
                </a:lnTo>
                <a:lnTo>
                  <a:pt x="3268" y="482"/>
                </a:lnTo>
                <a:lnTo>
                  <a:pt x="3268" y="481"/>
                </a:lnTo>
                <a:lnTo>
                  <a:pt x="3270" y="480"/>
                </a:lnTo>
                <a:lnTo>
                  <a:pt x="3272" y="477"/>
                </a:lnTo>
                <a:lnTo>
                  <a:pt x="3275" y="475"/>
                </a:lnTo>
                <a:lnTo>
                  <a:pt x="3276" y="473"/>
                </a:lnTo>
                <a:lnTo>
                  <a:pt x="3279" y="473"/>
                </a:lnTo>
                <a:lnTo>
                  <a:pt x="3282" y="475"/>
                </a:lnTo>
                <a:lnTo>
                  <a:pt x="3283" y="475"/>
                </a:lnTo>
                <a:lnTo>
                  <a:pt x="3283" y="477"/>
                </a:lnTo>
                <a:lnTo>
                  <a:pt x="3283" y="478"/>
                </a:lnTo>
                <a:lnTo>
                  <a:pt x="3282" y="479"/>
                </a:lnTo>
                <a:lnTo>
                  <a:pt x="3279" y="481"/>
                </a:lnTo>
                <a:lnTo>
                  <a:pt x="3276" y="482"/>
                </a:lnTo>
                <a:lnTo>
                  <a:pt x="3270" y="485"/>
                </a:lnTo>
                <a:lnTo>
                  <a:pt x="3270" y="490"/>
                </a:lnTo>
                <a:lnTo>
                  <a:pt x="3265" y="489"/>
                </a:lnTo>
                <a:lnTo>
                  <a:pt x="3262" y="489"/>
                </a:lnTo>
                <a:lnTo>
                  <a:pt x="3259" y="490"/>
                </a:lnTo>
                <a:lnTo>
                  <a:pt x="3256" y="490"/>
                </a:lnTo>
                <a:lnTo>
                  <a:pt x="3256" y="487"/>
                </a:lnTo>
                <a:lnTo>
                  <a:pt x="3256" y="483"/>
                </a:lnTo>
                <a:lnTo>
                  <a:pt x="3255" y="480"/>
                </a:lnTo>
                <a:lnTo>
                  <a:pt x="3254" y="479"/>
                </a:lnTo>
                <a:lnTo>
                  <a:pt x="3252" y="479"/>
                </a:lnTo>
                <a:lnTo>
                  <a:pt x="3251" y="479"/>
                </a:lnTo>
                <a:lnTo>
                  <a:pt x="3250" y="481"/>
                </a:lnTo>
                <a:lnTo>
                  <a:pt x="3249" y="483"/>
                </a:lnTo>
                <a:lnTo>
                  <a:pt x="3248" y="485"/>
                </a:lnTo>
                <a:lnTo>
                  <a:pt x="3240" y="480"/>
                </a:lnTo>
                <a:lnTo>
                  <a:pt x="3234" y="476"/>
                </a:lnTo>
                <a:lnTo>
                  <a:pt x="3231" y="481"/>
                </a:lnTo>
                <a:lnTo>
                  <a:pt x="3230" y="483"/>
                </a:lnTo>
                <a:lnTo>
                  <a:pt x="3228" y="485"/>
                </a:lnTo>
                <a:lnTo>
                  <a:pt x="3231" y="485"/>
                </a:lnTo>
                <a:lnTo>
                  <a:pt x="3232" y="485"/>
                </a:lnTo>
                <a:lnTo>
                  <a:pt x="3233" y="484"/>
                </a:lnTo>
                <a:lnTo>
                  <a:pt x="3235" y="483"/>
                </a:lnTo>
                <a:lnTo>
                  <a:pt x="3237" y="482"/>
                </a:lnTo>
                <a:lnTo>
                  <a:pt x="3236" y="486"/>
                </a:lnTo>
                <a:lnTo>
                  <a:pt x="3237" y="487"/>
                </a:lnTo>
                <a:lnTo>
                  <a:pt x="3237" y="488"/>
                </a:lnTo>
                <a:lnTo>
                  <a:pt x="3238" y="490"/>
                </a:lnTo>
                <a:lnTo>
                  <a:pt x="3239" y="493"/>
                </a:lnTo>
                <a:lnTo>
                  <a:pt x="3237" y="494"/>
                </a:lnTo>
                <a:lnTo>
                  <a:pt x="3237" y="495"/>
                </a:lnTo>
                <a:lnTo>
                  <a:pt x="3237" y="496"/>
                </a:lnTo>
                <a:lnTo>
                  <a:pt x="3237" y="499"/>
                </a:lnTo>
                <a:lnTo>
                  <a:pt x="3232" y="498"/>
                </a:lnTo>
                <a:lnTo>
                  <a:pt x="3228" y="499"/>
                </a:lnTo>
                <a:lnTo>
                  <a:pt x="3227" y="501"/>
                </a:lnTo>
                <a:lnTo>
                  <a:pt x="3225" y="504"/>
                </a:lnTo>
                <a:lnTo>
                  <a:pt x="3223" y="510"/>
                </a:lnTo>
                <a:lnTo>
                  <a:pt x="3218" y="511"/>
                </a:lnTo>
                <a:lnTo>
                  <a:pt x="3213" y="510"/>
                </a:lnTo>
                <a:lnTo>
                  <a:pt x="3208" y="510"/>
                </a:lnTo>
                <a:lnTo>
                  <a:pt x="3205" y="510"/>
                </a:lnTo>
                <a:lnTo>
                  <a:pt x="3203" y="510"/>
                </a:lnTo>
                <a:lnTo>
                  <a:pt x="3203" y="515"/>
                </a:lnTo>
                <a:lnTo>
                  <a:pt x="3205" y="514"/>
                </a:lnTo>
                <a:lnTo>
                  <a:pt x="3206" y="514"/>
                </a:lnTo>
                <a:lnTo>
                  <a:pt x="3207" y="515"/>
                </a:lnTo>
                <a:lnTo>
                  <a:pt x="3208" y="516"/>
                </a:lnTo>
                <a:lnTo>
                  <a:pt x="3209" y="521"/>
                </a:lnTo>
                <a:lnTo>
                  <a:pt x="3202" y="524"/>
                </a:lnTo>
                <a:lnTo>
                  <a:pt x="3200" y="525"/>
                </a:lnTo>
                <a:lnTo>
                  <a:pt x="3199" y="525"/>
                </a:lnTo>
                <a:lnTo>
                  <a:pt x="3200" y="524"/>
                </a:lnTo>
                <a:lnTo>
                  <a:pt x="3189" y="524"/>
                </a:lnTo>
                <a:lnTo>
                  <a:pt x="3189" y="532"/>
                </a:lnTo>
                <a:lnTo>
                  <a:pt x="3196" y="531"/>
                </a:lnTo>
                <a:lnTo>
                  <a:pt x="3198" y="532"/>
                </a:lnTo>
                <a:lnTo>
                  <a:pt x="3197" y="533"/>
                </a:lnTo>
                <a:lnTo>
                  <a:pt x="3192" y="535"/>
                </a:lnTo>
                <a:lnTo>
                  <a:pt x="3182" y="538"/>
                </a:lnTo>
                <a:lnTo>
                  <a:pt x="3176" y="540"/>
                </a:lnTo>
                <a:lnTo>
                  <a:pt x="3166" y="541"/>
                </a:lnTo>
                <a:lnTo>
                  <a:pt x="3166" y="546"/>
                </a:lnTo>
                <a:lnTo>
                  <a:pt x="3178" y="549"/>
                </a:lnTo>
                <a:lnTo>
                  <a:pt x="3185" y="551"/>
                </a:lnTo>
                <a:lnTo>
                  <a:pt x="3180" y="551"/>
                </a:lnTo>
                <a:lnTo>
                  <a:pt x="3171" y="550"/>
                </a:lnTo>
                <a:lnTo>
                  <a:pt x="3166" y="549"/>
                </a:lnTo>
                <a:lnTo>
                  <a:pt x="3164" y="549"/>
                </a:lnTo>
                <a:lnTo>
                  <a:pt x="3158" y="555"/>
                </a:lnTo>
                <a:lnTo>
                  <a:pt x="3160" y="563"/>
                </a:lnTo>
                <a:lnTo>
                  <a:pt x="3161" y="565"/>
                </a:lnTo>
                <a:lnTo>
                  <a:pt x="3163" y="567"/>
                </a:lnTo>
                <a:lnTo>
                  <a:pt x="3164" y="567"/>
                </a:lnTo>
                <a:lnTo>
                  <a:pt x="3167" y="567"/>
                </a:lnTo>
                <a:lnTo>
                  <a:pt x="3175" y="566"/>
                </a:lnTo>
                <a:lnTo>
                  <a:pt x="3168" y="569"/>
                </a:lnTo>
                <a:lnTo>
                  <a:pt x="3161" y="572"/>
                </a:lnTo>
                <a:lnTo>
                  <a:pt x="3162" y="575"/>
                </a:lnTo>
                <a:lnTo>
                  <a:pt x="3163" y="576"/>
                </a:lnTo>
                <a:lnTo>
                  <a:pt x="3164" y="577"/>
                </a:lnTo>
                <a:lnTo>
                  <a:pt x="3169" y="577"/>
                </a:lnTo>
                <a:lnTo>
                  <a:pt x="3169" y="583"/>
                </a:lnTo>
                <a:lnTo>
                  <a:pt x="3161" y="586"/>
                </a:lnTo>
                <a:lnTo>
                  <a:pt x="3169" y="589"/>
                </a:lnTo>
                <a:lnTo>
                  <a:pt x="3172" y="589"/>
                </a:lnTo>
                <a:lnTo>
                  <a:pt x="3173" y="589"/>
                </a:lnTo>
                <a:lnTo>
                  <a:pt x="3173" y="591"/>
                </a:lnTo>
                <a:lnTo>
                  <a:pt x="3172" y="593"/>
                </a:lnTo>
                <a:lnTo>
                  <a:pt x="3169" y="597"/>
                </a:lnTo>
                <a:lnTo>
                  <a:pt x="3175" y="599"/>
                </a:lnTo>
                <a:lnTo>
                  <a:pt x="3176" y="599"/>
                </a:lnTo>
                <a:lnTo>
                  <a:pt x="3175" y="599"/>
                </a:lnTo>
                <a:lnTo>
                  <a:pt x="3174" y="599"/>
                </a:lnTo>
                <a:lnTo>
                  <a:pt x="3175" y="600"/>
                </a:lnTo>
                <a:lnTo>
                  <a:pt x="3178" y="603"/>
                </a:lnTo>
                <a:lnTo>
                  <a:pt x="3180" y="600"/>
                </a:lnTo>
                <a:lnTo>
                  <a:pt x="3182" y="598"/>
                </a:lnTo>
                <a:lnTo>
                  <a:pt x="3186" y="591"/>
                </a:lnTo>
                <a:lnTo>
                  <a:pt x="3192" y="593"/>
                </a:lnTo>
                <a:lnTo>
                  <a:pt x="3194" y="593"/>
                </a:lnTo>
                <a:lnTo>
                  <a:pt x="3195" y="593"/>
                </a:lnTo>
                <a:lnTo>
                  <a:pt x="3195" y="594"/>
                </a:lnTo>
                <a:lnTo>
                  <a:pt x="3194" y="594"/>
                </a:lnTo>
                <a:lnTo>
                  <a:pt x="3189" y="594"/>
                </a:lnTo>
                <a:lnTo>
                  <a:pt x="3183" y="605"/>
                </a:lnTo>
                <a:lnTo>
                  <a:pt x="3178" y="617"/>
                </a:lnTo>
                <a:lnTo>
                  <a:pt x="3172" y="616"/>
                </a:lnTo>
                <a:lnTo>
                  <a:pt x="3169" y="616"/>
                </a:lnTo>
                <a:lnTo>
                  <a:pt x="3166" y="617"/>
                </a:lnTo>
                <a:lnTo>
                  <a:pt x="3167" y="618"/>
                </a:lnTo>
                <a:lnTo>
                  <a:pt x="3167" y="621"/>
                </a:lnTo>
                <a:lnTo>
                  <a:pt x="3166" y="623"/>
                </a:lnTo>
                <a:lnTo>
                  <a:pt x="3166" y="625"/>
                </a:lnTo>
                <a:lnTo>
                  <a:pt x="3170" y="628"/>
                </a:lnTo>
                <a:lnTo>
                  <a:pt x="3173" y="629"/>
                </a:lnTo>
                <a:lnTo>
                  <a:pt x="3175" y="631"/>
                </a:lnTo>
                <a:lnTo>
                  <a:pt x="3176" y="626"/>
                </a:lnTo>
                <a:lnTo>
                  <a:pt x="3177" y="625"/>
                </a:lnTo>
                <a:lnTo>
                  <a:pt x="3177" y="624"/>
                </a:lnTo>
                <a:lnTo>
                  <a:pt x="3177" y="625"/>
                </a:lnTo>
                <a:lnTo>
                  <a:pt x="3178" y="625"/>
                </a:lnTo>
                <a:lnTo>
                  <a:pt x="3183" y="625"/>
                </a:lnTo>
                <a:lnTo>
                  <a:pt x="3184" y="628"/>
                </a:lnTo>
                <a:lnTo>
                  <a:pt x="3185" y="631"/>
                </a:lnTo>
                <a:lnTo>
                  <a:pt x="3185" y="634"/>
                </a:lnTo>
                <a:lnTo>
                  <a:pt x="3184" y="634"/>
                </a:lnTo>
                <a:lnTo>
                  <a:pt x="3183" y="634"/>
                </a:lnTo>
                <a:lnTo>
                  <a:pt x="3181" y="637"/>
                </a:lnTo>
                <a:lnTo>
                  <a:pt x="3178" y="640"/>
                </a:lnTo>
                <a:lnTo>
                  <a:pt x="3175" y="642"/>
                </a:lnTo>
                <a:lnTo>
                  <a:pt x="3174" y="645"/>
                </a:lnTo>
                <a:lnTo>
                  <a:pt x="3175" y="648"/>
                </a:lnTo>
                <a:lnTo>
                  <a:pt x="3175" y="651"/>
                </a:lnTo>
                <a:lnTo>
                  <a:pt x="3175" y="652"/>
                </a:lnTo>
                <a:lnTo>
                  <a:pt x="3175" y="653"/>
                </a:lnTo>
                <a:lnTo>
                  <a:pt x="3180" y="653"/>
                </a:lnTo>
                <a:lnTo>
                  <a:pt x="3183" y="662"/>
                </a:lnTo>
                <a:lnTo>
                  <a:pt x="3185" y="662"/>
                </a:lnTo>
                <a:lnTo>
                  <a:pt x="3187" y="662"/>
                </a:lnTo>
                <a:lnTo>
                  <a:pt x="3190" y="662"/>
                </a:lnTo>
                <a:lnTo>
                  <a:pt x="3195" y="659"/>
                </a:lnTo>
                <a:lnTo>
                  <a:pt x="3196" y="659"/>
                </a:lnTo>
                <a:lnTo>
                  <a:pt x="3197" y="659"/>
                </a:lnTo>
                <a:lnTo>
                  <a:pt x="3197" y="667"/>
                </a:lnTo>
                <a:lnTo>
                  <a:pt x="3202" y="667"/>
                </a:lnTo>
                <a:lnTo>
                  <a:pt x="3207" y="666"/>
                </a:lnTo>
                <a:lnTo>
                  <a:pt x="3213" y="665"/>
                </a:lnTo>
                <a:lnTo>
                  <a:pt x="3218" y="663"/>
                </a:lnTo>
                <a:lnTo>
                  <a:pt x="3228" y="658"/>
                </a:lnTo>
                <a:lnTo>
                  <a:pt x="3237" y="653"/>
                </a:lnTo>
                <a:lnTo>
                  <a:pt x="3238" y="652"/>
                </a:lnTo>
                <a:lnTo>
                  <a:pt x="3239" y="649"/>
                </a:lnTo>
                <a:lnTo>
                  <a:pt x="3241" y="646"/>
                </a:lnTo>
                <a:lnTo>
                  <a:pt x="3242" y="645"/>
                </a:lnTo>
                <a:lnTo>
                  <a:pt x="3245" y="644"/>
                </a:lnTo>
                <a:lnTo>
                  <a:pt x="3248" y="645"/>
                </a:lnTo>
                <a:lnTo>
                  <a:pt x="3251" y="645"/>
                </a:lnTo>
                <a:lnTo>
                  <a:pt x="3254" y="645"/>
                </a:lnTo>
                <a:lnTo>
                  <a:pt x="3256" y="644"/>
                </a:lnTo>
                <a:lnTo>
                  <a:pt x="3259" y="642"/>
                </a:lnTo>
                <a:lnTo>
                  <a:pt x="3265" y="639"/>
                </a:lnTo>
                <a:lnTo>
                  <a:pt x="3271" y="634"/>
                </a:lnTo>
                <a:lnTo>
                  <a:pt x="3276" y="631"/>
                </a:lnTo>
                <a:lnTo>
                  <a:pt x="3277" y="633"/>
                </a:lnTo>
                <a:lnTo>
                  <a:pt x="3277" y="634"/>
                </a:lnTo>
                <a:lnTo>
                  <a:pt x="3278" y="636"/>
                </a:lnTo>
                <a:lnTo>
                  <a:pt x="3279" y="638"/>
                </a:lnTo>
                <a:lnTo>
                  <a:pt x="3279" y="647"/>
                </a:lnTo>
                <a:lnTo>
                  <a:pt x="3279" y="656"/>
                </a:lnTo>
                <a:lnTo>
                  <a:pt x="3284" y="656"/>
                </a:lnTo>
                <a:lnTo>
                  <a:pt x="3285" y="659"/>
                </a:lnTo>
                <a:lnTo>
                  <a:pt x="3285" y="661"/>
                </a:lnTo>
                <a:lnTo>
                  <a:pt x="3283" y="665"/>
                </a:lnTo>
                <a:lnTo>
                  <a:pt x="3282" y="669"/>
                </a:lnTo>
                <a:lnTo>
                  <a:pt x="3282" y="671"/>
                </a:lnTo>
                <a:lnTo>
                  <a:pt x="3282" y="673"/>
                </a:lnTo>
                <a:lnTo>
                  <a:pt x="3286" y="679"/>
                </a:lnTo>
                <a:lnTo>
                  <a:pt x="3294" y="688"/>
                </a:lnTo>
                <a:lnTo>
                  <a:pt x="3310" y="704"/>
                </a:lnTo>
                <a:lnTo>
                  <a:pt x="3307" y="709"/>
                </a:lnTo>
                <a:lnTo>
                  <a:pt x="3304" y="715"/>
                </a:lnTo>
                <a:lnTo>
                  <a:pt x="3299" y="715"/>
                </a:lnTo>
                <a:lnTo>
                  <a:pt x="3298" y="716"/>
                </a:lnTo>
                <a:lnTo>
                  <a:pt x="3298" y="718"/>
                </a:lnTo>
                <a:lnTo>
                  <a:pt x="3299" y="721"/>
                </a:lnTo>
                <a:lnTo>
                  <a:pt x="3299" y="724"/>
                </a:lnTo>
                <a:lnTo>
                  <a:pt x="3299" y="726"/>
                </a:lnTo>
                <a:lnTo>
                  <a:pt x="3302" y="728"/>
                </a:lnTo>
                <a:lnTo>
                  <a:pt x="3304" y="729"/>
                </a:lnTo>
                <a:lnTo>
                  <a:pt x="3305" y="733"/>
                </a:lnTo>
                <a:lnTo>
                  <a:pt x="3304" y="734"/>
                </a:lnTo>
                <a:lnTo>
                  <a:pt x="3303" y="736"/>
                </a:lnTo>
                <a:lnTo>
                  <a:pt x="3301" y="738"/>
                </a:lnTo>
                <a:lnTo>
                  <a:pt x="3315" y="738"/>
                </a:lnTo>
                <a:lnTo>
                  <a:pt x="3323" y="738"/>
                </a:lnTo>
                <a:lnTo>
                  <a:pt x="3329" y="738"/>
                </a:lnTo>
                <a:lnTo>
                  <a:pt x="3330" y="734"/>
                </a:lnTo>
                <a:lnTo>
                  <a:pt x="3329" y="731"/>
                </a:lnTo>
                <a:lnTo>
                  <a:pt x="3329" y="727"/>
                </a:lnTo>
                <a:lnTo>
                  <a:pt x="3329" y="725"/>
                </a:lnTo>
                <a:lnTo>
                  <a:pt x="3329" y="724"/>
                </a:lnTo>
                <a:lnTo>
                  <a:pt x="3331" y="721"/>
                </a:lnTo>
                <a:lnTo>
                  <a:pt x="3333" y="719"/>
                </a:lnTo>
                <a:lnTo>
                  <a:pt x="3338" y="712"/>
                </a:lnTo>
                <a:lnTo>
                  <a:pt x="3346" y="714"/>
                </a:lnTo>
                <a:lnTo>
                  <a:pt x="3355" y="715"/>
                </a:lnTo>
                <a:lnTo>
                  <a:pt x="3360" y="716"/>
                </a:lnTo>
                <a:lnTo>
                  <a:pt x="3364" y="715"/>
                </a:lnTo>
                <a:lnTo>
                  <a:pt x="3368" y="714"/>
                </a:lnTo>
                <a:lnTo>
                  <a:pt x="3370" y="713"/>
                </a:lnTo>
                <a:lnTo>
                  <a:pt x="3372" y="712"/>
                </a:lnTo>
                <a:lnTo>
                  <a:pt x="3373" y="710"/>
                </a:lnTo>
                <a:lnTo>
                  <a:pt x="3375" y="706"/>
                </a:lnTo>
                <a:lnTo>
                  <a:pt x="3376" y="701"/>
                </a:lnTo>
                <a:lnTo>
                  <a:pt x="3377" y="698"/>
                </a:lnTo>
                <a:lnTo>
                  <a:pt x="3376" y="699"/>
                </a:lnTo>
                <a:lnTo>
                  <a:pt x="3375" y="699"/>
                </a:lnTo>
                <a:lnTo>
                  <a:pt x="3374" y="701"/>
                </a:lnTo>
                <a:lnTo>
                  <a:pt x="3372" y="703"/>
                </a:lnTo>
                <a:lnTo>
                  <a:pt x="3372" y="704"/>
                </a:lnTo>
                <a:lnTo>
                  <a:pt x="3370" y="703"/>
                </a:lnTo>
                <a:lnTo>
                  <a:pt x="3370" y="701"/>
                </a:lnTo>
                <a:lnTo>
                  <a:pt x="3370" y="695"/>
                </a:lnTo>
                <a:lnTo>
                  <a:pt x="3371" y="687"/>
                </a:lnTo>
                <a:lnTo>
                  <a:pt x="3372" y="681"/>
                </a:lnTo>
                <a:lnTo>
                  <a:pt x="3374" y="675"/>
                </a:lnTo>
                <a:lnTo>
                  <a:pt x="3377" y="665"/>
                </a:lnTo>
                <a:lnTo>
                  <a:pt x="3378" y="659"/>
                </a:lnTo>
                <a:lnTo>
                  <a:pt x="3378" y="654"/>
                </a:lnTo>
                <a:lnTo>
                  <a:pt x="3377" y="650"/>
                </a:lnTo>
                <a:lnTo>
                  <a:pt x="3376" y="649"/>
                </a:lnTo>
                <a:lnTo>
                  <a:pt x="3374" y="648"/>
                </a:lnTo>
                <a:lnTo>
                  <a:pt x="3378" y="645"/>
                </a:lnTo>
                <a:lnTo>
                  <a:pt x="3379" y="644"/>
                </a:lnTo>
                <a:lnTo>
                  <a:pt x="3379" y="643"/>
                </a:lnTo>
                <a:lnTo>
                  <a:pt x="3378" y="642"/>
                </a:lnTo>
                <a:lnTo>
                  <a:pt x="3377" y="641"/>
                </a:lnTo>
                <a:lnTo>
                  <a:pt x="3378" y="640"/>
                </a:lnTo>
                <a:lnTo>
                  <a:pt x="3380" y="639"/>
                </a:lnTo>
                <a:lnTo>
                  <a:pt x="3383" y="638"/>
                </a:lnTo>
                <a:lnTo>
                  <a:pt x="3386" y="638"/>
                </a:lnTo>
                <a:lnTo>
                  <a:pt x="3391" y="638"/>
                </a:lnTo>
                <a:lnTo>
                  <a:pt x="3395" y="640"/>
                </a:lnTo>
                <a:lnTo>
                  <a:pt x="3398" y="640"/>
                </a:lnTo>
                <a:lnTo>
                  <a:pt x="3400" y="639"/>
                </a:lnTo>
                <a:lnTo>
                  <a:pt x="3408" y="628"/>
                </a:lnTo>
                <a:lnTo>
                  <a:pt x="3414" y="628"/>
                </a:lnTo>
                <a:lnTo>
                  <a:pt x="3414" y="626"/>
                </a:lnTo>
                <a:lnTo>
                  <a:pt x="3414" y="625"/>
                </a:lnTo>
                <a:lnTo>
                  <a:pt x="3413" y="624"/>
                </a:lnTo>
                <a:lnTo>
                  <a:pt x="3412" y="622"/>
                </a:lnTo>
                <a:lnTo>
                  <a:pt x="3410" y="621"/>
                </a:lnTo>
                <a:lnTo>
                  <a:pt x="3408" y="620"/>
                </a:lnTo>
                <a:lnTo>
                  <a:pt x="3414" y="617"/>
                </a:lnTo>
                <a:lnTo>
                  <a:pt x="3418" y="615"/>
                </a:lnTo>
                <a:lnTo>
                  <a:pt x="3420" y="614"/>
                </a:lnTo>
                <a:lnTo>
                  <a:pt x="3420" y="608"/>
                </a:lnTo>
                <a:lnTo>
                  <a:pt x="3412" y="598"/>
                </a:lnTo>
                <a:lnTo>
                  <a:pt x="3409" y="594"/>
                </a:lnTo>
                <a:lnTo>
                  <a:pt x="3405" y="590"/>
                </a:lnTo>
                <a:lnTo>
                  <a:pt x="3402" y="588"/>
                </a:lnTo>
                <a:lnTo>
                  <a:pt x="3397" y="586"/>
                </a:lnTo>
                <a:lnTo>
                  <a:pt x="3392" y="584"/>
                </a:lnTo>
                <a:lnTo>
                  <a:pt x="3386" y="583"/>
                </a:lnTo>
                <a:lnTo>
                  <a:pt x="3386" y="573"/>
                </a:lnTo>
                <a:lnTo>
                  <a:pt x="3387" y="566"/>
                </a:lnTo>
                <a:lnTo>
                  <a:pt x="3387" y="559"/>
                </a:lnTo>
                <a:lnTo>
                  <a:pt x="3388" y="552"/>
                </a:lnTo>
                <a:lnTo>
                  <a:pt x="3387" y="546"/>
                </a:lnTo>
                <a:lnTo>
                  <a:pt x="3386" y="543"/>
                </a:lnTo>
                <a:lnTo>
                  <a:pt x="3386" y="541"/>
                </a:lnTo>
                <a:lnTo>
                  <a:pt x="3384" y="539"/>
                </a:lnTo>
                <a:lnTo>
                  <a:pt x="3383" y="538"/>
                </a:lnTo>
                <a:lnTo>
                  <a:pt x="3389" y="538"/>
                </a:lnTo>
                <a:lnTo>
                  <a:pt x="3389" y="533"/>
                </a:lnTo>
                <a:lnTo>
                  <a:pt x="3390" y="531"/>
                </a:lnTo>
                <a:lnTo>
                  <a:pt x="3391" y="530"/>
                </a:lnTo>
                <a:lnTo>
                  <a:pt x="3389" y="526"/>
                </a:lnTo>
                <a:lnTo>
                  <a:pt x="3388" y="524"/>
                </a:lnTo>
                <a:lnTo>
                  <a:pt x="3388" y="522"/>
                </a:lnTo>
                <a:lnTo>
                  <a:pt x="3389" y="521"/>
                </a:lnTo>
                <a:lnTo>
                  <a:pt x="3390" y="520"/>
                </a:lnTo>
                <a:lnTo>
                  <a:pt x="3394" y="520"/>
                </a:lnTo>
                <a:lnTo>
                  <a:pt x="3397" y="519"/>
                </a:lnTo>
                <a:lnTo>
                  <a:pt x="3400" y="518"/>
                </a:lnTo>
                <a:lnTo>
                  <a:pt x="3401" y="517"/>
                </a:lnTo>
                <a:lnTo>
                  <a:pt x="3401" y="515"/>
                </a:lnTo>
                <a:lnTo>
                  <a:pt x="3401" y="513"/>
                </a:lnTo>
                <a:lnTo>
                  <a:pt x="3401" y="512"/>
                </a:lnTo>
                <a:lnTo>
                  <a:pt x="3400" y="508"/>
                </a:lnTo>
                <a:lnTo>
                  <a:pt x="3400" y="507"/>
                </a:lnTo>
                <a:lnTo>
                  <a:pt x="3402" y="506"/>
                </a:lnTo>
                <a:lnTo>
                  <a:pt x="3406" y="506"/>
                </a:lnTo>
                <a:lnTo>
                  <a:pt x="3409" y="505"/>
                </a:lnTo>
                <a:lnTo>
                  <a:pt x="3410" y="505"/>
                </a:lnTo>
                <a:lnTo>
                  <a:pt x="3411" y="504"/>
                </a:lnTo>
                <a:lnTo>
                  <a:pt x="3412" y="502"/>
                </a:lnTo>
                <a:lnTo>
                  <a:pt x="3413" y="499"/>
                </a:lnTo>
                <a:lnTo>
                  <a:pt x="3413" y="494"/>
                </a:lnTo>
                <a:lnTo>
                  <a:pt x="3414" y="488"/>
                </a:lnTo>
                <a:lnTo>
                  <a:pt x="3415" y="486"/>
                </a:lnTo>
                <a:lnTo>
                  <a:pt x="3417" y="485"/>
                </a:lnTo>
                <a:lnTo>
                  <a:pt x="3419" y="483"/>
                </a:lnTo>
                <a:lnTo>
                  <a:pt x="3423" y="482"/>
                </a:lnTo>
                <a:lnTo>
                  <a:pt x="3432" y="480"/>
                </a:lnTo>
                <a:lnTo>
                  <a:pt x="3441" y="479"/>
                </a:lnTo>
                <a:lnTo>
                  <a:pt x="3445" y="477"/>
                </a:lnTo>
                <a:lnTo>
                  <a:pt x="3448" y="476"/>
                </a:lnTo>
                <a:lnTo>
                  <a:pt x="3449" y="475"/>
                </a:lnTo>
                <a:lnTo>
                  <a:pt x="3450" y="473"/>
                </a:lnTo>
                <a:lnTo>
                  <a:pt x="3452" y="469"/>
                </a:lnTo>
                <a:lnTo>
                  <a:pt x="3454" y="464"/>
                </a:lnTo>
                <a:lnTo>
                  <a:pt x="3455" y="463"/>
                </a:lnTo>
                <a:lnTo>
                  <a:pt x="3456" y="462"/>
                </a:lnTo>
                <a:lnTo>
                  <a:pt x="3462" y="462"/>
                </a:lnTo>
                <a:lnTo>
                  <a:pt x="3463" y="458"/>
                </a:lnTo>
                <a:lnTo>
                  <a:pt x="3463" y="455"/>
                </a:lnTo>
                <a:lnTo>
                  <a:pt x="3462" y="453"/>
                </a:lnTo>
                <a:lnTo>
                  <a:pt x="3461" y="450"/>
                </a:lnTo>
                <a:lnTo>
                  <a:pt x="3460" y="448"/>
                </a:lnTo>
                <a:lnTo>
                  <a:pt x="3459" y="445"/>
                </a:lnTo>
                <a:lnTo>
                  <a:pt x="3458" y="441"/>
                </a:lnTo>
                <a:lnTo>
                  <a:pt x="3459" y="437"/>
                </a:lnTo>
                <a:lnTo>
                  <a:pt x="3460" y="434"/>
                </a:lnTo>
                <a:lnTo>
                  <a:pt x="3463" y="431"/>
                </a:lnTo>
                <a:lnTo>
                  <a:pt x="3466" y="428"/>
                </a:lnTo>
                <a:lnTo>
                  <a:pt x="3467" y="426"/>
                </a:lnTo>
                <a:lnTo>
                  <a:pt x="3467" y="425"/>
                </a:lnTo>
                <a:lnTo>
                  <a:pt x="3467" y="420"/>
                </a:lnTo>
                <a:lnTo>
                  <a:pt x="3470" y="419"/>
                </a:lnTo>
                <a:lnTo>
                  <a:pt x="3473" y="418"/>
                </a:lnTo>
                <a:lnTo>
                  <a:pt x="3476" y="418"/>
                </a:lnTo>
                <a:lnTo>
                  <a:pt x="3479" y="417"/>
                </a:lnTo>
                <a:lnTo>
                  <a:pt x="3481" y="414"/>
                </a:lnTo>
                <a:lnTo>
                  <a:pt x="3481" y="411"/>
                </a:lnTo>
                <a:lnTo>
                  <a:pt x="3481" y="409"/>
                </a:lnTo>
                <a:lnTo>
                  <a:pt x="3481" y="407"/>
                </a:lnTo>
                <a:lnTo>
                  <a:pt x="3481" y="405"/>
                </a:lnTo>
                <a:lnTo>
                  <a:pt x="3482" y="404"/>
                </a:lnTo>
                <a:lnTo>
                  <a:pt x="3485" y="403"/>
                </a:lnTo>
                <a:lnTo>
                  <a:pt x="3490" y="403"/>
                </a:lnTo>
                <a:lnTo>
                  <a:pt x="3493" y="409"/>
                </a:lnTo>
                <a:lnTo>
                  <a:pt x="3505" y="409"/>
                </a:lnTo>
                <a:lnTo>
                  <a:pt x="3516" y="410"/>
                </a:lnTo>
                <a:lnTo>
                  <a:pt x="3529" y="411"/>
                </a:lnTo>
                <a:lnTo>
                  <a:pt x="3531" y="424"/>
                </a:lnTo>
                <a:lnTo>
                  <a:pt x="3532" y="430"/>
                </a:lnTo>
                <a:lnTo>
                  <a:pt x="3532" y="434"/>
                </a:lnTo>
                <a:lnTo>
                  <a:pt x="3531" y="436"/>
                </a:lnTo>
                <a:lnTo>
                  <a:pt x="3529" y="438"/>
                </a:lnTo>
                <a:lnTo>
                  <a:pt x="3524" y="442"/>
                </a:lnTo>
                <a:lnTo>
                  <a:pt x="3519" y="447"/>
                </a:lnTo>
                <a:lnTo>
                  <a:pt x="3515" y="451"/>
                </a:lnTo>
                <a:lnTo>
                  <a:pt x="3513" y="456"/>
                </a:lnTo>
                <a:lnTo>
                  <a:pt x="3511" y="461"/>
                </a:lnTo>
                <a:lnTo>
                  <a:pt x="3509" y="466"/>
                </a:lnTo>
                <a:lnTo>
                  <a:pt x="3508" y="468"/>
                </a:lnTo>
                <a:lnTo>
                  <a:pt x="3507" y="470"/>
                </a:lnTo>
                <a:lnTo>
                  <a:pt x="3502" y="474"/>
                </a:lnTo>
                <a:lnTo>
                  <a:pt x="3495" y="478"/>
                </a:lnTo>
                <a:lnTo>
                  <a:pt x="3484" y="485"/>
                </a:lnTo>
                <a:lnTo>
                  <a:pt x="3484" y="486"/>
                </a:lnTo>
                <a:lnTo>
                  <a:pt x="3484" y="487"/>
                </a:lnTo>
                <a:lnTo>
                  <a:pt x="3484" y="490"/>
                </a:lnTo>
                <a:lnTo>
                  <a:pt x="3485" y="493"/>
                </a:lnTo>
                <a:lnTo>
                  <a:pt x="3484" y="496"/>
                </a:lnTo>
                <a:lnTo>
                  <a:pt x="3483" y="495"/>
                </a:lnTo>
                <a:lnTo>
                  <a:pt x="3481" y="493"/>
                </a:lnTo>
                <a:lnTo>
                  <a:pt x="3479" y="490"/>
                </a:lnTo>
                <a:lnTo>
                  <a:pt x="3476" y="494"/>
                </a:lnTo>
                <a:lnTo>
                  <a:pt x="3474" y="499"/>
                </a:lnTo>
                <a:lnTo>
                  <a:pt x="3470" y="507"/>
                </a:lnTo>
                <a:lnTo>
                  <a:pt x="3467" y="507"/>
                </a:lnTo>
                <a:lnTo>
                  <a:pt x="3467" y="511"/>
                </a:lnTo>
                <a:lnTo>
                  <a:pt x="3468" y="514"/>
                </a:lnTo>
                <a:lnTo>
                  <a:pt x="3471" y="521"/>
                </a:lnTo>
                <a:lnTo>
                  <a:pt x="3474" y="528"/>
                </a:lnTo>
                <a:lnTo>
                  <a:pt x="3475" y="530"/>
                </a:lnTo>
                <a:lnTo>
                  <a:pt x="3476" y="532"/>
                </a:lnTo>
                <a:lnTo>
                  <a:pt x="3476" y="537"/>
                </a:lnTo>
                <a:lnTo>
                  <a:pt x="3475" y="542"/>
                </a:lnTo>
                <a:lnTo>
                  <a:pt x="3474" y="546"/>
                </a:lnTo>
                <a:lnTo>
                  <a:pt x="3473" y="549"/>
                </a:lnTo>
                <a:lnTo>
                  <a:pt x="3473" y="552"/>
                </a:lnTo>
                <a:lnTo>
                  <a:pt x="3473" y="553"/>
                </a:lnTo>
                <a:lnTo>
                  <a:pt x="3473" y="558"/>
                </a:lnTo>
                <a:lnTo>
                  <a:pt x="3473" y="566"/>
                </a:lnTo>
                <a:lnTo>
                  <a:pt x="3476" y="564"/>
                </a:lnTo>
                <a:lnTo>
                  <a:pt x="3477" y="563"/>
                </a:lnTo>
                <a:lnTo>
                  <a:pt x="3479" y="563"/>
                </a:lnTo>
                <a:lnTo>
                  <a:pt x="3479" y="564"/>
                </a:lnTo>
                <a:lnTo>
                  <a:pt x="3479" y="565"/>
                </a:lnTo>
                <a:lnTo>
                  <a:pt x="3479" y="569"/>
                </a:lnTo>
                <a:lnTo>
                  <a:pt x="3478" y="572"/>
                </a:lnTo>
                <a:lnTo>
                  <a:pt x="3479" y="575"/>
                </a:lnTo>
                <a:lnTo>
                  <a:pt x="3484" y="572"/>
                </a:lnTo>
                <a:lnTo>
                  <a:pt x="3488" y="571"/>
                </a:lnTo>
                <a:lnTo>
                  <a:pt x="3489" y="571"/>
                </a:lnTo>
                <a:lnTo>
                  <a:pt x="3487" y="572"/>
                </a:lnTo>
                <a:lnTo>
                  <a:pt x="3493" y="575"/>
                </a:lnTo>
                <a:lnTo>
                  <a:pt x="3496" y="577"/>
                </a:lnTo>
                <a:lnTo>
                  <a:pt x="3499" y="579"/>
                </a:lnTo>
                <a:lnTo>
                  <a:pt x="3500" y="580"/>
                </a:lnTo>
                <a:lnTo>
                  <a:pt x="3500" y="581"/>
                </a:lnTo>
                <a:lnTo>
                  <a:pt x="3499" y="582"/>
                </a:lnTo>
                <a:lnTo>
                  <a:pt x="3498" y="582"/>
                </a:lnTo>
                <a:lnTo>
                  <a:pt x="3496" y="583"/>
                </a:lnTo>
                <a:lnTo>
                  <a:pt x="3490" y="583"/>
                </a:lnTo>
                <a:lnTo>
                  <a:pt x="3487" y="594"/>
                </a:lnTo>
                <a:lnTo>
                  <a:pt x="3489" y="594"/>
                </a:lnTo>
                <a:lnTo>
                  <a:pt x="3491" y="594"/>
                </a:lnTo>
                <a:lnTo>
                  <a:pt x="3495" y="594"/>
                </a:lnTo>
                <a:lnTo>
                  <a:pt x="3494" y="594"/>
                </a:lnTo>
                <a:lnTo>
                  <a:pt x="3494" y="593"/>
                </a:lnTo>
                <a:lnTo>
                  <a:pt x="3494" y="592"/>
                </a:lnTo>
                <a:lnTo>
                  <a:pt x="3495" y="590"/>
                </a:lnTo>
                <a:lnTo>
                  <a:pt x="3498" y="589"/>
                </a:lnTo>
                <a:lnTo>
                  <a:pt x="3500" y="588"/>
                </a:lnTo>
                <a:lnTo>
                  <a:pt x="3502" y="587"/>
                </a:lnTo>
                <a:lnTo>
                  <a:pt x="3501" y="589"/>
                </a:lnTo>
                <a:lnTo>
                  <a:pt x="3504" y="589"/>
                </a:lnTo>
                <a:lnTo>
                  <a:pt x="3504" y="593"/>
                </a:lnTo>
                <a:lnTo>
                  <a:pt x="3504" y="597"/>
                </a:lnTo>
                <a:lnTo>
                  <a:pt x="3505" y="598"/>
                </a:lnTo>
                <a:lnTo>
                  <a:pt x="3506" y="598"/>
                </a:lnTo>
                <a:lnTo>
                  <a:pt x="3508" y="599"/>
                </a:lnTo>
                <a:lnTo>
                  <a:pt x="3511" y="599"/>
                </a:lnTo>
                <a:lnTo>
                  <a:pt x="3512" y="600"/>
                </a:lnTo>
                <a:lnTo>
                  <a:pt x="3517" y="599"/>
                </a:lnTo>
                <a:lnTo>
                  <a:pt x="3521" y="598"/>
                </a:lnTo>
                <a:lnTo>
                  <a:pt x="3524" y="597"/>
                </a:lnTo>
                <a:lnTo>
                  <a:pt x="3529" y="590"/>
                </a:lnTo>
                <a:lnTo>
                  <a:pt x="3534" y="586"/>
                </a:lnTo>
                <a:lnTo>
                  <a:pt x="3536" y="584"/>
                </a:lnTo>
                <a:lnTo>
                  <a:pt x="3538" y="583"/>
                </a:lnTo>
                <a:lnTo>
                  <a:pt x="3540" y="583"/>
                </a:lnTo>
                <a:lnTo>
                  <a:pt x="3542" y="583"/>
                </a:lnTo>
                <a:lnTo>
                  <a:pt x="3544" y="583"/>
                </a:lnTo>
                <a:lnTo>
                  <a:pt x="3546" y="583"/>
                </a:lnTo>
                <a:lnTo>
                  <a:pt x="3544" y="580"/>
                </a:lnTo>
                <a:lnTo>
                  <a:pt x="3543" y="577"/>
                </a:lnTo>
                <a:lnTo>
                  <a:pt x="3550" y="576"/>
                </a:lnTo>
                <a:lnTo>
                  <a:pt x="3555" y="576"/>
                </a:lnTo>
                <a:lnTo>
                  <a:pt x="3559" y="576"/>
                </a:lnTo>
                <a:lnTo>
                  <a:pt x="3563" y="576"/>
                </a:lnTo>
                <a:lnTo>
                  <a:pt x="3569" y="577"/>
                </a:lnTo>
                <a:lnTo>
                  <a:pt x="3572" y="577"/>
                </a:lnTo>
                <a:lnTo>
                  <a:pt x="3575" y="577"/>
                </a:lnTo>
                <a:lnTo>
                  <a:pt x="3581" y="575"/>
                </a:lnTo>
                <a:lnTo>
                  <a:pt x="3588" y="572"/>
                </a:lnTo>
                <a:lnTo>
                  <a:pt x="3589" y="573"/>
                </a:lnTo>
                <a:lnTo>
                  <a:pt x="3589" y="574"/>
                </a:lnTo>
                <a:lnTo>
                  <a:pt x="3588" y="576"/>
                </a:lnTo>
                <a:lnTo>
                  <a:pt x="3585" y="580"/>
                </a:lnTo>
                <a:lnTo>
                  <a:pt x="3589" y="584"/>
                </a:lnTo>
                <a:lnTo>
                  <a:pt x="3594" y="588"/>
                </a:lnTo>
                <a:lnTo>
                  <a:pt x="3599" y="592"/>
                </a:lnTo>
                <a:lnTo>
                  <a:pt x="3602" y="594"/>
                </a:lnTo>
                <a:lnTo>
                  <a:pt x="3604" y="594"/>
                </a:lnTo>
                <a:lnTo>
                  <a:pt x="3608" y="592"/>
                </a:lnTo>
                <a:lnTo>
                  <a:pt x="3612" y="591"/>
                </a:lnTo>
                <a:lnTo>
                  <a:pt x="3614" y="591"/>
                </a:lnTo>
                <a:lnTo>
                  <a:pt x="3616" y="591"/>
                </a:lnTo>
                <a:lnTo>
                  <a:pt x="3618" y="593"/>
                </a:lnTo>
                <a:lnTo>
                  <a:pt x="3619" y="596"/>
                </a:lnTo>
                <a:lnTo>
                  <a:pt x="3621" y="598"/>
                </a:lnTo>
                <a:lnTo>
                  <a:pt x="3622" y="600"/>
                </a:lnTo>
                <a:lnTo>
                  <a:pt x="3624" y="600"/>
                </a:lnTo>
                <a:lnTo>
                  <a:pt x="3626" y="600"/>
                </a:lnTo>
                <a:lnTo>
                  <a:pt x="3628" y="599"/>
                </a:lnTo>
                <a:lnTo>
                  <a:pt x="3629" y="599"/>
                </a:lnTo>
                <a:lnTo>
                  <a:pt x="3630" y="600"/>
                </a:lnTo>
                <a:lnTo>
                  <a:pt x="3621" y="601"/>
                </a:lnTo>
                <a:lnTo>
                  <a:pt x="3608" y="603"/>
                </a:lnTo>
                <a:lnTo>
                  <a:pt x="3605" y="608"/>
                </a:lnTo>
                <a:lnTo>
                  <a:pt x="3599" y="608"/>
                </a:lnTo>
                <a:lnTo>
                  <a:pt x="3594" y="607"/>
                </a:lnTo>
                <a:lnTo>
                  <a:pt x="3589" y="606"/>
                </a:lnTo>
                <a:lnTo>
                  <a:pt x="3585" y="606"/>
                </a:lnTo>
                <a:lnTo>
                  <a:pt x="3584" y="616"/>
                </a:lnTo>
                <a:lnTo>
                  <a:pt x="3584" y="617"/>
                </a:lnTo>
                <a:lnTo>
                  <a:pt x="3584" y="618"/>
                </a:lnTo>
                <a:lnTo>
                  <a:pt x="3583" y="620"/>
                </a:lnTo>
                <a:lnTo>
                  <a:pt x="3580" y="620"/>
                </a:lnTo>
                <a:lnTo>
                  <a:pt x="3575" y="619"/>
                </a:lnTo>
                <a:lnTo>
                  <a:pt x="3564" y="616"/>
                </a:lnTo>
                <a:lnTo>
                  <a:pt x="3552" y="612"/>
                </a:lnTo>
                <a:lnTo>
                  <a:pt x="3547" y="611"/>
                </a:lnTo>
                <a:lnTo>
                  <a:pt x="3543" y="611"/>
                </a:lnTo>
                <a:lnTo>
                  <a:pt x="3542" y="611"/>
                </a:lnTo>
                <a:lnTo>
                  <a:pt x="3541" y="612"/>
                </a:lnTo>
                <a:lnTo>
                  <a:pt x="3540" y="614"/>
                </a:lnTo>
                <a:lnTo>
                  <a:pt x="3539" y="616"/>
                </a:lnTo>
                <a:lnTo>
                  <a:pt x="3538" y="617"/>
                </a:lnTo>
                <a:lnTo>
                  <a:pt x="3534" y="617"/>
                </a:lnTo>
                <a:lnTo>
                  <a:pt x="3531" y="617"/>
                </a:lnTo>
                <a:lnTo>
                  <a:pt x="3527" y="617"/>
                </a:lnTo>
                <a:lnTo>
                  <a:pt x="3524" y="617"/>
                </a:lnTo>
                <a:lnTo>
                  <a:pt x="3519" y="618"/>
                </a:lnTo>
                <a:lnTo>
                  <a:pt x="3514" y="621"/>
                </a:lnTo>
                <a:lnTo>
                  <a:pt x="3509" y="623"/>
                </a:lnTo>
                <a:lnTo>
                  <a:pt x="3504" y="625"/>
                </a:lnTo>
                <a:lnTo>
                  <a:pt x="3504" y="635"/>
                </a:lnTo>
                <a:lnTo>
                  <a:pt x="3504" y="648"/>
                </a:lnTo>
                <a:lnTo>
                  <a:pt x="3512" y="651"/>
                </a:lnTo>
                <a:lnTo>
                  <a:pt x="3513" y="657"/>
                </a:lnTo>
                <a:lnTo>
                  <a:pt x="3514" y="663"/>
                </a:lnTo>
                <a:lnTo>
                  <a:pt x="3513" y="667"/>
                </a:lnTo>
                <a:lnTo>
                  <a:pt x="3513" y="671"/>
                </a:lnTo>
                <a:lnTo>
                  <a:pt x="3511" y="679"/>
                </a:lnTo>
                <a:lnTo>
                  <a:pt x="3509" y="685"/>
                </a:lnTo>
                <a:lnTo>
                  <a:pt x="3507" y="690"/>
                </a:lnTo>
                <a:lnTo>
                  <a:pt x="3503" y="689"/>
                </a:lnTo>
                <a:lnTo>
                  <a:pt x="3498" y="689"/>
                </a:lnTo>
                <a:lnTo>
                  <a:pt x="3490" y="690"/>
                </a:lnTo>
                <a:lnTo>
                  <a:pt x="3484" y="679"/>
                </a:lnTo>
                <a:lnTo>
                  <a:pt x="3481" y="673"/>
                </a:lnTo>
                <a:lnTo>
                  <a:pt x="3479" y="667"/>
                </a:lnTo>
                <a:lnTo>
                  <a:pt x="3467" y="673"/>
                </a:lnTo>
                <a:lnTo>
                  <a:pt x="3467" y="675"/>
                </a:lnTo>
                <a:lnTo>
                  <a:pt x="3467" y="677"/>
                </a:lnTo>
                <a:lnTo>
                  <a:pt x="3467" y="681"/>
                </a:lnTo>
                <a:lnTo>
                  <a:pt x="3467" y="686"/>
                </a:lnTo>
                <a:lnTo>
                  <a:pt x="3467" y="690"/>
                </a:lnTo>
                <a:lnTo>
                  <a:pt x="3467" y="692"/>
                </a:lnTo>
                <a:lnTo>
                  <a:pt x="3465" y="694"/>
                </a:lnTo>
                <a:lnTo>
                  <a:pt x="3462" y="698"/>
                </a:lnTo>
                <a:lnTo>
                  <a:pt x="3458" y="703"/>
                </a:lnTo>
                <a:lnTo>
                  <a:pt x="3456" y="707"/>
                </a:lnTo>
                <a:lnTo>
                  <a:pt x="3455" y="711"/>
                </a:lnTo>
                <a:lnTo>
                  <a:pt x="3455" y="715"/>
                </a:lnTo>
                <a:lnTo>
                  <a:pt x="3453" y="720"/>
                </a:lnTo>
                <a:lnTo>
                  <a:pt x="3453" y="724"/>
                </a:lnTo>
                <a:lnTo>
                  <a:pt x="3453" y="731"/>
                </a:lnTo>
                <a:lnTo>
                  <a:pt x="3453" y="739"/>
                </a:lnTo>
                <a:lnTo>
                  <a:pt x="3453" y="746"/>
                </a:lnTo>
                <a:lnTo>
                  <a:pt x="3450" y="747"/>
                </a:lnTo>
                <a:lnTo>
                  <a:pt x="3447" y="749"/>
                </a:lnTo>
                <a:lnTo>
                  <a:pt x="3442" y="752"/>
                </a:lnTo>
                <a:lnTo>
                  <a:pt x="3445" y="743"/>
                </a:lnTo>
                <a:lnTo>
                  <a:pt x="3439" y="743"/>
                </a:lnTo>
                <a:lnTo>
                  <a:pt x="3437" y="746"/>
                </a:lnTo>
                <a:lnTo>
                  <a:pt x="3435" y="748"/>
                </a:lnTo>
                <a:lnTo>
                  <a:pt x="3432" y="750"/>
                </a:lnTo>
                <a:lnTo>
                  <a:pt x="3431" y="752"/>
                </a:lnTo>
                <a:lnTo>
                  <a:pt x="3430" y="755"/>
                </a:lnTo>
                <a:lnTo>
                  <a:pt x="3430" y="759"/>
                </a:lnTo>
                <a:lnTo>
                  <a:pt x="3431" y="762"/>
                </a:lnTo>
                <a:lnTo>
                  <a:pt x="3431" y="766"/>
                </a:lnTo>
                <a:lnTo>
                  <a:pt x="3429" y="769"/>
                </a:lnTo>
                <a:lnTo>
                  <a:pt x="3427" y="773"/>
                </a:lnTo>
                <a:lnTo>
                  <a:pt x="3424" y="772"/>
                </a:lnTo>
                <a:lnTo>
                  <a:pt x="3422" y="772"/>
                </a:lnTo>
                <a:lnTo>
                  <a:pt x="3421" y="771"/>
                </a:lnTo>
                <a:lnTo>
                  <a:pt x="3421" y="770"/>
                </a:lnTo>
                <a:lnTo>
                  <a:pt x="3422" y="770"/>
                </a:lnTo>
                <a:lnTo>
                  <a:pt x="3422" y="769"/>
                </a:lnTo>
                <a:lnTo>
                  <a:pt x="3421" y="769"/>
                </a:lnTo>
                <a:lnTo>
                  <a:pt x="3420" y="769"/>
                </a:lnTo>
                <a:lnTo>
                  <a:pt x="3414" y="774"/>
                </a:lnTo>
                <a:lnTo>
                  <a:pt x="3409" y="776"/>
                </a:lnTo>
                <a:lnTo>
                  <a:pt x="3405" y="777"/>
                </a:lnTo>
                <a:lnTo>
                  <a:pt x="3403" y="769"/>
                </a:lnTo>
                <a:lnTo>
                  <a:pt x="3405" y="769"/>
                </a:lnTo>
                <a:lnTo>
                  <a:pt x="3406" y="769"/>
                </a:lnTo>
                <a:lnTo>
                  <a:pt x="3407" y="768"/>
                </a:lnTo>
                <a:lnTo>
                  <a:pt x="3406" y="767"/>
                </a:lnTo>
                <a:lnTo>
                  <a:pt x="3405" y="765"/>
                </a:lnTo>
                <a:lnTo>
                  <a:pt x="3403" y="764"/>
                </a:lnTo>
                <a:lnTo>
                  <a:pt x="3400" y="763"/>
                </a:lnTo>
                <a:lnTo>
                  <a:pt x="3397" y="763"/>
                </a:lnTo>
                <a:lnTo>
                  <a:pt x="3391" y="764"/>
                </a:lnTo>
                <a:lnTo>
                  <a:pt x="3384" y="767"/>
                </a:lnTo>
                <a:lnTo>
                  <a:pt x="3377" y="771"/>
                </a:lnTo>
                <a:lnTo>
                  <a:pt x="3370" y="775"/>
                </a:lnTo>
                <a:lnTo>
                  <a:pt x="3362" y="779"/>
                </a:lnTo>
                <a:lnTo>
                  <a:pt x="3354" y="782"/>
                </a:lnTo>
                <a:lnTo>
                  <a:pt x="3346" y="784"/>
                </a:lnTo>
                <a:lnTo>
                  <a:pt x="3342" y="785"/>
                </a:lnTo>
                <a:lnTo>
                  <a:pt x="3338" y="786"/>
                </a:lnTo>
                <a:lnTo>
                  <a:pt x="3333" y="786"/>
                </a:lnTo>
                <a:lnTo>
                  <a:pt x="3331" y="786"/>
                </a:lnTo>
                <a:lnTo>
                  <a:pt x="3329" y="786"/>
                </a:lnTo>
                <a:lnTo>
                  <a:pt x="3321" y="783"/>
                </a:lnTo>
                <a:lnTo>
                  <a:pt x="3313" y="780"/>
                </a:lnTo>
                <a:lnTo>
                  <a:pt x="3310" y="774"/>
                </a:lnTo>
                <a:lnTo>
                  <a:pt x="3306" y="774"/>
                </a:lnTo>
                <a:lnTo>
                  <a:pt x="3301" y="774"/>
                </a:lnTo>
                <a:lnTo>
                  <a:pt x="3297" y="775"/>
                </a:lnTo>
                <a:lnTo>
                  <a:pt x="3293" y="774"/>
                </a:lnTo>
                <a:lnTo>
                  <a:pt x="3290" y="779"/>
                </a:lnTo>
                <a:lnTo>
                  <a:pt x="3289" y="781"/>
                </a:lnTo>
                <a:lnTo>
                  <a:pt x="3287" y="783"/>
                </a:lnTo>
                <a:lnTo>
                  <a:pt x="3285" y="783"/>
                </a:lnTo>
                <a:lnTo>
                  <a:pt x="3283" y="783"/>
                </a:lnTo>
                <a:lnTo>
                  <a:pt x="3281" y="782"/>
                </a:lnTo>
                <a:lnTo>
                  <a:pt x="3280" y="782"/>
                </a:lnTo>
                <a:lnTo>
                  <a:pt x="3279" y="783"/>
                </a:lnTo>
                <a:lnTo>
                  <a:pt x="3280" y="784"/>
                </a:lnTo>
                <a:lnTo>
                  <a:pt x="3280" y="785"/>
                </a:lnTo>
                <a:lnTo>
                  <a:pt x="3279" y="786"/>
                </a:lnTo>
                <a:lnTo>
                  <a:pt x="3279" y="788"/>
                </a:lnTo>
                <a:lnTo>
                  <a:pt x="3276" y="791"/>
                </a:lnTo>
                <a:lnTo>
                  <a:pt x="3273" y="786"/>
                </a:lnTo>
                <a:lnTo>
                  <a:pt x="3270" y="780"/>
                </a:lnTo>
                <a:lnTo>
                  <a:pt x="3267" y="780"/>
                </a:lnTo>
                <a:lnTo>
                  <a:pt x="3263" y="780"/>
                </a:lnTo>
                <a:lnTo>
                  <a:pt x="3259" y="781"/>
                </a:lnTo>
                <a:lnTo>
                  <a:pt x="3258" y="780"/>
                </a:lnTo>
                <a:lnTo>
                  <a:pt x="3256" y="780"/>
                </a:lnTo>
                <a:lnTo>
                  <a:pt x="3256" y="774"/>
                </a:lnTo>
                <a:lnTo>
                  <a:pt x="3255" y="771"/>
                </a:lnTo>
                <a:lnTo>
                  <a:pt x="3252" y="768"/>
                </a:lnTo>
                <a:lnTo>
                  <a:pt x="3248" y="763"/>
                </a:lnTo>
                <a:lnTo>
                  <a:pt x="3250" y="759"/>
                </a:lnTo>
                <a:lnTo>
                  <a:pt x="3254" y="755"/>
                </a:lnTo>
                <a:lnTo>
                  <a:pt x="3245" y="755"/>
                </a:lnTo>
                <a:lnTo>
                  <a:pt x="3245" y="752"/>
                </a:lnTo>
                <a:lnTo>
                  <a:pt x="3246" y="749"/>
                </a:lnTo>
                <a:lnTo>
                  <a:pt x="3249" y="744"/>
                </a:lnTo>
                <a:lnTo>
                  <a:pt x="3251" y="742"/>
                </a:lnTo>
                <a:lnTo>
                  <a:pt x="3251" y="741"/>
                </a:lnTo>
                <a:lnTo>
                  <a:pt x="3252" y="742"/>
                </a:lnTo>
                <a:lnTo>
                  <a:pt x="3251" y="746"/>
                </a:lnTo>
                <a:lnTo>
                  <a:pt x="3254" y="749"/>
                </a:lnTo>
                <a:lnTo>
                  <a:pt x="3256" y="752"/>
                </a:lnTo>
                <a:lnTo>
                  <a:pt x="3262" y="752"/>
                </a:lnTo>
                <a:lnTo>
                  <a:pt x="3265" y="759"/>
                </a:lnTo>
                <a:lnTo>
                  <a:pt x="3268" y="766"/>
                </a:lnTo>
                <a:lnTo>
                  <a:pt x="3265" y="751"/>
                </a:lnTo>
                <a:lnTo>
                  <a:pt x="3262" y="738"/>
                </a:lnTo>
                <a:lnTo>
                  <a:pt x="3259" y="738"/>
                </a:lnTo>
                <a:lnTo>
                  <a:pt x="3258" y="739"/>
                </a:lnTo>
                <a:lnTo>
                  <a:pt x="3257" y="739"/>
                </a:lnTo>
                <a:lnTo>
                  <a:pt x="3254" y="738"/>
                </a:lnTo>
                <a:lnTo>
                  <a:pt x="3255" y="732"/>
                </a:lnTo>
                <a:lnTo>
                  <a:pt x="3256" y="726"/>
                </a:lnTo>
                <a:lnTo>
                  <a:pt x="3257" y="721"/>
                </a:lnTo>
                <a:lnTo>
                  <a:pt x="3259" y="715"/>
                </a:lnTo>
                <a:lnTo>
                  <a:pt x="3263" y="718"/>
                </a:lnTo>
                <a:lnTo>
                  <a:pt x="3264" y="719"/>
                </a:lnTo>
                <a:lnTo>
                  <a:pt x="3265" y="719"/>
                </a:lnTo>
                <a:lnTo>
                  <a:pt x="3266" y="719"/>
                </a:lnTo>
                <a:lnTo>
                  <a:pt x="3268" y="718"/>
                </a:lnTo>
                <a:lnTo>
                  <a:pt x="3267" y="716"/>
                </a:lnTo>
                <a:lnTo>
                  <a:pt x="3267" y="714"/>
                </a:lnTo>
                <a:lnTo>
                  <a:pt x="3268" y="710"/>
                </a:lnTo>
                <a:lnTo>
                  <a:pt x="3259" y="710"/>
                </a:lnTo>
                <a:lnTo>
                  <a:pt x="3259" y="707"/>
                </a:lnTo>
                <a:lnTo>
                  <a:pt x="3258" y="705"/>
                </a:lnTo>
                <a:lnTo>
                  <a:pt x="3259" y="700"/>
                </a:lnTo>
                <a:lnTo>
                  <a:pt x="3259" y="695"/>
                </a:lnTo>
                <a:lnTo>
                  <a:pt x="3259" y="690"/>
                </a:lnTo>
                <a:lnTo>
                  <a:pt x="3252" y="689"/>
                </a:lnTo>
                <a:lnTo>
                  <a:pt x="3250" y="689"/>
                </a:lnTo>
                <a:lnTo>
                  <a:pt x="3248" y="687"/>
                </a:lnTo>
                <a:lnTo>
                  <a:pt x="3251" y="686"/>
                </a:lnTo>
                <a:lnTo>
                  <a:pt x="3253" y="686"/>
                </a:lnTo>
                <a:lnTo>
                  <a:pt x="3257" y="686"/>
                </a:lnTo>
                <a:lnTo>
                  <a:pt x="3258" y="686"/>
                </a:lnTo>
                <a:lnTo>
                  <a:pt x="3259" y="685"/>
                </a:lnTo>
                <a:lnTo>
                  <a:pt x="3262" y="681"/>
                </a:lnTo>
                <a:lnTo>
                  <a:pt x="3263" y="677"/>
                </a:lnTo>
                <a:lnTo>
                  <a:pt x="3264" y="672"/>
                </a:lnTo>
                <a:lnTo>
                  <a:pt x="3263" y="667"/>
                </a:lnTo>
                <a:lnTo>
                  <a:pt x="3263" y="666"/>
                </a:lnTo>
                <a:lnTo>
                  <a:pt x="3262" y="665"/>
                </a:lnTo>
                <a:lnTo>
                  <a:pt x="3255" y="669"/>
                </a:lnTo>
                <a:lnTo>
                  <a:pt x="3251" y="671"/>
                </a:lnTo>
                <a:lnTo>
                  <a:pt x="3248" y="673"/>
                </a:lnTo>
                <a:lnTo>
                  <a:pt x="3247" y="674"/>
                </a:lnTo>
                <a:lnTo>
                  <a:pt x="3246" y="676"/>
                </a:lnTo>
                <a:lnTo>
                  <a:pt x="3245" y="679"/>
                </a:lnTo>
                <a:lnTo>
                  <a:pt x="3244" y="682"/>
                </a:lnTo>
                <a:lnTo>
                  <a:pt x="3243" y="683"/>
                </a:lnTo>
                <a:lnTo>
                  <a:pt x="3242" y="684"/>
                </a:lnTo>
                <a:lnTo>
                  <a:pt x="3239" y="685"/>
                </a:lnTo>
                <a:lnTo>
                  <a:pt x="3235" y="685"/>
                </a:lnTo>
                <a:lnTo>
                  <a:pt x="3232" y="684"/>
                </a:lnTo>
                <a:lnTo>
                  <a:pt x="3228" y="684"/>
                </a:lnTo>
                <a:lnTo>
                  <a:pt x="3227" y="685"/>
                </a:lnTo>
                <a:lnTo>
                  <a:pt x="3225" y="686"/>
                </a:lnTo>
                <a:lnTo>
                  <a:pt x="3222" y="689"/>
                </a:lnTo>
                <a:lnTo>
                  <a:pt x="3220" y="693"/>
                </a:lnTo>
                <a:lnTo>
                  <a:pt x="3217" y="696"/>
                </a:lnTo>
                <a:lnTo>
                  <a:pt x="3218" y="697"/>
                </a:lnTo>
                <a:lnTo>
                  <a:pt x="3219" y="699"/>
                </a:lnTo>
                <a:lnTo>
                  <a:pt x="3220" y="701"/>
                </a:lnTo>
                <a:lnTo>
                  <a:pt x="3221" y="701"/>
                </a:lnTo>
                <a:lnTo>
                  <a:pt x="3223" y="701"/>
                </a:lnTo>
                <a:lnTo>
                  <a:pt x="3225" y="693"/>
                </a:lnTo>
                <a:lnTo>
                  <a:pt x="3231" y="693"/>
                </a:lnTo>
                <a:lnTo>
                  <a:pt x="3230" y="695"/>
                </a:lnTo>
                <a:lnTo>
                  <a:pt x="3229" y="698"/>
                </a:lnTo>
                <a:lnTo>
                  <a:pt x="3228" y="700"/>
                </a:lnTo>
                <a:lnTo>
                  <a:pt x="3228" y="701"/>
                </a:lnTo>
                <a:lnTo>
                  <a:pt x="3229" y="702"/>
                </a:lnTo>
                <a:lnTo>
                  <a:pt x="3231" y="701"/>
                </a:lnTo>
                <a:lnTo>
                  <a:pt x="3232" y="700"/>
                </a:lnTo>
                <a:lnTo>
                  <a:pt x="3233" y="699"/>
                </a:lnTo>
                <a:lnTo>
                  <a:pt x="3233" y="697"/>
                </a:lnTo>
                <a:lnTo>
                  <a:pt x="3233" y="695"/>
                </a:lnTo>
                <a:lnTo>
                  <a:pt x="3233" y="693"/>
                </a:lnTo>
                <a:lnTo>
                  <a:pt x="3233" y="691"/>
                </a:lnTo>
                <a:lnTo>
                  <a:pt x="3232" y="690"/>
                </a:lnTo>
                <a:lnTo>
                  <a:pt x="3231" y="690"/>
                </a:lnTo>
                <a:lnTo>
                  <a:pt x="3237" y="690"/>
                </a:lnTo>
                <a:lnTo>
                  <a:pt x="3240" y="690"/>
                </a:lnTo>
                <a:lnTo>
                  <a:pt x="3242" y="690"/>
                </a:lnTo>
                <a:lnTo>
                  <a:pt x="3242" y="691"/>
                </a:lnTo>
                <a:lnTo>
                  <a:pt x="3242" y="692"/>
                </a:lnTo>
                <a:lnTo>
                  <a:pt x="3242" y="695"/>
                </a:lnTo>
                <a:lnTo>
                  <a:pt x="3243" y="699"/>
                </a:lnTo>
                <a:lnTo>
                  <a:pt x="3243" y="700"/>
                </a:lnTo>
                <a:lnTo>
                  <a:pt x="3242" y="701"/>
                </a:lnTo>
                <a:lnTo>
                  <a:pt x="3241" y="702"/>
                </a:lnTo>
                <a:lnTo>
                  <a:pt x="3240" y="700"/>
                </a:lnTo>
                <a:lnTo>
                  <a:pt x="3239" y="699"/>
                </a:lnTo>
                <a:lnTo>
                  <a:pt x="3238" y="698"/>
                </a:lnTo>
                <a:lnTo>
                  <a:pt x="3237" y="698"/>
                </a:lnTo>
                <a:lnTo>
                  <a:pt x="3235" y="700"/>
                </a:lnTo>
                <a:lnTo>
                  <a:pt x="3233" y="704"/>
                </a:lnTo>
                <a:lnTo>
                  <a:pt x="3231" y="710"/>
                </a:lnTo>
                <a:lnTo>
                  <a:pt x="3214" y="710"/>
                </a:lnTo>
                <a:lnTo>
                  <a:pt x="3215" y="711"/>
                </a:lnTo>
                <a:lnTo>
                  <a:pt x="3216" y="712"/>
                </a:lnTo>
                <a:lnTo>
                  <a:pt x="3216" y="715"/>
                </a:lnTo>
                <a:lnTo>
                  <a:pt x="3214" y="721"/>
                </a:lnTo>
                <a:lnTo>
                  <a:pt x="3219" y="722"/>
                </a:lnTo>
                <a:lnTo>
                  <a:pt x="3221" y="722"/>
                </a:lnTo>
                <a:lnTo>
                  <a:pt x="3223" y="724"/>
                </a:lnTo>
                <a:lnTo>
                  <a:pt x="3223" y="729"/>
                </a:lnTo>
                <a:lnTo>
                  <a:pt x="3222" y="729"/>
                </a:lnTo>
                <a:lnTo>
                  <a:pt x="3222" y="730"/>
                </a:lnTo>
                <a:lnTo>
                  <a:pt x="3221" y="734"/>
                </a:lnTo>
                <a:lnTo>
                  <a:pt x="3220" y="743"/>
                </a:lnTo>
                <a:lnTo>
                  <a:pt x="3228" y="746"/>
                </a:lnTo>
                <a:lnTo>
                  <a:pt x="3229" y="750"/>
                </a:lnTo>
                <a:lnTo>
                  <a:pt x="3229" y="751"/>
                </a:lnTo>
                <a:lnTo>
                  <a:pt x="3229" y="752"/>
                </a:lnTo>
                <a:lnTo>
                  <a:pt x="3226" y="757"/>
                </a:lnTo>
                <a:lnTo>
                  <a:pt x="3225" y="760"/>
                </a:lnTo>
                <a:lnTo>
                  <a:pt x="3225" y="763"/>
                </a:lnTo>
                <a:lnTo>
                  <a:pt x="3231" y="763"/>
                </a:lnTo>
                <a:lnTo>
                  <a:pt x="3231" y="769"/>
                </a:lnTo>
                <a:lnTo>
                  <a:pt x="3232" y="773"/>
                </a:lnTo>
                <a:lnTo>
                  <a:pt x="3233" y="780"/>
                </a:lnTo>
                <a:lnTo>
                  <a:pt x="3234" y="788"/>
                </a:lnTo>
                <a:lnTo>
                  <a:pt x="3234" y="791"/>
                </a:lnTo>
                <a:lnTo>
                  <a:pt x="3234" y="794"/>
                </a:lnTo>
                <a:lnTo>
                  <a:pt x="3233" y="795"/>
                </a:lnTo>
                <a:lnTo>
                  <a:pt x="3233" y="796"/>
                </a:lnTo>
                <a:lnTo>
                  <a:pt x="3232" y="794"/>
                </a:lnTo>
                <a:lnTo>
                  <a:pt x="3231" y="791"/>
                </a:lnTo>
                <a:lnTo>
                  <a:pt x="3230" y="791"/>
                </a:lnTo>
                <a:lnTo>
                  <a:pt x="3229" y="792"/>
                </a:lnTo>
                <a:lnTo>
                  <a:pt x="3227" y="796"/>
                </a:lnTo>
                <a:lnTo>
                  <a:pt x="3225" y="802"/>
                </a:lnTo>
                <a:lnTo>
                  <a:pt x="3223" y="802"/>
                </a:lnTo>
                <a:lnTo>
                  <a:pt x="3221" y="802"/>
                </a:lnTo>
                <a:lnTo>
                  <a:pt x="3220" y="801"/>
                </a:lnTo>
                <a:lnTo>
                  <a:pt x="3219" y="801"/>
                </a:lnTo>
                <a:lnTo>
                  <a:pt x="3216" y="799"/>
                </a:lnTo>
                <a:lnTo>
                  <a:pt x="3214" y="799"/>
                </a:lnTo>
                <a:lnTo>
                  <a:pt x="3211" y="800"/>
                </a:lnTo>
                <a:lnTo>
                  <a:pt x="3210" y="801"/>
                </a:lnTo>
                <a:lnTo>
                  <a:pt x="3208" y="802"/>
                </a:lnTo>
                <a:lnTo>
                  <a:pt x="3205" y="804"/>
                </a:lnTo>
                <a:lnTo>
                  <a:pt x="3203" y="805"/>
                </a:lnTo>
                <a:lnTo>
                  <a:pt x="3203" y="808"/>
                </a:lnTo>
                <a:lnTo>
                  <a:pt x="3200" y="808"/>
                </a:lnTo>
                <a:lnTo>
                  <a:pt x="3197" y="807"/>
                </a:lnTo>
                <a:lnTo>
                  <a:pt x="3189" y="806"/>
                </a:lnTo>
                <a:lnTo>
                  <a:pt x="3185" y="805"/>
                </a:lnTo>
                <a:lnTo>
                  <a:pt x="3180" y="804"/>
                </a:lnTo>
                <a:lnTo>
                  <a:pt x="3176" y="804"/>
                </a:lnTo>
                <a:lnTo>
                  <a:pt x="3172" y="805"/>
                </a:lnTo>
                <a:lnTo>
                  <a:pt x="3169" y="814"/>
                </a:lnTo>
                <a:lnTo>
                  <a:pt x="3166" y="815"/>
                </a:lnTo>
                <a:lnTo>
                  <a:pt x="3163" y="815"/>
                </a:lnTo>
                <a:lnTo>
                  <a:pt x="3161" y="815"/>
                </a:lnTo>
                <a:lnTo>
                  <a:pt x="3158" y="817"/>
                </a:lnTo>
                <a:lnTo>
                  <a:pt x="3157" y="818"/>
                </a:lnTo>
                <a:lnTo>
                  <a:pt x="3156" y="819"/>
                </a:lnTo>
                <a:lnTo>
                  <a:pt x="3155" y="821"/>
                </a:lnTo>
                <a:lnTo>
                  <a:pt x="3154" y="823"/>
                </a:lnTo>
                <a:lnTo>
                  <a:pt x="3151" y="833"/>
                </a:lnTo>
                <a:lnTo>
                  <a:pt x="3150" y="844"/>
                </a:lnTo>
                <a:lnTo>
                  <a:pt x="3149" y="853"/>
                </a:lnTo>
                <a:lnTo>
                  <a:pt x="3132" y="854"/>
                </a:lnTo>
                <a:lnTo>
                  <a:pt x="3119" y="856"/>
                </a:lnTo>
                <a:lnTo>
                  <a:pt x="3108" y="859"/>
                </a:lnTo>
                <a:lnTo>
                  <a:pt x="3093" y="864"/>
                </a:lnTo>
                <a:lnTo>
                  <a:pt x="3095" y="875"/>
                </a:lnTo>
                <a:lnTo>
                  <a:pt x="3096" y="888"/>
                </a:lnTo>
                <a:lnTo>
                  <a:pt x="3093" y="889"/>
                </a:lnTo>
                <a:lnTo>
                  <a:pt x="3091" y="889"/>
                </a:lnTo>
                <a:lnTo>
                  <a:pt x="3085" y="890"/>
                </a:lnTo>
                <a:lnTo>
                  <a:pt x="3083" y="890"/>
                </a:lnTo>
                <a:lnTo>
                  <a:pt x="3081" y="891"/>
                </a:lnTo>
                <a:lnTo>
                  <a:pt x="3078" y="892"/>
                </a:lnTo>
                <a:lnTo>
                  <a:pt x="3076" y="893"/>
                </a:lnTo>
                <a:lnTo>
                  <a:pt x="3075" y="896"/>
                </a:lnTo>
                <a:lnTo>
                  <a:pt x="3075" y="899"/>
                </a:lnTo>
                <a:lnTo>
                  <a:pt x="3074" y="905"/>
                </a:lnTo>
                <a:lnTo>
                  <a:pt x="3072" y="906"/>
                </a:lnTo>
                <a:lnTo>
                  <a:pt x="3070" y="906"/>
                </a:lnTo>
                <a:lnTo>
                  <a:pt x="3066" y="907"/>
                </a:lnTo>
                <a:lnTo>
                  <a:pt x="3058" y="907"/>
                </a:lnTo>
                <a:lnTo>
                  <a:pt x="3051" y="906"/>
                </a:lnTo>
                <a:lnTo>
                  <a:pt x="3045" y="905"/>
                </a:lnTo>
                <a:lnTo>
                  <a:pt x="3045" y="896"/>
                </a:lnTo>
                <a:lnTo>
                  <a:pt x="3043" y="896"/>
                </a:lnTo>
                <a:lnTo>
                  <a:pt x="3041" y="896"/>
                </a:lnTo>
                <a:lnTo>
                  <a:pt x="3038" y="897"/>
                </a:lnTo>
                <a:lnTo>
                  <a:pt x="3036" y="898"/>
                </a:lnTo>
                <a:lnTo>
                  <a:pt x="3035" y="899"/>
                </a:lnTo>
                <a:lnTo>
                  <a:pt x="3034" y="900"/>
                </a:lnTo>
                <a:lnTo>
                  <a:pt x="3033" y="901"/>
                </a:lnTo>
                <a:lnTo>
                  <a:pt x="3034" y="902"/>
                </a:lnTo>
                <a:lnTo>
                  <a:pt x="3038" y="913"/>
                </a:lnTo>
                <a:lnTo>
                  <a:pt x="3041" y="919"/>
                </a:lnTo>
                <a:lnTo>
                  <a:pt x="3043" y="924"/>
                </a:lnTo>
                <a:lnTo>
                  <a:pt x="3043" y="930"/>
                </a:lnTo>
                <a:lnTo>
                  <a:pt x="3040" y="930"/>
                </a:lnTo>
                <a:lnTo>
                  <a:pt x="3038" y="929"/>
                </a:lnTo>
                <a:lnTo>
                  <a:pt x="3034" y="928"/>
                </a:lnTo>
                <a:lnTo>
                  <a:pt x="3031" y="927"/>
                </a:lnTo>
                <a:lnTo>
                  <a:pt x="3026" y="927"/>
                </a:lnTo>
                <a:lnTo>
                  <a:pt x="3017" y="933"/>
                </a:lnTo>
                <a:lnTo>
                  <a:pt x="3015" y="933"/>
                </a:lnTo>
                <a:lnTo>
                  <a:pt x="3014" y="932"/>
                </a:lnTo>
                <a:lnTo>
                  <a:pt x="3013" y="932"/>
                </a:lnTo>
                <a:lnTo>
                  <a:pt x="3012" y="931"/>
                </a:lnTo>
                <a:lnTo>
                  <a:pt x="3012" y="930"/>
                </a:lnTo>
                <a:lnTo>
                  <a:pt x="3012" y="929"/>
                </a:lnTo>
                <a:lnTo>
                  <a:pt x="3011" y="928"/>
                </a:lnTo>
                <a:lnTo>
                  <a:pt x="3010" y="927"/>
                </a:lnTo>
                <a:lnTo>
                  <a:pt x="3009" y="927"/>
                </a:lnTo>
                <a:lnTo>
                  <a:pt x="3007" y="927"/>
                </a:lnTo>
                <a:lnTo>
                  <a:pt x="3000" y="928"/>
                </a:lnTo>
                <a:lnTo>
                  <a:pt x="2991" y="930"/>
                </a:lnTo>
                <a:lnTo>
                  <a:pt x="2987" y="932"/>
                </a:lnTo>
                <a:lnTo>
                  <a:pt x="2984" y="933"/>
                </a:lnTo>
                <a:lnTo>
                  <a:pt x="2981" y="933"/>
                </a:lnTo>
                <a:lnTo>
                  <a:pt x="2989" y="939"/>
                </a:lnTo>
                <a:lnTo>
                  <a:pt x="2987" y="939"/>
                </a:lnTo>
                <a:lnTo>
                  <a:pt x="2985" y="940"/>
                </a:lnTo>
                <a:lnTo>
                  <a:pt x="2983" y="940"/>
                </a:lnTo>
                <a:lnTo>
                  <a:pt x="2981" y="941"/>
                </a:lnTo>
                <a:lnTo>
                  <a:pt x="2982" y="946"/>
                </a:lnTo>
                <a:lnTo>
                  <a:pt x="2982" y="950"/>
                </a:lnTo>
                <a:lnTo>
                  <a:pt x="2981" y="951"/>
                </a:lnTo>
                <a:lnTo>
                  <a:pt x="2981" y="953"/>
                </a:lnTo>
                <a:lnTo>
                  <a:pt x="2990" y="953"/>
                </a:lnTo>
                <a:lnTo>
                  <a:pt x="2994" y="953"/>
                </a:lnTo>
                <a:lnTo>
                  <a:pt x="2998" y="955"/>
                </a:lnTo>
                <a:lnTo>
                  <a:pt x="3006" y="958"/>
                </a:lnTo>
                <a:lnTo>
                  <a:pt x="3006" y="964"/>
                </a:lnTo>
                <a:lnTo>
                  <a:pt x="3017" y="958"/>
                </a:lnTo>
                <a:lnTo>
                  <a:pt x="3014" y="967"/>
                </a:lnTo>
                <a:lnTo>
                  <a:pt x="3018" y="968"/>
                </a:lnTo>
                <a:lnTo>
                  <a:pt x="3019" y="968"/>
                </a:lnTo>
                <a:lnTo>
                  <a:pt x="3020" y="972"/>
                </a:lnTo>
                <a:lnTo>
                  <a:pt x="3024" y="972"/>
                </a:lnTo>
                <a:lnTo>
                  <a:pt x="3029" y="972"/>
                </a:lnTo>
                <a:lnTo>
                  <a:pt x="3027" y="975"/>
                </a:lnTo>
                <a:lnTo>
                  <a:pt x="3026" y="979"/>
                </a:lnTo>
                <a:lnTo>
                  <a:pt x="3025" y="982"/>
                </a:lnTo>
                <a:lnTo>
                  <a:pt x="3025" y="984"/>
                </a:lnTo>
                <a:lnTo>
                  <a:pt x="3025" y="987"/>
                </a:lnTo>
                <a:lnTo>
                  <a:pt x="3026" y="989"/>
                </a:lnTo>
                <a:lnTo>
                  <a:pt x="3028" y="992"/>
                </a:lnTo>
                <a:lnTo>
                  <a:pt x="3030" y="994"/>
                </a:lnTo>
                <a:lnTo>
                  <a:pt x="3033" y="996"/>
                </a:lnTo>
                <a:lnTo>
                  <a:pt x="3037" y="998"/>
                </a:lnTo>
                <a:lnTo>
                  <a:pt x="3051" y="1003"/>
                </a:lnTo>
                <a:lnTo>
                  <a:pt x="3052" y="1024"/>
                </a:lnTo>
                <a:lnTo>
                  <a:pt x="3052" y="1032"/>
                </a:lnTo>
                <a:lnTo>
                  <a:pt x="3051" y="1040"/>
                </a:lnTo>
                <a:lnTo>
                  <a:pt x="3050" y="1047"/>
                </a:lnTo>
                <a:lnTo>
                  <a:pt x="3049" y="1054"/>
                </a:lnTo>
                <a:lnTo>
                  <a:pt x="3045" y="10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1133-20BA-49D1-BE5A-CB40BB53FCC3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3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0E69EE-8C98-4CC8-B8F3-DA67A730F853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6097587" y="3429000"/>
            <a:ext cx="6097588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/>
          <p:cNvSpPr/>
          <p:nvPr userDrawn="1"/>
        </p:nvSpPr>
        <p:spPr>
          <a:xfrm>
            <a:off x="0" y="3429000"/>
            <a:ext cx="6097588" cy="3429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1425" y="1665289"/>
            <a:ext cx="4969900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097587" y="0"/>
            <a:ext cx="6097588" cy="3429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2450" y="404580"/>
            <a:ext cx="4968875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 Placeholder 12"/>
          <p:cNvSpPr>
            <a:spLocks noGrp="1"/>
          </p:cNvSpPr>
          <p:nvPr>
            <p:ph sz="quarter" idx="19" hasCustomPrompt="1"/>
          </p:nvPr>
        </p:nvSpPr>
        <p:spPr>
          <a:xfrm>
            <a:off x="6673850" y="1665290"/>
            <a:ext cx="4968875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673850" y="404666"/>
            <a:ext cx="4968875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6673667" y="729134"/>
            <a:ext cx="4969058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0" name="Content Placeholder 12"/>
          <p:cNvSpPr>
            <a:spLocks noGrp="1"/>
          </p:cNvSpPr>
          <p:nvPr>
            <p:ph sz="quarter" idx="22" hasCustomPrompt="1"/>
          </p:nvPr>
        </p:nvSpPr>
        <p:spPr>
          <a:xfrm>
            <a:off x="552714" y="5085670"/>
            <a:ext cx="4968611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552714" y="3825046"/>
            <a:ext cx="4968611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552450" y="4149514"/>
            <a:ext cx="4968875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3" name="Content Placeholder 12"/>
          <p:cNvSpPr>
            <a:spLocks noGrp="1"/>
          </p:cNvSpPr>
          <p:nvPr>
            <p:ph sz="quarter" idx="25" hasCustomPrompt="1"/>
          </p:nvPr>
        </p:nvSpPr>
        <p:spPr>
          <a:xfrm>
            <a:off x="6673851" y="5085670"/>
            <a:ext cx="4968874" cy="1295661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673851" y="3825046"/>
            <a:ext cx="4968874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6673850" y="4149514"/>
            <a:ext cx="4968875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0" y="728663"/>
            <a:ext cx="4968876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129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113811" y="3429000"/>
            <a:ext cx="4081364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1C30-BFF9-442E-9B19-0C02F6E8745B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8113811" y="3"/>
            <a:ext cx="4081364" cy="3428998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2449" y="1628751"/>
            <a:ext cx="7273378" cy="4248175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266700" indent="-266700">
              <a:buFont typeface="Arial" panose="020B0604020202020204" pitchFamily="34" charset="0"/>
              <a:buChar char="•"/>
              <a:defRPr sz="1200"/>
            </a:lvl2pPr>
            <a:lvl3pPr marL="539750" indent="-273050">
              <a:buFont typeface="Arial" panose="020B0604020202020204" pitchFamily="34" charset="0"/>
              <a:buChar char="–"/>
              <a:defRPr sz="1100"/>
            </a:lvl3pPr>
            <a:lvl4pPr marL="806450" indent="-266700">
              <a:buFont typeface="Arial" panose="020B0604020202020204" pitchFamily="34" charset="0"/>
              <a:buChar char="•"/>
              <a:defRPr sz="1000"/>
            </a:lvl4pPr>
            <a:lvl5pPr marL="1071563" indent="-265113">
              <a:buFont typeface="Arial" panose="020B0604020202020204" pitchFamily="34" charset="0"/>
              <a:buChar char="–"/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473850" y="3861061"/>
            <a:ext cx="3384775" cy="2015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182563" indent="-182563"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2pPr>
            <a:lvl3pPr marL="357188" indent="-174625">
              <a:defRPr sz="1200" b="1">
                <a:solidFill>
                  <a:schemeClr val="bg1"/>
                </a:solidFill>
              </a:defRPr>
            </a:lvl3pPr>
            <a:lvl4pPr marL="539750" indent="-182563">
              <a:defRPr sz="1100" b="1">
                <a:solidFill>
                  <a:schemeClr val="bg1"/>
                </a:solidFill>
              </a:defRPr>
            </a:lvl4pPr>
            <a:lvl5pPr marL="714375" indent="-174625"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Isosceles Triangle 7"/>
          <p:cNvSpPr/>
          <p:nvPr userDrawn="1"/>
        </p:nvSpPr>
        <p:spPr>
          <a:xfrm flipV="1">
            <a:off x="9878235" y="3429000"/>
            <a:ext cx="576230" cy="216030"/>
          </a:xfrm>
          <a:prstGeom prst="triangl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7273329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020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95357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1603" y="836712"/>
            <a:ext cx="5401122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B14E65-C1DB-4745-A409-89BADB308729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41603" y="2492375"/>
            <a:ext cx="5401122" cy="33845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54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0CCC-25A4-47FB-A0B0-108D36AEFD18}" type="datetime1">
              <a:rPr lang="en-GB" smtClean="0"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orakulmio 4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30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nsi">
    <p:bg>
      <p:bgPr>
        <a:solidFill>
          <a:srgbClr val="008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79282" y="5454200"/>
            <a:ext cx="7174432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282" y="2740334"/>
            <a:ext cx="10636616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2" name="Tekstiruutu 1"/>
          <p:cNvSpPr txBox="1"/>
          <p:nvPr userDrawn="1"/>
        </p:nvSpPr>
        <p:spPr>
          <a:xfrm>
            <a:off x="8185819" y="188640"/>
            <a:ext cx="3832505" cy="1656184"/>
          </a:xfrm>
          <a:prstGeom prst="rect">
            <a:avLst/>
          </a:prstGeom>
          <a:solidFill>
            <a:srgbClr val="008FA2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74438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" y="0"/>
            <a:ext cx="2205611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582" y="1700808"/>
            <a:ext cx="1094601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9600" b="1" spc="-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582" y="5315699"/>
            <a:ext cx="7329135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133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732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581" y="318135"/>
            <a:ext cx="1094601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624582" y="1513934"/>
            <a:ext cx="10946015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1">
                <a:latin typeface="+mj-lt"/>
              </a:defRPr>
            </a:lvl1pPr>
            <a:lvl2pPr marL="285120" indent="-254880">
              <a:buFont typeface="Arial"/>
              <a:buChar char="•"/>
              <a:defRPr sz="2400">
                <a:latin typeface="Georgia"/>
              </a:defRPr>
            </a:lvl2pPr>
            <a:lvl3pPr marL="552960" indent="-27648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400" indent="-233280">
              <a:buFont typeface="Arial"/>
              <a:buChar char="•"/>
              <a:defRPr sz="1680" baseline="0">
                <a:latin typeface="Georgia"/>
              </a:defRPr>
            </a:lvl4pPr>
            <a:lvl5pPr marL="1304640" indent="-274320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Suorakulmio 3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0368293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äliotsikko">
    <p:bg>
      <p:bgPr>
        <a:solidFill>
          <a:srgbClr val="009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79282" y="1912266"/>
            <a:ext cx="10636616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1246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7701" y="675392"/>
            <a:ext cx="5469341" cy="4766558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6000" y="6041777"/>
            <a:ext cx="5400492" cy="279799"/>
          </a:xfrm>
        </p:spPr>
        <p:txBody>
          <a:bodyPr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7042" y="6321576"/>
            <a:ext cx="2699451" cy="176724"/>
          </a:xfrm>
        </p:spPr>
        <p:txBody>
          <a:bodyPr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6548" y="6935412"/>
            <a:ext cx="5402081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8629" y="6520735"/>
            <a:ext cx="2664518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2028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-34233" y="-1116137"/>
            <a:ext cx="12192774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7266" y="676800"/>
            <a:ext cx="5469776" cy="47651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6000" y="6041777"/>
            <a:ext cx="5400492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7042" y="6321576"/>
            <a:ext cx="2699451" cy="176724"/>
          </a:xfrm>
          <a:noFill/>
        </p:spPr>
        <p:txBody>
          <a:bodyPr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6548" y="6935412"/>
            <a:ext cx="5402081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AD38F28-37E5-47AC-91B4-1BDA3B17E9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682" y="6257111"/>
            <a:ext cx="1528668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152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7266" y="676800"/>
            <a:ext cx="5469776" cy="47651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6000" y="6041777"/>
            <a:ext cx="5400492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Name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7042" y="6321576"/>
            <a:ext cx="2699451" cy="176724"/>
          </a:xfrm>
          <a:noFill/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6548" y="6935412"/>
            <a:ext cx="5402081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707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739" y="391029"/>
            <a:ext cx="10839754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 in max 1 line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919" y="1361060"/>
            <a:ext cx="10802574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440336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 blue">
    <p:bg>
      <p:bgPr>
        <a:solidFill>
          <a:srgbClr val="008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739" y="391029"/>
            <a:ext cx="10839754" cy="1018671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919" y="1361060"/>
            <a:ext cx="10802574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  <a:lvl9pPr>
              <a:defRPr>
                <a:solidFill>
                  <a:schemeClr val="accent3"/>
                </a:solidFill>
              </a:defRPr>
            </a:lvl9pPr>
          </a:lstStyle>
          <a:p>
            <a:pPr lvl="8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43055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08146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69395" y="836712"/>
            <a:ext cx="7273330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6EF3-25CB-4E21-A52A-16E08E9F0F78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369395" y="2492375"/>
            <a:ext cx="7273330" cy="338455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266700" indent="-266700">
              <a:buFont typeface="Arial" panose="020B0604020202020204" pitchFamily="34" charset="0"/>
              <a:buChar char="•"/>
              <a:defRPr sz="2000"/>
            </a:lvl2pPr>
            <a:lvl3pPr marL="539750" indent="-273050">
              <a:buFont typeface="Arial" panose="020B0604020202020204" pitchFamily="34" charset="0"/>
              <a:buChar char="–"/>
              <a:defRPr sz="1800"/>
            </a:lvl3pPr>
            <a:lvl4pPr marL="806450" indent="-266700">
              <a:buFont typeface="Arial" panose="020B0604020202020204" pitchFamily="34" charset="0"/>
              <a:buChar char="•"/>
              <a:defRPr sz="1600"/>
            </a:lvl4pPr>
            <a:lvl5pPr marL="1071563" indent="-265113">
              <a:buFont typeface="Arial" panose="020B0604020202020204" pitchFamily="34" charset="0"/>
              <a:buChar char="–"/>
              <a:defRPr/>
            </a:lvl5pPr>
            <a:lvl6pPr marL="1346200" indent="-274638">
              <a:defRPr/>
            </a:lvl6pPr>
            <a:lvl7pPr marL="1612900" indent="-266700">
              <a:defRPr/>
            </a:lvl7pPr>
            <a:lvl8pPr marL="1878013" indent="-265113">
              <a:defRPr/>
            </a:lvl8pPr>
            <a:lvl9pPr marL="2152650" indent="-274638"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27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739" y="391029"/>
            <a:ext cx="10839754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919" y="1361060"/>
            <a:ext cx="10802574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615520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use for all colour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927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6388" y="1"/>
            <a:ext cx="6096000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6388" y="3427201"/>
            <a:ext cx="2701854" cy="3425825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7040" y="3427201"/>
            <a:ext cx="3398135" cy="3425825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6994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light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5367" y="676801"/>
            <a:ext cx="8171126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Use bold for highlighted text,</a:t>
            </a:r>
            <a:br>
              <a:rPr lang="en-GB" dirty="0"/>
            </a:br>
            <a:r>
              <a:rPr lang="en-GB" dirty="0"/>
              <a:t>other text regular, max four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9157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5367" y="676801"/>
            <a:ext cx="8171126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Use bold for highlighted text,</a:t>
            </a:r>
            <a:br>
              <a:rPr lang="en-GB" dirty="0"/>
            </a:br>
            <a:r>
              <a:rPr lang="en-GB" dirty="0"/>
              <a:t>other text regular, max four lines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4C89A8B-5718-4A38-971D-DDDFF0C2C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684" y="6273197"/>
            <a:ext cx="1528668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573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5367" y="676801"/>
            <a:ext cx="8171126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006EB6"/>
                </a:solidFill>
              </a:defRPr>
            </a:lvl1pPr>
          </a:lstStyle>
          <a:p>
            <a:r>
              <a:rPr lang="en-GB" dirty="0"/>
              <a:t>Use bold for highlighted text,</a:t>
            </a:r>
            <a:br>
              <a:rPr lang="en-GB" dirty="0"/>
            </a:br>
            <a:r>
              <a:rPr lang="en-GB" dirty="0"/>
              <a:t>other text regular, max four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3382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6546" y="1304691"/>
            <a:ext cx="8099947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GB" dirty="0"/>
              <a:t>Insert quotation text in several lines. Insert name or source: Click ENTER for new line, click TAB, insert name/source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604" y="414527"/>
            <a:ext cx="1872149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4054071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6546" y="1304691"/>
            <a:ext cx="8099947" cy="47058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en-GB" dirty="0"/>
              <a:t>Insert quotation text in several lines. Insert name or source: Click ENTER for new line, click TAB, insert name/source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604" y="414527"/>
            <a:ext cx="1872149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r>
              <a:rPr lang="en-GB" dirty="0"/>
              <a:t>03/09/2018</a:t>
            </a:r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5FBC6F1-16BB-49EC-A49B-2217E5D4B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684" y="6261475"/>
            <a:ext cx="1528668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809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6546" y="1304691"/>
            <a:ext cx="8099947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GB" dirty="0"/>
              <a:t>Insert quotation text in several lines. Insert name or source: Click ENTER for new line, click TAB, insert name/source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604" y="414527"/>
            <a:ext cx="1872149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6689412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918" y="1409700"/>
            <a:ext cx="10802573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chart or table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919" y="5531240"/>
            <a:ext cx="10802574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 in max 1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2313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918" y="1409700"/>
            <a:ext cx="10802573" cy="4032251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</a:lstStyle>
          <a:p>
            <a:pPr lvl="0"/>
            <a:r>
              <a:rPr lang="en-GB" dirty="0"/>
              <a:t>Insert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919" y="5531240"/>
            <a:ext cx="10802574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to add title in max 1 line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5176C6D-859F-4545-9FA0-C56740CC8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918" y="6273197"/>
            <a:ext cx="1528668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80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95357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26B0DC-45AC-4ACE-B49D-291E68B7121C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41603" y="2060575"/>
            <a:ext cx="5401122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41603" y="836712"/>
            <a:ext cx="5401122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8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918" y="1409700"/>
            <a:ext cx="10802573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chart or table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919" y="5531240"/>
            <a:ext cx="10802574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 dirty="0"/>
              <a:t>Click to add note text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 in max 1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576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light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918" y="1920240"/>
            <a:ext cx="4700188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006EB6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006EB6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006EB6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006EB6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006EB6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 dirty="0"/>
              <a:t>Click to add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6388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740" y="391029"/>
            <a:ext cx="4737366" cy="1285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</p:spTree>
    <p:extLst>
      <p:ext uri="{BB962C8B-B14F-4D97-AF65-F5344CB8AC3E}">
        <p14:creationId xmlns:p14="http://schemas.microsoft.com/office/powerpoint/2010/main" val="35918684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918" y="1920240"/>
            <a:ext cx="4700188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 dirty="0"/>
              <a:t>Click to add chart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6388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740" y="391029"/>
            <a:ext cx="4737366" cy="1285875"/>
          </a:xfrm>
        </p:spPr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to add title in max 2 lines</a:t>
            </a:r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5E5500E-9B00-43B4-82E7-731E9B9CF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918" y="6314145"/>
            <a:ext cx="1528668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681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918" y="1920240"/>
            <a:ext cx="4700188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006EB6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006EB6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006EB6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006EB6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006EB6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 dirty="0"/>
              <a:t>Click to add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6388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740" y="391029"/>
            <a:ext cx="4737366" cy="1285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title in max 2 lines</a:t>
            </a:r>
          </a:p>
        </p:txBody>
      </p:sp>
    </p:spTree>
    <p:extLst>
      <p:ext uri="{BB962C8B-B14F-4D97-AF65-F5344CB8AC3E}">
        <p14:creationId xmlns:p14="http://schemas.microsoft.com/office/powerpoint/2010/main" val="32563291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958" y="1915152"/>
            <a:ext cx="8101532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959" y="2630186"/>
            <a:ext cx="8101530" cy="4457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958" y="3166672"/>
            <a:ext cx="8101534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address@nordregio.org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958" y="3607704"/>
            <a:ext cx="8101534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+</a:t>
            </a:r>
            <a:r>
              <a:rPr lang="en-GB" dirty="0" err="1"/>
              <a:t>tel</a:t>
            </a:r>
            <a:endParaRPr lang="en-GB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962" y="4426565"/>
            <a:ext cx="8101531" cy="330367"/>
          </a:xfrm>
        </p:spPr>
        <p:txBody>
          <a:bodyPr anchor="b" anchorCtr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Nordregio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958" y="4757889"/>
            <a:ext cx="8101531" cy="330367"/>
          </a:xfrm>
        </p:spPr>
        <p:txBody>
          <a:bodyPr anchor="t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add address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1693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dark blue">
    <p:bg>
      <p:bgPr>
        <a:solidFill>
          <a:srgbClr val="00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958" y="1915152"/>
            <a:ext cx="8101532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959" y="2630186"/>
            <a:ext cx="8101530" cy="445700"/>
          </a:xfrm>
        </p:spPr>
        <p:txBody>
          <a:bodyPr/>
          <a:lstStyle>
            <a:lvl1pPr marL="0" indent="0">
              <a:buNone/>
              <a:defRPr sz="280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958" y="3166672"/>
            <a:ext cx="8101534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address@nordregio.org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958" y="3607704"/>
            <a:ext cx="8101534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+</a:t>
            </a:r>
            <a:r>
              <a:rPr lang="en-GB" dirty="0" err="1"/>
              <a:t>tel</a:t>
            </a:r>
            <a:endParaRPr lang="en-GB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962" y="4426565"/>
            <a:ext cx="8101531" cy="330367"/>
          </a:xfrm>
        </p:spPr>
        <p:txBody>
          <a:bodyPr anchor="b" anchorCtr="0"/>
          <a:lstStyle>
            <a:lvl1pPr marL="0" indent="0">
              <a:buNone/>
              <a:defRPr sz="1800" b="1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Nordregio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958" y="4757889"/>
            <a:ext cx="8101531" cy="330367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rgbClr val="ADCFF1"/>
                </a:solidFill>
              </a:defRPr>
            </a:lvl1pPr>
          </a:lstStyle>
          <a:p>
            <a:pPr lvl="0"/>
            <a:r>
              <a:rPr lang="en-GB" dirty="0"/>
              <a:t>Click to add address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EB07989-39B1-4936-A6B2-47751AE23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684" y="6273197"/>
            <a:ext cx="1528668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274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 light blue"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958" y="1915152"/>
            <a:ext cx="8101532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959" y="2630186"/>
            <a:ext cx="8101530" cy="4457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958" y="3166672"/>
            <a:ext cx="8101534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address@nordregio.org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958" y="3607704"/>
            <a:ext cx="8101534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/>
              <a:t>+</a:t>
            </a:r>
            <a:r>
              <a:rPr lang="en-GB" dirty="0" err="1"/>
              <a:t>tel</a:t>
            </a:r>
            <a:endParaRPr lang="en-GB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962" y="4426565"/>
            <a:ext cx="8101531" cy="330367"/>
          </a:xfrm>
        </p:spPr>
        <p:txBody>
          <a:bodyPr anchor="b" anchorCtr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 dirty="0"/>
              <a:t>Nordregio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958" y="4757889"/>
            <a:ext cx="8101531" cy="330367"/>
          </a:xfrm>
        </p:spPr>
        <p:txBody>
          <a:bodyPr anchor="t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Click to add address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05038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5175" cy="6858000"/>
          </a:xfrm>
          <a:noFill/>
        </p:spPr>
        <p:txBody>
          <a:bodyPr tIns="79200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r>
              <a:rPr lang="en-GB" dirty="0"/>
              <a:t>Click here, and insert picture via Images-button in the ribbon</a:t>
            </a:r>
            <a:endParaRPr lang="en-GB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7266" y="1639402"/>
            <a:ext cx="8169225" cy="1490661"/>
          </a:xfrm>
        </p:spPr>
        <p:txBody>
          <a:bodyPr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r>
              <a:rPr lang="en-GB"/>
              <a:t>Thanks.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616" y="6288500"/>
            <a:ext cx="317407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800" dirty="0"/>
              <a:t> </a:t>
            </a: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3904828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932" y="375884"/>
            <a:ext cx="10934371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4800" baseline="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480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8861" y="3114506"/>
            <a:ext cx="2160563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sz="1800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en-GB" sz="1800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sz="1800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en-GB" sz="1800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8861" y="1409701"/>
            <a:ext cx="2160563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en-GB" sz="180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en-GB" sz="1800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en-GB" sz="1800"/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en-GB" sz="1800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60757" y="1409701"/>
            <a:ext cx="2160563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en-GB" sz="1800" dirty="0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placeholder and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dirty="0"/>
              <a:t>insert picture.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60757" y="2220229"/>
            <a:ext cx="2160563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picture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</a:t>
            </a:r>
            <a:r>
              <a:rPr lang="en-GB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or</a:t>
            </a:r>
            <a:r>
              <a:rPr lang="en-GB" sz="900" b="0" strike="noStrike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en-GB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en-GB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en-GB" sz="3200" dirty="0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GB" altLang="da-DK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en-GB" sz="3200" dirty="0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919" y="3277386"/>
            <a:ext cx="2160563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en-GB" sz="1800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endParaRPr lang="en-GB" sz="1800"/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242" y="4709084"/>
            <a:ext cx="2160563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en-GB" sz="180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en-GB" sz="180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</a:t>
            </a:r>
            <a:endParaRPr lang="en-GB" sz="180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" y="-184666"/>
            <a:ext cx="1847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1" y="-184666"/>
            <a:ext cx="1847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920" y="1409700"/>
            <a:ext cx="2487514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styles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en-GB" sz="1800"/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7313" y="5318642"/>
            <a:ext cx="492580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9335" y="3538595"/>
            <a:ext cx="324849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5324" y="4208199"/>
            <a:ext cx="593523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933" y="2651636"/>
            <a:ext cx="549471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5756" y="3299069"/>
            <a:ext cx="359789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4136" y="1652717"/>
            <a:ext cx="297950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5757" y="1609684"/>
            <a:ext cx="380010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5757" y="2375882"/>
            <a:ext cx="397420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6177" y="3015268"/>
            <a:ext cx="605248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06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, Rectángulo&#10;&#10;Descripción generada automáticamente">
            <a:extLst>
              <a:ext uri="{FF2B5EF4-FFF2-40B4-BE49-F238E27FC236}">
                <a16:creationId xmlns:a16="http://schemas.microsoft.com/office/drawing/2014/main" id="{816768C5-BCC7-A37F-9DAB-6E5608883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83"/>
            <a:ext cx="12401706" cy="688858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AFCADA26-7511-586F-7920-49F9B9C1B7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1212" y="1591053"/>
            <a:ext cx="6292752" cy="1576972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EE97D4F-3BDB-87E8-2CAA-5009D1EC4C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396" y="4012082"/>
            <a:ext cx="9146381" cy="87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Sofia Sans Semi Condensed Black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97162670-62DA-D1E3-D873-5083E6ECB8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07545" y="4889371"/>
            <a:ext cx="9063233" cy="5750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subtitle</a:t>
            </a:r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FA882EE-31DF-07CE-250D-1D6E49982C2B}"/>
              </a:ext>
            </a:extLst>
          </p:cNvPr>
          <p:cNvSpPr txBox="1"/>
          <p:nvPr userDrawn="1"/>
        </p:nvSpPr>
        <p:spPr>
          <a:xfrm>
            <a:off x="1676384" y="5597249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278902-2CC5-655E-3D34-E5851D651B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4" y="5638735"/>
            <a:ext cx="597666" cy="39834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B70D13B3-7CEE-DAE6-BF5C-C628A57FEA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9848" y="5625795"/>
            <a:ext cx="1428709" cy="4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23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08146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0597EDA-F37C-4B9A-8283-E8FBE7796917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369395" y="2060575"/>
            <a:ext cx="7273330" cy="381635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266700" indent="-266700">
              <a:buFont typeface="Arial" panose="020B0604020202020204" pitchFamily="34" charset="0"/>
              <a:buChar char="•"/>
              <a:defRPr sz="2000"/>
            </a:lvl2pPr>
            <a:lvl3pPr marL="539750" indent="-273050">
              <a:buFont typeface="Arial" panose="020B0604020202020204" pitchFamily="34" charset="0"/>
              <a:buChar char="–"/>
              <a:defRPr sz="1800"/>
            </a:lvl3pPr>
            <a:lvl4pPr marL="806450" indent="-266700">
              <a:buFont typeface="Arial" panose="020B0604020202020204" pitchFamily="34" charset="0"/>
              <a:buChar char="•"/>
              <a:defRPr sz="1600"/>
            </a:lvl4pPr>
            <a:lvl5pPr marL="1071563" indent="-265113">
              <a:buFont typeface="Arial" panose="020B0604020202020204" pitchFamily="34" charset="0"/>
              <a:buChar char="–"/>
              <a:defRPr/>
            </a:lvl5pPr>
            <a:lvl6pPr marL="1346200" indent="-274638">
              <a:defRPr/>
            </a:lvl6pPr>
            <a:lvl7pPr marL="1612900" indent="-266700">
              <a:defRPr/>
            </a:lvl7pPr>
            <a:lvl8pPr marL="1878013" indent="-265113">
              <a:defRPr/>
            </a:lvl8pPr>
            <a:lvl9pPr marL="2152650" indent="-274638"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369395" y="836712"/>
            <a:ext cx="7273330" cy="609398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218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, Rectángulo&#10;&#10;Descripción generada automáticamente">
            <a:extLst>
              <a:ext uri="{FF2B5EF4-FFF2-40B4-BE49-F238E27FC236}">
                <a16:creationId xmlns:a16="http://schemas.microsoft.com/office/drawing/2014/main" id="{816768C5-BCC7-A37F-9DAB-6E5608883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83"/>
            <a:ext cx="12401706" cy="688858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AFCADA26-7511-586F-7920-49F9B9C1B7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602" y="503651"/>
            <a:ext cx="4155999" cy="1041499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9EE97D4F-3BDB-87E8-2CAA-5009D1EC4C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397" y="2400240"/>
            <a:ext cx="9146381" cy="14674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Sofia Sans Semi Condensed Black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97162670-62DA-D1E3-D873-5083E6ECB8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397" y="3867645"/>
            <a:ext cx="9146381" cy="6678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subtitle</a:t>
            </a:r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7E09F8-B475-1610-229C-6E4B94E4A6A4}"/>
              </a:ext>
            </a:extLst>
          </p:cNvPr>
          <p:cNvSpPr txBox="1"/>
          <p:nvPr userDrawn="1"/>
        </p:nvSpPr>
        <p:spPr>
          <a:xfrm>
            <a:off x="1676384" y="5597249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946342-B3D7-6DB0-85A2-B1ACA32E7B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4" y="5638735"/>
            <a:ext cx="597666" cy="39834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52616BD-6A25-F212-8885-5808894CBB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9848" y="5625795"/>
            <a:ext cx="1428709" cy="4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414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8362C5-CBBA-12F8-7623-E84547DAB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27" y="-12560"/>
            <a:ext cx="12372202" cy="687219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0EE0BCF0-AB16-356B-56F2-23578A0C95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490" y="502017"/>
            <a:ext cx="4176815" cy="1041499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14AAC756-A882-9A90-C60B-984D3AB25D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397" y="2411870"/>
            <a:ext cx="9146381" cy="14674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  <a:latin typeface="Sofia Sans Semi Condensed Black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0E448301-BD2D-E6D8-809C-0CC1257487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397" y="3867645"/>
            <a:ext cx="9146381" cy="6678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subtitle</a:t>
            </a:r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C0CA4B-27A1-E9EA-7249-CB78294E97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1" y="5597248"/>
            <a:ext cx="706723" cy="47102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213CEC7D-0857-2DB7-3886-36737BA435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8306" y="5629217"/>
            <a:ext cx="1391792" cy="44389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141CA61-3ABE-6367-F558-76BEF5C72656}"/>
              </a:ext>
            </a:extLst>
          </p:cNvPr>
          <p:cNvSpPr txBox="1"/>
          <p:nvPr userDrawn="1"/>
        </p:nvSpPr>
        <p:spPr>
          <a:xfrm>
            <a:off x="1676384" y="5597249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28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8362C5-CBBA-12F8-7623-E84547DAB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27" y="-12560"/>
            <a:ext cx="12372202" cy="687219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D769ED7D-E1E0-EA1E-09EE-86873E4166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1213" y="1576367"/>
            <a:ext cx="6292752" cy="156911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E793B9E-9BE2-D23B-C3B5-C338270B7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396" y="4012082"/>
            <a:ext cx="9146381" cy="87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accent1"/>
                </a:solidFill>
                <a:latin typeface="Sofia Sans Semi Condensed Black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CE3CBCC7-D0ED-0399-735F-D97758565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65971" y="4889371"/>
            <a:ext cx="9063233" cy="5750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subtitle</a:t>
            </a:r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C8A285A-5931-BDD9-5509-460B379264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1" y="5597248"/>
            <a:ext cx="706723" cy="47102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F9BFAC1-D934-84FB-C210-27C757BC4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8306" y="5629217"/>
            <a:ext cx="1391792" cy="44389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F000C2-D888-8028-81F3-1C2D9ECBEAB1}"/>
              </a:ext>
            </a:extLst>
          </p:cNvPr>
          <p:cNvSpPr txBox="1"/>
          <p:nvPr userDrawn="1"/>
        </p:nvSpPr>
        <p:spPr>
          <a:xfrm>
            <a:off x="1676384" y="5597249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81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6">
            <a:extLst>
              <a:ext uri="{FF2B5EF4-FFF2-40B4-BE49-F238E27FC236}">
                <a16:creationId xmlns:a16="http://schemas.microsoft.com/office/drawing/2014/main" id="{CE0FF180-A4D4-84EC-492C-7B635EFE51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699999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4D644C5-5488-21D8-3716-8CFD743817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54081" y="2246582"/>
            <a:ext cx="4228486" cy="1280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F66F2BA5-F3D9-7D5E-789E-695FC5BA0C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54080" y="3667946"/>
            <a:ext cx="4228486" cy="10512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+mn-lt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subtitle</a:t>
            </a:r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7E3B987-8F60-B17E-10C6-ED3ED0936246}"/>
              </a:ext>
            </a:extLst>
          </p:cNvPr>
          <p:cNvSpPr txBox="1"/>
          <p:nvPr userDrawn="1"/>
        </p:nvSpPr>
        <p:spPr>
          <a:xfrm>
            <a:off x="7465042" y="5952314"/>
            <a:ext cx="22039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E584BC-8490-ED14-DCF1-8B60655452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93" y="6120651"/>
            <a:ext cx="597666" cy="39834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AAAD288-701A-C730-2FA9-E1D2F69372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8943" y="6120651"/>
            <a:ext cx="1306715" cy="4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723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ith list of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2539354-9A47-0641-4A10-04593C99FB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0864" y="-62032"/>
            <a:ext cx="12444620" cy="69976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FB44EF-81E0-AD58-7B44-BE91ABE86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09" y="328181"/>
            <a:ext cx="10798698" cy="455490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buFont typeface="+mj-lt"/>
              <a:buAutoNum type="arabicPeriod"/>
              <a:defRPr sz="3600" baseline="0">
                <a:solidFill>
                  <a:schemeClr val="bg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8C7E6A-9AA4-4F22-158D-D4C018CC45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908" y="1070708"/>
            <a:ext cx="10017984" cy="4506458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+mj-lt"/>
              <a:buAutoNum type="arabicPeriod"/>
              <a:tabLst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279A15-1524-9A27-353F-430F6F1DE763}"/>
              </a:ext>
            </a:extLst>
          </p:cNvPr>
          <p:cNvSpPr txBox="1"/>
          <p:nvPr userDrawn="1"/>
        </p:nvSpPr>
        <p:spPr>
          <a:xfrm>
            <a:off x="5796617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FBF5151-AD0C-4B8A-ADED-7BAA3CF053A1}" type="slidenum">
              <a:rPr lang="es-ES" sz="1600" smtClean="0">
                <a:solidFill>
                  <a:schemeClr val="bg2"/>
                </a:solidFill>
              </a:rPr>
              <a:pPr/>
              <a:t>‹#›</a:t>
            </a:fld>
            <a:endParaRPr lang="en-GB" sz="1600">
              <a:solidFill>
                <a:schemeClr val="bg2"/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CCB3345-3FAD-ECDD-E154-18FA2C340F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4399" y="6104830"/>
            <a:ext cx="685793" cy="54376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A83736F-F579-ED63-1B8E-5C3D22F3D59E}"/>
              </a:ext>
            </a:extLst>
          </p:cNvPr>
          <p:cNvSpPr txBox="1"/>
          <p:nvPr userDrawn="1"/>
        </p:nvSpPr>
        <p:spPr>
          <a:xfrm>
            <a:off x="10342888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FBF5151-AD0C-4B8A-ADED-7BAA3CF053A1}" type="slidenum">
              <a:rPr lang="es-ES" sz="1600" smtClean="0">
                <a:solidFill>
                  <a:schemeClr val="bg2"/>
                </a:solidFill>
              </a:rPr>
              <a:pPr/>
              <a:t>‹#›</a:t>
            </a:fld>
            <a:endParaRPr lang="en-GB" sz="1600">
              <a:solidFill>
                <a:schemeClr val="bg2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E180688-1A8D-12A9-F75B-B87589588B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9" y="6104830"/>
            <a:ext cx="706723" cy="471026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40D3833B-1813-B12F-C02D-672E8E02365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1554" y="6136799"/>
            <a:ext cx="1391792" cy="44389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BA53EB9-DDB2-65F0-015B-41CD332ED965}"/>
              </a:ext>
            </a:extLst>
          </p:cNvPr>
          <p:cNvSpPr txBox="1"/>
          <p:nvPr userDrawn="1"/>
        </p:nvSpPr>
        <p:spPr>
          <a:xfrm>
            <a:off x="1399632" y="6104831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967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ith list of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BCEB38-564F-A3C7-A382-4917D6600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09" y="328181"/>
            <a:ext cx="10798698" cy="455490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buFont typeface="+mj-lt"/>
              <a:buAutoNum type="arabicPeriod"/>
              <a:defRPr sz="3600" baseline="0">
                <a:solidFill>
                  <a:schemeClr val="accent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BE9FAE-C64F-68F2-664A-B8D0E3524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908" y="1070708"/>
            <a:ext cx="10798698" cy="4711256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+mj-lt"/>
              <a:buAutoNum type="arabicPeriod"/>
              <a:tabLst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2031500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1153A7-38DA-C259-C2CD-DB7765DD2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909" y="984739"/>
            <a:ext cx="10798698" cy="4893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0FF786-B5C8-32D6-45F7-BB7941D5B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09" y="328181"/>
            <a:ext cx="10798698" cy="455490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buFont typeface="+mj-lt"/>
              <a:buAutoNum type="arabicPeriod"/>
              <a:defRPr sz="3600" baseline="0">
                <a:solidFill>
                  <a:schemeClr val="accent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B1689F-5F15-297C-0E28-B443C3BC85CB}"/>
              </a:ext>
            </a:extLst>
          </p:cNvPr>
          <p:cNvSpPr txBox="1"/>
          <p:nvPr userDrawn="1"/>
        </p:nvSpPr>
        <p:spPr>
          <a:xfrm>
            <a:off x="10342888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FBF5151-AD0C-4B8A-ADED-7BAA3CF053A1}" type="slidenum">
              <a:rPr lang="es-ES" sz="1600" smtClean="0">
                <a:solidFill>
                  <a:schemeClr val="bg2"/>
                </a:solidFill>
              </a:rPr>
              <a:pPr/>
              <a:t>‹#›</a:t>
            </a:fld>
            <a:endParaRPr lang="en-GB" sz="1600">
              <a:solidFill>
                <a:schemeClr val="bg2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E0B1F28-4DFE-9DC2-E4AB-37132E09B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9" y="6104830"/>
            <a:ext cx="706723" cy="47102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9A5295E4-39F7-9A5D-82F7-90B9E64CB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554" y="6136799"/>
            <a:ext cx="1391792" cy="44389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9BE8FC4-6462-E0B5-8151-69654401D4B4}"/>
              </a:ext>
            </a:extLst>
          </p:cNvPr>
          <p:cNvSpPr txBox="1"/>
          <p:nvPr userDrawn="1"/>
        </p:nvSpPr>
        <p:spPr>
          <a:xfrm>
            <a:off x="1399632" y="6104831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1225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1153A7-38DA-C259-C2CD-DB7765DD2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909" y="1985819"/>
            <a:ext cx="10798698" cy="38925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 sz="1400">
                <a:solidFill>
                  <a:schemeClr val="tx1"/>
                </a:solidFill>
                <a:latin typeface="+mn-lt"/>
              </a:defRPr>
            </a:lvl4pPr>
            <a:lvl5pPr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D1E532D-03B2-3883-86BF-26415240E22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92909" y="1027772"/>
            <a:ext cx="10809357" cy="5735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subtitle</a:t>
            </a:r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5C1CD99-89B3-1220-512C-984A79471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09" y="328181"/>
            <a:ext cx="10798698" cy="455490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buFont typeface="+mj-lt"/>
              <a:buAutoNum type="arabicPeriod"/>
              <a:defRPr sz="3600" baseline="0">
                <a:solidFill>
                  <a:schemeClr val="accent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FB45307-BC75-ACD6-2CD9-46F662C2D0AA}"/>
              </a:ext>
            </a:extLst>
          </p:cNvPr>
          <p:cNvSpPr txBox="1"/>
          <p:nvPr userDrawn="1"/>
        </p:nvSpPr>
        <p:spPr>
          <a:xfrm>
            <a:off x="10342888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FBF5151-AD0C-4B8A-ADED-7BAA3CF053A1}" type="slidenum">
              <a:rPr lang="es-ES" sz="1600" smtClean="0">
                <a:solidFill>
                  <a:schemeClr val="bg2"/>
                </a:solidFill>
              </a:rPr>
              <a:pPr/>
              <a:t>‹#›</a:t>
            </a:fld>
            <a:endParaRPr lang="en-GB" sz="1600">
              <a:solidFill>
                <a:schemeClr val="bg2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88B48DA-A7ED-27F9-2237-825B78FF1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9" y="6104830"/>
            <a:ext cx="706723" cy="47102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61034F1-AAB3-A268-653E-DC003E0C7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554" y="6136799"/>
            <a:ext cx="1391792" cy="44389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29F5E57-EFC2-FFD7-7D56-398986C10DBF}"/>
              </a:ext>
            </a:extLst>
          </p:cNvPr>
          <p:cNvSpPr txBox="1"/>
          <p:nvPr userDrawn="1"/>
        </p:nvSpPr>
        <p:spPr>
          <a:xfrm>
            <a:off x="1399632" y="6104831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7139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E85F51-3AF9-D6DB-7E20-CD7E1DAFD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910" y="1045552"/>
            <a:ext cx="5263965" cy="2269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A00A783-D996-40F6-4258-B2EB3BEC162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27642" y="1045553"/>
            <a:ext cx="5263965" cy="2269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A523294D-1321-5CFA-B43C-F83FA628603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92910" y="3576733"/>
            <a:ext cx="5263965" cy="2269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03E4043-3750-59DD-0178-CC6FD34731A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27642" y="3576733"/>
            <a:ext cx="5263965" cy="2269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0EF6205-9880-79AF-F82A-DB11F26424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09" y="328181"/>
            <a:ext cx="10798698" cy="455490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buFont typeface="+mj-lt"/>
              <a:buAutoNum type="arabicPeriod"/>
              <a:defRPr sz="3600" baseline="0">
                <a:solidFill>
                  <a:schemeClr val="accent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BB3726-C0E6-22C4-8F13-F87DB39EB3EE}"/>
              </a:ext>
            </a:extLst>
          </p:cNvPr>
          <p:cNvSpPr txBox="1"/>
          <p:nvPr userDrawn="1"/>
        </p:nvSpPr>
        <p:spPr>
          <a:xfrm>
            <a:off x="10342888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FBF5151-AD0C-4B8A-ADED-7BAA3CF053A1}" type="slidenum">
              <a:rPr lang="es-ES" sz="1600" smtClean="0">
                <a:solidFill>
                  <a:schemeClr val="bg2"/>
                </a:solidFill>
              </a:rPr>
              <a:pPr/>
              <a:t>‹#›</a:t>
            </a:fld>
            <a:endParaRPr lang="en-GB" sz="1600">
              <a:solidFill>
                <a:schemeClr val="bg2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03E71EE-6E08-7D8E-2C11-A826B8BE1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9" y="6104830"/>
            <a:ext cx="706723" cy="471026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E0B004F-9FAA-2C6A-275A-C228D1A7DF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554" y="6136799"/>
            <a:ext cx="1391792" cy="44389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436B619-C715-1E18-E9AB-579F04A2EFA5}"/>
              </a:ext>
            </a:extLst>
          </p:cNvPr>
          <p:cNvSpPr txBox="1"/>
          <p:nvPr userDrawn="1"/>
        </p:nvSpPr>
        <p:spPr>
          <a:xfrm>
            <a:off x="1399632" y="6104831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385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6515FD-3ADD-340C-82DC-B30112B70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909" y="969108"/>
            <a:ext cx="3450711" cy="489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17D8CCF-E9B5-D76A-CDA3-ADBAF9915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208" y="971374"/>
            <a:ext cx="7090399" cy="48896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800">
                <a:solidFill>
                  <a:schemeClr val="tx1"/>
                </a:solidFill>
                <a:latin typeface="+mn-lt"/>
              </a:defRPr>
            </a:lvl3pPr>
            <a:lvl4pPr>
              <a:defRPr sz="1600">
                <a:solidFill>
                  <a:schemeClr val="tx1"/>
                </a:solidFill>
                <a:latin typeface="+mn-lt"/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2045186-0D9F-71CC-04DB-D91FF7798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09" y="328181"/>
            <a:ext cx="10798698" cy="455490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buFont typeface="+mj-lt"/>
              <a:buAutoNum type="arabicPeriod"/>
              <a:defRPr sz="3600" baseline="0">
                <a:solidFill>
                  <a:schemeClr val="accent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7F1CB7-FFD1-A105-4D8D-9373E0A2D119}"/>
              </a:ext>
            </a:extLst>
          </p:cNvPr>
          <p:cNvSpPr txBox="1"/>
          <p:nvPr userDrawn="1"/>
        </p:nvSpPr>
        <p:spPr>
          <a:xfrm>
            <a:off x="10342888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FBF5151-AD0C-4B8A-ADED-7BAA3CF053A1}" type="slidenum">
              <a:rPr lang="es-ES" sz="1600" smtClean="0">
                <a:solidFill>
                  <a:schemeClr val="bg2"/>
                </a:solidFill>
              </a:rPr>
              <a:pPr/>
              <a:t>‹#›</a:t>
            </a:fld>
            <a:endParaRPr lang="en-GB" sz="1600">
              <a:solidFill>
                <a:schemeClr val="bg2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AD715CD-E3E1-A187-2C93-3B5396BB3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9" y="6104830"/>
            <a:ext cx="706723" cy="471026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096C859A-82A8-BF7C-D67C-FC590E9F47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554" y="6136799"/>
            <a:ext cx="1391792" cy="44389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43FE358-0946-9F02-1F60-0312B5CFC02B}"/>
              </a:ext>
            </a:extLst>
          </p:cNvPr>
          <p:cNvSpPr txBox="1"/>
          <p:nvPr userDrawn="1"/>
        </p:nvSpPr>
        <p:spPr>
          <a:xfrm>
            <a:off x="1399632" y="6104831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17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AB21-43DD-4332-9EB6-D34931073710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9481963" y="2060576"/>
            <a:ext cx="2713212" cy="381643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2450" y="2060575"/>
            <a:ext cx="8641481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35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1C8C2125-A741-497E-63EB-88F65972AB7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92909" y="1007118"/>
            <a:ext cx="5126768" cy="5052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759CE31B-9F15-C9EC-054E-28B3AF24B08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375501" y="1007118"/>
            <a:ext cx="5126768" cy="5052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FE0098A-3E20-934B-3612-057EC50AE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909" y="1735826"/>
            <a:ext cx="5126768" cy="41150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800">
                <a:solidFill>
                  <a:schemeClr val="tx1"/>
                </a:solidFill>
                <a:latin typeface="+mn-lt"/>
              </a:defRPr>
            </a:lvl3pPr>
            <a:lvl4pPr>
              <a:defRPr sz="1600">
                <a:solidFill>
                  <a:schemeClr val="tx1"/>
                </a:solidFill>
                <a:latin typeface="+mn-lt"/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D7FCBEF-A868-63CB-F300-CA07E3EBA8E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75501" y="1661935"/>
            <a:ext cx="5126768" cy="41889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800">
                <a:solidFill>
                  <a:schemeClr val="tx1"/>
                </a:solidFill>
                <a:latin typeface="+mn-lt"/>
              </a:defRPr>
            </a:lvl3pPr>
            <a:lvl4pPr>
              <a:defRPr sz="1600">
                <a:solidFill>
                  <a:schemeClr val="tx1"/>
                </a:solidFill>
                <a:latin typeface="+mn-lt"/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21C3710-FD31-8598-365C-A0AF8CFED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09" y="328181"/>
            <a:ext cx="10798698" cy="455490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buFont typeface="+mj-lt"/>
              <a:buAutoNum type="arabicPeriod"/>
              <a:defRPr sz="3600" baseline="0">
                <a:solidFill>
                  <a:schemeClr val="accent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0D7723E-9C93-7027-C5DE-71E30D2F8312}"/>
              </a:ext>
            </a:extLst>
          </p:cNvPr>
          <p:cNvSpPr txBox="1"/>
          <p:nvPr userDrawn="1"/>
        </p:nvSpPr>
        <p:spPr>
          <a:xfrm>
            <a:off x="1316437" y="6069002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</a:t>
            </a:r>
            <a:r>
              <a:rPr lang="en-GB" sz="9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NextGenerationEU</a:t>
            </a:r>
            <a:r>
              <a:rPr lang="en-GB"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instrument and is funded by the Academy of Finland under grant number No 352943.</a:t>
            </a:r>
            <a:endParaRPr lang="en-GB" sz="9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1F55C0-B6EC-A094-820E-9F7D2190F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7" y="6110488"/>
            <a:ext cx="597666" cy="39834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7B7CC18-AEAE-982D-6922-CA2F5B0FB042}"/>
              </a:ext>
            </a:extLst>
          </p:cNvPr>
          <p:cNvSpPr txBox="1"/>
          <p:nvPr userDrawn="1"/>
        </p:nvSpPr>
        <p:spPr>
          <a:xfrm>
            <a:off x="10342888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FBF5151-AD0C-4B8A-ADED-7BAA3CF053A1}" type="slidenum">
              <a:rPr lang="es-ES" sz="1600" smtClean="0">
                <a:solidFill>
                  <a:schemeClr val="bg2"/>
                </a:solidFill>
              </a:rPr>
              <a:pPr/>
              <a:t>‹#›</a:t>
            </a:fld>
            <a:endParaRPr lang="en-GB" sz="1600">
              <a:solidFill>
                <a:schemeClr val="bg2"/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2B3B464-5132-324C-F65F-0B085C08D4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360" y="6148943"/>
            <a:ext cx="1306715" cy="4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9334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abla 4">
            <a:extLst>
              <a:ext uri="{FF2B5EF4-FFF2-40B4-BE49-F238E27FC236}">
                <a16:creationId xmlns:a16="http://schemas.microsoft.com/office/drawing/2014/main" id="{81985AEA-5912-1E64-BF9A-1872A9DAF60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92910" y="1047263"/>
            <a:ext cx="10809358" cy="46642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s-ES"/>
              <a:t>Haga clic en el icono para agregar una tabla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469BC43-6260-C127-72A6-A044801017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09" y="328181"/>
            <a:ext cx="10798698" cy="455490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buFont typeface="+mj-lt"/>
              <a:buAutoNum type="arabicPeriod"/>
              <a:defRPr sz="3600" baseline="0">
                <a:solidFill>
                  <a:schemeClr val="accent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AE74A45-529E-1594-7391-EBDD16D6BBA2}"/>
              </a:ext>
            </a:extLst>
          </p:cNvPr>
          <p:cNvSpPr txBox="1"/>
          <p:nvPr userDrawn="1"/>
        </p:nvSpPr>
        <p:spPr>
          <a:xfrm>
            <a:off x="10342888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FBF5151-AD0C-4B8A-ADED-7BAA3CF053A1}" type="slidenum">
              <a:rPr lang="es-ES" sz="1600" smtClean="0">
                <a:solidFill>
                  <a:schemeClr val="bg2"/>
                </a:solidFill>
              </a:rPr>
              <a:pPr/>
              <a:t>‹#›</a:t>
            </a:fld>
            <a:endParaRPr lang="en-GB" sz="1600">
              <a:solidFill>
                <a:schemeClr val="bg2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B274AD2-4BBC-6503-F5A3-44F691FA6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9" y="6104830"/>
            <a:ext cx="706723" cy="47102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D845E4C4-22B2-C23F-D633-0CB0E0A03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554" y="6136799"/>
            <a:ext cx="1391792" cy="44389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11C6B41-4D18-654C-8089-D10E1D2F7E0F}"/>
              </a:ext>
            </a:extLst>
          </p:cNvPr>
          <p:cNvSpPr txBox="1"/>
          <p:nvPr userDrawn="1"/>
        </p:nvSpPr>
        <p:spPr>
          <a:xfrm>
            <a:off x="1399632" y="6104831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22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SmartArt 3">
            <a:extLst>
              <a:ext uri="{FF2B5EF4-FFF2-40B4-BE49-F238E27FC236}">
                <a16:creationId xmlns:a16="http://schemas.microsoft.com/office/drawing/2014/main" id="{77E1277E-1721-7BB5-0090-F1155996C03A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692908" y="1031632"/>
            <a:ext cx="10809357" cy="499222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s-ES"/>
              <a:t>Haga clic en el icono para agregar un elemento gráfico SmartArt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FBFF5F-B58E-E55D-BE82-0FC4E43BC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09" y="328181"/>
            <a:ext cx="10798698" cy="455490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buFont typeface="+mj-lt"/>
              <a:buAutoNum type="arabicPeriod"/>
              <a:defRPr sz="3600" baseline="0">
                <a:solidFill>
                  <a:schemeClr val="accent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EDC119-8397-CC31-D108-150649C58D0E}"/>
              </a:ext>
            </a:extLst>
          </p:cNvPr>
          <p:cNvSpPr txBox="1"/>
          <p:nvPr userDrawn="1"/>
        </p:nvSpPr>
        <p:spPr>
          <a:xfrm>
            <a:off x="5796617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>
              <a:solidFill>
                <a:schemeClr val="bg2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3D1FDF-6347-CBCF-D61C-D4B4D69C0138}"/>
              </a:ext>
            </a:extLst>
          </p:cNvPr>
          <p:cNvSpPr txBox="1"/>
          <p:nvPr userDrawn="1"/>
        </p:nvSpPr>
        <p:spPr>
          <a:xfrm>
            <a:off x="10342888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FBF5151-AD0C-4B8A-ADED-7BAA3CF053A1}" type="slidenum">
              <a:rPr lang="es-ES" sz="1600" smtClean="0">
                <a:solidFill>
                  <a:schemeClr val="bg2"/>
                </a:solidFill>
              </a:rPr>
              <a:pPr/>
              <a:t>‹#›</a:t>
            </a:fld>
            <a:endParaRPr lang="en-GB" sz="1600">
              <a:solidFill>
                <a:schemeClr val="bg2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B3661EB-6070-63BC-FDCD-9D35AEFBB1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9" y="6104830"/>
            <a:ext cx="706723" cy="47102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C43A5524-3C8A-486F-A68A-5E815E02EB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554" y="6136799"/>
            <a:ext cx="1391792" cy="44389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3129ABB-F207-B859-D35E-922493301F92}"/>
              </a:ext>
            </a:extLst>
          </p:cNvPr>
          <p:cNvSpPr txBox="1"/>
          <p:nvPr userDrawn="1"/>
        </p:nvSpPr>
        <p:spPr>
          <a:xfrm>
            <a:off x="1399632" y="6104831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2919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729A1534-2A23-BAE0-AFBA-B8145797E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450" b="450"/>
          <a:stretch/>
        </p:blipFill>
        <p:spPr>
          <a:xfrm>
            <a:off x="0" y="1"/>
            <a:ext cx="121951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966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with list of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BCEB38-564F-A3C7-A382-4917D6600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09" y="328181"/>
            <a:ext cx="10798698" cy="455490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buFont typeface="+mj-lt"/>
              <a:buAutoNum type="arabicPeriod"/>
              <a:defRPr sz="3600" baseline="0">
                <a:solidFill>
                  <a:schemeClr val="accent1"/>
                </a:solidFill>
                <a:latin typeface="Sofia Sans Semi Condensed SemiB" pitchFamily="2" charset="0"/>
                <a:cs typeface="Rubik Medium" pitchFamily="2" charset="-79"/>
              </a:defRPr>
            </a:lvl1pPr>
          </a:lstStyle>
          <a:p>
            <a:r>
              <a:rPr lang="es-ES" err="1"/>
              <a:t>Background</a:t>
            </a: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23C6A4-F214-773E-8439-65235D9E679D}"/>
              </a:ext>
            </a:extLst>
          </p:cNvPr>
          <p:cNvSpPr txBox="1"/>
          <p:nvPr userDrawn="1"/>
        </p:nvSpPr>
        <p:spPr>
          <a:xfrm>
            <a:off x="10342888" y="6273989"/>
            <a:ext cx="591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FBF5151-AD0C-4B8A-ADED-7BAA3CF053A1}" type="slidenum">
              <a:rPr lang="es-ES" sz="1600" smtClean="0">
                <a:solidFill>
                  <a:schemeClr val="bg2"/>
                </a:solidFill>
              </a:rPr>
              <a:pPr/>
              <a:t>‹#›</a:t>
            </a:fld>
            <a:endParaRPr lang="en-GB" sz="1600">
              <a:solidFill>
                <a:schemeClr val="bg2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19215C0-220E-4A53-35FA-64C295EBD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9" y="6104830"/>
            <a:ext cx="706723" cy="471026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C06AEE3-2301-9417-8BE1-858266C8B6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554" y="6136799"/>
            <a:ext cx="1391792" cy="44389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B1216E8-F994-1A5B-32E9-6DC291B62994}"/>
              </a:ext>
            </a:extLst>
          </p:cNvPr>
          <p:cNvSpPr txBox="1"/>
          <p:nvPr userDrawn="1"/>
        </p:nvSpPr>
        <p:spPr>
          <a:xfrm>
            <a:off x="1399632" y="6104831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NextGenerationEU instrument and is funded by the Academy of Finland under grant number No 352943.</a:t>
            </a:r>
            <a:endParaRPr lang="en-GB" sz="90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D4C55A-D393-3FC0-C3ED-5A0EF98934ED}"/>
              </a:ext>
            </a:extLst>
          </p:cNvPr>
          <p:cNvSpPr txBox="1">
            <a:spLocks/>
          </p:cNvSpPr>
          <p:nvPr userDrawn="1"/>
        </p:nvSpPr>
        <p:spPr>
          <a:xfrm>
            <a:off x="552594" y="836712"/>
            <a:ext cx="11093163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FI" sz="4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278AA4-AC0A-AE8B-BB87-6CA890C6E95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594" y="2041686"/>
            <a:ext cx="11093163" cy="3384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pPr marL="342900" indent="-342900" algn="l">
              <a:buAutoNum type="arabicPeriod"/>
            </a:pPr>
            <a:r>
              <a:rPr lang="en-US" b="1" i="1" u="none" strike="noStrike" baseline="0">
                <a:latin typeface="SourceSansPro-BoldItalic"/>
              </a:rPr>
              <a:t>Scanning lifestyles </a:t>
            </a:r>
            <a:r>
              <a:rPr lang="en-US" b="0" i="1" u="none" strike="noStrike" baseline="0">
                <a:latin typeface="SourceSansPro-Italic"/>
              </a:rPr>
              <a:t>- </a:t>
            </a:r>
            <a:r>
              <a:rPr lang="en-US" b="0" i="0" u="none" strike="noStrike" baseline="0">
                <a:latin typeface="SourceSansPro-Regular"/>
              </a:rPr>
              <a:t>Examine and compare the spatial and temporal variability in mobility and urban lifestyles using active and passive sensing systems (WP1, WP2).</a:t>
            </a:r>
          </a:p>
          <a:p>
            <a:pPr marL="0" indent="0" algn="l">
              <a:buNone/>
            </a:pPr>
            <a:endParaRPr lang="en-US" b="0" i="0" u="none" strike="noStrike" baseline="0">
              <a:latin typeface="SourceSansPro-Regular"/>
            </a:endParaRPr>
          </a:p>
          <a:p>
            <a:pPr marL="0" indent="0" algn="l">
              <a:buNone/>
            </a:pPr>
            <a:r>
              <a:rPr lang="en-US" b="0" i="0" u="none" strike="noStrike" baseline="0">
                <a:latin typeface="SourceSansPro-Regular"/>
              </a:rPr>
              <a:t>2. </a:t>
            </a:r>
            <a:r>
              <a:rPr lang="en-US" b="1" i="1" u="none" strike="noStrike" baseline="0">
                <a:latin typeface="SourceSansPro-BoldItalic"/>
              </a:rPr>
              <a:t>Transforming lifestyles </a:t>
            </a:r>
            <a:r>
              <a:rPr lang="en-US" b="0" i="1" u="none" strike="noStrike" baseline="0">
                <a:latin typeface="SourceSansPro-Italic"/>
              </a:rPr>
              <a:t>- </a:t>
            </a:r>
            <a:r>
              <a:rPr lang="en-US" b="0" i="0" u="none" strike="noStrike" baseline="0">
                <a:latin typeface="SourceSansPro-Regular"/>
              </a:rPr>
              <a:t>Assess the role of planning interventions, policy, and law on sustainable urban lifestyles in support of carbon neutrality and climate resilience (WP3, </a:t>
            </a:r>
            <a:r>
              <a:rPr lang="en-AU" b="0" i="0" u="none" strike="noStrike" baseline="0">
                <a:latin typeface="SourceSansPro-Regular"/>
              </a:rPr>
              <a:t>WP4).</a:t>
            </a:r>
          </a:p>
          <a:p>
            <a:pPr marL="0" indent="0" algn="l">
              <a:buNone/>
            </a:pPr>
            <a:endParaRPr lang="en-US" b="0" i="0" u="none" strike="noStrike" baseline="0">
              <a:latin typeface="SourceSansPro-Regular"/>
            </a:endParaRPr>
          </a:p>
          <a:p>
            <a:pPr marL="0" indent="0" algn="l">
              <a:buNone/>
            </a:pPr>
            <a:r>
              <a:rPr lang="en-US" b="0" i="0" u="none" strike="noStrike" baseline="0">
                <a:latin typeface="SourceSansPro-Regular"/>
              </a:rPr>
              <a:t>3. </a:t>
            </a:r>
            <a:r>
              <a:rPr lang="en-US" b="1" i="1" u="none" strike="noStrike" baseline="0">
                <a:latin typeface="SourceSansPro-BoldItalic"/>
              </a:rPr>
              <a:t>Exploring alternative futures </a:t>
            </a:r>
            <a:r>
              <a:rPr lang="en-US" b="0" i="1" u="none" strike="noStrike" baseline="0">
                <a:latin typeface="SourceSansPro-Italic"/>
              </a:rPr>
              <a:t>- </a:t>
            </a:r>
            <a:r>
              <a:rPr lang="en-US" b="0" i="0" u="none" strike="noStrike" baseline="0">
                <a:latin typeface="SourceSansPro-Regular"/>
              </a:rPr>
              <a:t>Integrate passive and active sensing with gamification to assess and unlock trade-offs to carbon neutrality and climate resilience (WP5).</a:t>
            </a:r>
          </a:p>
          <a:p>
            <a:pPr marL="0" indent="0" algn="l">
              <a:buNone/>
            </a:pPr>
            <a:endParaRPr lang="en-US">
              <a:latin typeface="SourceSansPro-Regular"/>
            </a:endParaRPr>
          </a:p>
          <a:p>
            <a:pPr marL="0" indent="0" algn="l">
              <a:buNone/>
            </a:pPr>
            <a:r>
              <a:rPr lang="en-US" b="0" i="0" u="none" strike="noStrike" baseline="0">
                <a:latin typeface="SourceSansPro-Regular"/>
              </a:rPr>
              <a:t>4. </a:t>
            </a:r>
            <a:r>
              <a:rPr lang="en-US" b="1" i="1" u="none" strike="noStrike" baseline="0" err="1">
                <a:latin typeface="SourceSansPro-BoldItalic"/>
              </a:rPr>
              <a:t>Strategising</a:t>
            </a:r>
            <a:r>
              <a:rPr lang="en-US" b="1" i="1" u="none" strike="noStrike" baseline="0">
                <a:latin typeface="SourceSansPro-BoldItalic"/>
              </a:rPr>
              <a:t> actions </a:t>
            </a:r>
            <a:r>
              <a:rPr lang="en-US" b="0" i="1" u="none" strike="noStrike" baseline="0">
                <a:latin typeface="SourceSansPro-Italic"/>
              </a:rPr>
              <a:t>- </a:t>
            </a:r>
            <a:r>
              <a:rPr lang="en-US" b="0" i="0" u="none" strike="noStrike" baseline="0">
                <a:latin typeface="SourceSansPro-Regular"/>
              </a:rPr>
              <a:t>Co-create and test the 'Compass for Transformation' for guiding private and public actors to carbon neutrality and climate resilience (WPX, with All WPs).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0828729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C9D9A8C7-406A-02AA-A404-CD5879632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1" b="16489"/>
          <a:stretch/>
        </p:blipFill>
        <p:spPr>
          <a:xfrm>
            <a:off x="288645" y="5383029"/>
            <a:ext cx="11636917" cy="1253282"/>
          </a:xfrm>
          <a:prstGeom prst="rect">
            <a:avLst/>
          </a:prstGeom>
        </p:spPr>
      </p:pic>
      <p:sp>
        <p:nvSpPr>
          <p:cNvPr id="6" name="Cuadro de texto 24">
            <a:extLst>
              <a:ext uri="{FF2B5EF4-FFF2-40B4-BE49-F238E27FC236}">
                <a16:creationId xmlns:a16="http://schemas.microsoft.com/office/drawing/2014/main" id="{6BA7B621-197C-C0B6-9B15-F1B31DA6B20E}"/>
              </a:ext>
            </a:extLst>
          </p:cNvPr>
          <p:cNvSpPr txBox="1"/>
          <p:nvPr userDrawn="1"/>
        </p:nvSpPr>
        <p:spPr>
          <a:xfrm>
            <a:off x="27711" y="5102088"/>
            <a:ext cx="2231971" cy="4241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200">
                <a:solidFill>
                  <a:srgbClr val="44546A"/>
                </a:solidFill>
                <a:effectLst/>
                <a:latin typeface="Roboto Medium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Competence Cluster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99419F92-788E-768C-6CB1-39793D2405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7975" y="998962"/>
            <a:ext cx="6884255" cy="171660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9BF08C7-36BD-0C18-80DF-7880A44F641A}"/>
              </a:ext>
            </a:extLst>
          </p:cNvPr>
          <p:cNvCxnSpPr>
            <a:cxnSpLocks/>
          </p:cNvCxnSpPr>
          <p:nvPr userDrawn="1"/>
        </p:nvCxnSpPr>
        <p:spPr>
          <a:xfrm>
            <a:off x="388023" y="5408982"/>
            <a:ext cx="11537539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Cuadro de texto 24">
            <a:extLst>
              <a:ext uri="{FF2B5EF4-FFF2-40B4-BE49-F238E27FC236}">
                <a16:creationId xmlns:a16="http://schemas.microsoft.com/office/drawing/2014/main" id="{CD875526-3790-7453-C5DA-AD2AD07E7B03}"/>
              </a:ext>
            </a:extLst>
          </p:cNvPr>
          <p:cNvSpPr txBox="1"/>
          <p:nvPr userDrawn="1"/>
        </p:nvSpPr>
        <p:spPr>
          <a:xfrm>
            <a:off x="10182038" y="6203522"/>
            <a:ext cx="2231971" cy="4241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200">
                <a:solidFill>
                  <a:srgbClr val="44546A"/>
                </a:solidFill>
                <a:effectLst/>
                <a:latin typeface="Roboto Medium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1200">
                <a:solidFill>
                  <a:srgbClr val="44546A"/>
                </a:solidFill>
                <a:effectLst/>
                <a:latin typeface="Roboto Medium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esearch Team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CA91F04-6886-72A8-5622-D2439A0296A3}"/>
              </a:ext>
            </a:extLst>
          </p:cNvPr>
          <p:cNvCxnSpPr>
            <a:cxnSpLocks/>
          </p:cNvCxnSpPr>
          <p:nvPr userDrawn="1"/>
        </p:nvCxnSpPr>
        <p:spPr>
          <a:xfrm>
            <a:off x="7493001" y="6562423"/>
            <a:ext cx="44325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Cuadro de texto 24">
            <a:extLst>
              <a:ext uri="{FF2B5EF4-FFF2-40B4-BE49-F238E27FC236}">
                <a16:creationId xmlns:a16="http://schemas.microsoft.com/office/drawing/2014/main" id="{3574489B-3F1B-A7E2-3E2C-150077B4A82B}"/>
              </a:ext>
            </a:extLst>
          </p:cNvPr>
          <p:cNvSpPr txBox="1"/>
          <p:nvPr userDrawn="1"/>
        </p:nvSpPr>
        <p:spPr>
          <a:xfrm>
            <a:off x="-329140" y="5772170"/>
            <a:ext cx="2231971" cy="4241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GB" sz="1600">
              <a:solidFill>
                <a:srgbClr val="44546A"/>
              </a:solidFill>
              <a:effectLst/>
              <a:latin typeface="Roboto Medium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B6D90A20-5FDC-6FAF-FA49-AADDB264C3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3663" y="3429765"/>
            <a:ext cx="1476154" cy="47079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337C703-6A6F-7B09-7DC2-56860F6195A0}"/>
              </a:ext>
            </a:extLst>
          </p:cNvPr>
          <p:cNvSpPr txBox="1"/>
          <p:nvPr userDrawn="1"/>
        </p:nvSpPr>
        <p:spPr>
          <a:xfrm>
            <a:off x="4263604" y="3450496"/>
            <a:ext cx="3100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Transformative Cities  has received funding from the European Union – </a:t>
            </a:r>
            <a:r>
              <a:rPr lang="en-GB" sz="9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NextGenerationEU</a:t>
            </a:r>
            <a:r>
              <a:rPr lang="en-GB" sz="9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instrument and is funded by the Academy of Finland under grant number No 352943.</a:t>
            </a:r>
            <a:endParaRPr lang="en-GB" sz="9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EA4069-420D-A046-2E02-ED47514866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73" y="3491982"/>
            <a:ext cx="597666" cy="3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7022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52451" y="2492376"/>
            <a:ext cx="5401121" cy="338455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1603" y="2492376"/>
            <a:ext cx="5401122" cy="338455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FD05-C180-41EC-A829-15D3477409C8}" type="datetime1">
              <a:rPr lang="en-GB" smtClean="0"/>
              <a:t>15/11/2023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</p:spTree>
    <p:extLst>
      <p:ext uri="{BB962C8B-B14F-4D97-AF65-F5344CB8AC3E}">
        <p14:creationId xmlns:p14="http://schemas.microsoft.com/office/powerpoint/2010/main" val="294461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0CCC-25A4-47FB-A0B0-108D36AEFD18}" type="datetime1">
              <a:rPr lang="en-GB" smtClean="0"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orakulmio 4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</p:spTree>
    <p:extLst>
      <p:ext uri="{BB962C8B-B14F-4D97-AF65-F5344CB8AC3E}">
        <p14:creationId xmlns:p14="http://schemas.microsoft.com/office/powerpoint/2010/main" val="22341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AF617-EE7B-8848-9897-376C34502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5F229-3B55-D341-B900-80D8F14C3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24BC-155B-1541-87B1-420640428DB7}" type="datetimeFigureOut">
              <a:rPr lang="fi-FI" smtClean="0"/>
              <a:t>15.11.2023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15EDA-CA11-EF47-81DC-E530F9045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6F498-1E29-884D-B04D-C88D6713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16D3-A53F-1E43-8217-5BCBE6F043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191512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450" y="4149080"/>
            <a:ext cx="9432925" cy="1512168"/>
          </a:xfrm>
        </p:spPr>
        <p:txBody>
          <a:bodyPr/>
          <a:lstStyle>
            <a:lvl1pPr marL="0" indent="0" algn="l">
              <a:buNone/>
              <a:defRPr sz="3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2449" y="2348880"/>
            <a:ext cx="9433570" cy="1584176"/>
          </a:xfrm>
          <a:noFill/>
        </p:spPr>
        <p:txBody>
          <a:bodyPr wrap="square">
            <a:noAutofit/>
          </a:bodyPr>
          <a:lstStyle>
            <a:lvl1pPr>
              <a:lnSpc>
                <a:spcPct val="90000"/>
              </a:lnSpc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73DA404-E86A-49AA-BCCA-DEA083147E82}" type="datetime1">
              <a:rPr lang="en-GB" smtClean="0"/>
              <a:pPr/>
              <a:t>15/11/2023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190616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B10F-F1E2-4D0A-A7BD-7396F2FA4719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orakulmio 6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887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097587" y="3429000"/>
            <a:ext cx="6097588" cy="3429000"/>
          </a:xfrm>
          <a:solidFill>
            <a:schemeClr val="accent1"/>
          </a:solidFill>
        </p:spPr>
        <p:txBody>
          <a:bodyPr lIns="396000" tIns="360000" rIns="396000" bIns="360000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  <a:lvl3pPr marL="266700" indent="-266700">
              <a:defRPr sz="1200">
                <a:solidFill>
                  <a:schemeClr val="bg1"/>
                </a:solidFill>
              </a:defRPr>
            </a:lvl3pPr>
            <a:lvl4pPr marL="806450" indent="-266700">
              <a:defRPr>
                <a:solidFill>
                  <a:schemeClr val="bg1"/>
                </a:solidFill>
              </a:defRPr>
            </a:lvl4pPr>
            <a:lvl5pPr marL="1071563" indent="-26511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097587" y="0"/>
            <a:ext cx="6097588" cy="3429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1557338"/>
            <a:ext cx="5401121" cy="1439602"/>
          </a:xfrm>
        </p:spPr>
        <p:txBody>
          <a:bodyPr/>
          <a:lstStyle>
            <a:lvl1pPr>
              <a:defRPr sz="1400" b="1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3B2B2"/>
                </a:solidFill>
              </a:defRPr>
            </a:lvl1pPr>
          </a:lstStyle>
          <a:p>
            <a:fld id="{11097241-3A2B-4C44-A5F3-B8320F2D1A09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52450" y="3140960"/>
            <a:ext cx="5401084" cy="2735966"/>
          </a:xfrm>
        </p:spPr>
        <p:txBody>
          <a:bodyPr/>
          <a:lstStyle>
            <a:lvl1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1600" b="1">
                <a:solidFill>
                  <a:schemeClr val="accent1"/>
                </a:solidFill>
              </a:defRPr>
            </a:lvl1pPr>
            <a:lvl2pPr marL="0" indent="0">
              <a:buNone/>
              <a:defRPr sz="1400"/>
            </a:lvl2pPr>
            <a:lvl3pPr marL="266700" indent="-266700">
              <a:defRPr sz="1200"/>
            </a:lvl3pPr>
            <a:lvl4pPr marL="539750" indent="-273050">
              <a:defRPr sz="1100"/>
            </a:lvl4pPr>
            <a:lvl5pPr marL="806450" indent="-266700">
              <a:defRPr sz="1100"/>
            </a:lvl5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5401121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07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B10F-F1E2-4D0A-A7BD-7396F2FA4719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orakulmio 6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5644263"/>
      </p:ext>
    </p:extLst>
  </p:cSld>
  <p:clrMapOvr>
    <a:masterClrMapping/>
  </p:clrMapOvr>
  <p:transition spd="med">
    <p:pull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27509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363"/>
            <a:ext cx="4010026" cy="660144"/>
          </a:xfrm>
          <a:solidFill>
            <a:srgbClr val="FFFFFF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5277B-08C8-40E7-A000-0502E7AC911E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4136957"/>
      </p:ext>
    </p:extLst>
  </p:cSld>
  <p:clrMapOvr>
    <a:masterClrMapping/>
  </p:clrMapOvr>
  <p:transition spd="med">
    <p:pull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040"/>
            <a:ext cx="4010026" cy="660144"/>
          </a:xfrm>
          <a:solidFill>
            <a:schemeClr val="bg1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C14D1-A484-4131-A686-BCAD4F3FFA2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0628057"/>
      </p:ext>
    </p:extLst>
  </p:cSld>
  <p:clrMapOvr>
    <a:masterClrMapping/>
  </p:clrMapOvr>
  <p:transition spd="med">
    <p:pull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r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363"/>
            <a:ext cx="4010026" cy="660144"/>
          </a:xfrm>
          <a:solidFill>
            <a:schemeClr val="bg1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A11CE-3484-4EDB-ACAD-248562350B7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3370461"/>
      </p:ext>
    </p:extLst>
  </p:cSld>
  <p:clrMapOvr>
    <a:masterClrMapping/>
  </p:clrMapOvr>
  <p:transition spd="med">
    <p:pull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th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040"/>
            <a:ext cx="4010026" cy="660144"/>
          </a:xfrm>
          <a:solidFill>
            <a:srgbClr val="FFFFFF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B36158-0B86-4047-BC5C-0CCEE65DD1C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4790646"/>
      </p:ext>
    </p:extLst>
  </p:cSld>
  <p:clrMapOvr>
    <a:masterClrMapping/>
  </p:clrMapOvr>
  <p:transition spd="med">
    <p:pull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8D03B3-944D-4201-B644-3BEB4C8AA74B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99195995"/>
      </p:ext>
    </p:extLst>
  </p:cSld>
  <p:clrMapOvr>
    <a:masterClrMapping/>
  </p:clrMapOvr>
  <p:transition spd="med">
    <p:pull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2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86AFF3-D046-4D7A-B211-4735D499F53D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353780"/>
      </p:ext>
    </p:extLst>
  </p:cSld>
  <p:clrMapOvr>
    <a:masterClrMapping/>
  </p:clrMapOvr>
  <p:transition spd="med">
    <p:pull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3r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9F82E1-A8A4-4F35-B04C-F1804314214E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31694991"/>
      </p:ext>
    </p:extLst>
  </p:cSld>
  <p:clrMapOvr>
    <a:masterClrMapping/>
  </p:clrMapOvr>
  <p:transition spd="med">
    <p:pull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4th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A39ED1-4694-4C7C-B964-14DB1F1F4EB4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0891096"/>
      </p:ext>
    </p:extLst>
  </p:cSld>
  <p:clrMapOvr>
    <a:masterClrMapping/>
  </p:clrMapOvr>
  <p:transition spd="med">
    <p:pull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52450" y="2492376"/>
            <a:ext cx="5401121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1603" y="2492376"/>
            <a:ext cx="5401122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FD05-C180-41EC-A829-15D3477409C8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4336515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9FB9-D1F0-45CC-B86C-2171A2B23B12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81238" y="1557338"/>
            <a:ext cx="1871662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15290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7588" y="1557338"/>
            <a:ext cx="1944687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985375" y="1557338"/>
            <a:ext cx="1873250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042275" y="1557338"/>
            <a:ext cx="1943100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3716338"/>
            <a:ext cx="1944688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81238" y="3716338"/>
            <a:ext cx="1871662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152900" y="3716338"/>
            <a:ext cx="1944688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6097588" y="3716338"/>
            <a:ext cx="1944687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985375" y="3716338"/>
            <a:ext cx="1873250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042275" y="3716338"/>
            <a:ext cx="1943100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8" name="Suorakulmio 1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12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450" y="2060575"/>
            <a:ext cx="5401121" cy="431800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2450" y="2492376"/>
            <a:ext cx="5401121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1603" y="2060575"/>
            <a:ext cx="5401122" cy="431800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41603" y="2492376"/>
            <a:ext cx="5401122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C0C8-CF10-4FC9-A6AB-5748EF13C31C}" type="datetime1">
              <a:rPr lang="en-GB" smtClean="0"/>
              <a:t>15/11/2023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0" name="Suorakulmio 9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07135"/>
      </p:ext>
    </p:extLst>
  </p:cSld>
  <p:clrMapOvr>
    <a:masterClrMapping/>
  </p:clrMapOvr>
  <p:transition spd="med">
    <p:pull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50" y="2060576"/>
            <a:ext cx="11090275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7738-496B-4B6F-81B0-5BD9A6B8D09D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3830068"/>
      </p:ext>
    </p:extLst>
  </p:cSld>
  <p:clrMapOvr>
    <a:masterClrMapping/>
  </p:clrMapOvr>
  <p:transition spd="med">
    <p:pull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88B2-9B09-4B22-8C4C-6657477B82F9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orakulmio 5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3849854"/>
      </p:ext>
    </p:extLst>
  </p:cSld>
  <p:clrMapOvr>
    <a:masterClrMapping/>
  </p:clrMapOvr>
  <p:transition spd="med">
    <p:pull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95357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1603" y="836712"/>
            <a:ext cx="5401122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B14E65-C1DB-4745-A409-89BADB308729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41603" y="2492375"/>
            <a:ext cx="5401122" cy="33845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5283432"/>
      </p:ext>
    </p:extLst>
  </p:cSld>
  <p:clrMapOvr>
    <a:masterClrMapping/>
  </p:clrMapOvr>
  <p:transition spd="med">
    <p:pull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08146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69395" y="836712"/>
            <a:ext cx="7273330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6EF3-25CB-4E21-A52A-16E08E9F0F78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369395" y="2492375"/>
            <a:ext cx="7273330" cy="338455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266700" indent="-266700">
              <a:buFont typeface="Arial" panose="020B0604020202020204" pitchFamily="34" charset="0"/>
              <a:buChar char="•"/>
              <a:defRPr sz="2000"/>
            </a:lvl2pPr>
            <a:lvl3pPr marL="539750" indent="-273050">
              <a:buFont typeface="Arial" panose="020B0604020202020204" pitchFamily="34" charset="0"/>
              <a:buChar char="–"/>
              <a:defRPr sz="1800"/>
            </a:lvl3pPr>
            <a:lvl4pPr marL="806450" indent="-266700">
              <a:buFont typeface="Arial" panose="020B0604020202020204" pitchFamily="34" charset="0"/>
              <a:buChar char="•"/>
              <a:defRPr sz="1600"/>
            </a:lvl4pPr>
            <a:lvl5pPr marL="1071563" indent="-265113">
              <a:buFont typeface="Arial" panose="020B0604020202020204" pitchFamily="34" charset="0"/>
              <a:buChar char="–"/>
              <a:defRPr/>
            </a:lvl5pPr>
            <a:lvl6pPr marL="1346200" indent="-274638">
              <a:defRPr/>
            </a:lvl6pPr>
            <a:lvl7pPr marL="1612900" indent="-266700">
              <a:defRPr/>
            </a:lvl7pPr>
            <a:lvl8pPr marL="1878013" indent="-265113">
              <a:defRPr/>
            </a:lvl8pPr>
            <a:lvl9pPr marL="2152650" indent="-274638"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1916358"/>
      </p:ext>
    </p:extLst>
  </p:cSld>
  <p:clrMapOvr>
    <a:masterClrMapping/>
  </p:clrMapOvr>
  <p:transition spd="med">
    <p:pull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95357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26B0DC-45AC-4ACE-B49D-291E68B7121C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41603" y="2060575"/>
            <a:ext cx="5401122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41603" y="836712"/>
            <a:ext cx="5401122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1219290"/>
      </p:ext>
    </p:extLst>
  </p:cSld>
  <p:clrMapOvr>
    <a:masterClrMapping/>
  </p:clrMapOvr>
  <p:transition spd="med">
    <p:pull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08146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0597EDA-F37C-4B9A-8283-E8FBE7796917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369395" y="2060575"/>
            <a:ext cx="7273330" cy="381635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266700" indent="-266700">
              <a:buFont typeface="Arial" panose="020B0604020202020204" pitchFamily="34" charset="0"/>
              <a:buChar char="•"/>
              <a:defRPr sz="2000"/>
            </a:lvl2pPr>
            <a:lvl3pPr marL="539750" indent="-273050">
              <a:buFont typeface="Arial" panose="020B0604020202020204" pitchFamily="34" charset="0"/>
              <a:buChar char="–"/>
              <a:defRPr sz="1800"/>
            </a:lvl3pPr>
            <a:lvl4pPr marL="806450" indent="-266700">
              <a:buFont typeface="Arial" panose="020B0604020202020204" pitchFamily="34" charset="0"/>
              <a:buChar char="•"/>
              <a:defRPr sz="1600"/>
            </a:lvl4pPr>
            <a:lvl5pPr marL="1071563" indent="-265113">
              <a:buFont typeface="Arial" panose="020B0604020202020204" pitchFamily="34" charset="0"/>
              <a:buChar char="–"/>
              <a:defRPr/>
            </a:lvl5pPr>
            <a:lvl6pPr marL="1346200" indent="-274638">
              <a:defRPr/>
            </a:lvl6pPr>
            <a:lvl7pPr marL="1612900" indent="-266700">
              <a:defRPr/>
            </a:lvl7pPr>
            <a:lvl8pPr marL="1878013" indent="-265113">
              <a:defRPr/>
            </a:lvl8pPr>
            <a:lvl9pPr marL="2152650" indent="-274638"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369395" y="836712"/>
            <a:ext cx="7273330" cy="609398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5996614"/>
      </p:ext>
    </p:extLst>
  </p:cSld>
  <p:clrMapOvr>
    <a:masterClrMapping/>
  </p:clrMapOvr>
  <p:transition spd="med">
    <p:pull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AB21-43DD-4332-9EB6-D34931073710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9481963" y="2060576"/>
            <a:ext cx="2713212" cy="381643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2450" y="2060575"/>
            <a:ext cx="8641481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4913586"/>
      </p:ext>
    </p:extLst>
  </p:cSld>
  <p:clrMapOvr>
    <a:masterClrMapping/>
  </p:clrMapOvr>
  <p:transition spd="med">
    <p:pull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097587" y="3429000"/>
            <a:ext cx="6097588" cy="3429000"/>
          </a:xfrm>
          <a:solidFill>
            <a:schemeClr val="accent1"/>
          </a:solidFill>
        </p:spPr>
        <p:txBody>
          <a:bodyPr lIns="396000" tIns="360000" rIns="396000" bIns="360000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  <a:lvl3pPr marL="266700" indent="-266700">
              <a:defRPr sz="1200">
                <a:solidFill>
                  <a:schemeClr val="bg1"/>
                </a:solidFill>
              </a:defRPr>
            </a:lvl3pPr>
            <a:lvl4pPr marL="806450" indent="-266700">
              <a:defRPr>
                <a:solidFill>
                  <a:schemeClr val="bg1"/>
                </a:solidFill>
              </a:defRPr>
            </a:lvl4pPr>
            <a:lvl5pPr marL="1071563" indent="-26511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097587" y="0"/>
            <a:ext cx="6097588" cy="3429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1557338"/>
            <a:ext cx="5401121" cy="1439602"/>
          </a:xfrm>
        </p:spPr>
        <p:txBody>
          <a:bodyPr/>
          <a:lstStyle>
            <a:lvl1pPr>
              <a:defRPr sz="1400" b="1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3B2B2"/>
                </a:solidFill>
              </a:defRPr>
            </a:lvl1pPr>
          </a:lstStyle>
          <a:p>
            <a:fld id="{11097241-3A2B-4C44-A5F3-B8320F2D1A09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52450" y="3140960"/>
            <a:ext cx="5401084" cy="2735966"/>
          </a:xfrm>
        </p:spPr>
        <p:txBody>
          <a:bodyPr/>
          <a:lstStyle>
            <a:lvl1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1600" b="1">
                <a:solidFill>
                  <a:schemeClr val="accent1"/>
                </a:solidFill>
              </a:defRPr>
            </a:lvl1pPr>
            <a:lvl2pPr marL="0" indent="0">
              <a:buNone/>
              <a:defRPr sz="1400"/>
            </a:lvl2pPr>
            <a:lvl3pPr marL="266700" indent="-266700">
              <a:defRPr sz="1200"/>
            </a:lvl3pPr>
            <a:lvl4pPr marL="539750" indent="-273050">
              <a:defRPr sz="1100"/>
            </a:lvl4pPr>
            <a:lvl5pPr marL="806450" indent="-266700">
              <a:defRPr sz="1100"/>
            </a:lvl5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5401121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2521425"/>
      </p:ext>
    </p:extLst>
  </p:cSld>
  <p:clrMapOvr>
    <a:masterClrMapping/>
  </p:clrMapOvr>
  <p:transition spd="med">
    <p:pull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9FB9-D1F0-45CC-B86C-2171A2B23B12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81238" y="1557338"/>
            <a:ext cx="1871662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15290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7588" y="1557338"/>
            <a:ext cx="1944687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985375" y="1557338"/>
            <a:ext cx="1873250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042275" y="1557338"/>
            <a:ext cx="1943100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3716338"/>
            <a:ext cx="1944688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81238" y="3716338"/>
            <a:ext cx="1871662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152900" y="3716338"/>
            <a:ext cx="1944688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6097588" y="3716338"/>
            <a:ext cx="1944687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985375" y="3716338"/>
            <a:ext cx="1873250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042275" y="3716338"/>
            <a:ext cx="1943100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8" name="Suorakulmio 1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8825162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hedul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4D20-FFC3-460C-AE62-41D092386603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81238" y="1557338"/>
            <a:ext cx="1871662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15290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7588" y="1557338"/>
            <a:ext cx="1944687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985375" y="1557338"/>
            <a:ext cx="1873250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042275" y="1557338"/>
            <a:ext cx="1943100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5" name="Suorakulmio 14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212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hedul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4D20-FFC3-460C-AE62-41D092386603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81238" y="1557338"/>
            <a:ext cx="1871662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15290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7588" y="1557338"/>
            <a:ext cx="1944687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985375" y="1557338"/>
            <a:ext cx="1873250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042275" y="1557338"/>
            <a:ext cx="1943100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5" name="Suorakulmio 14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584998"/>
      </p:ext>
    </p:extLst>
  </p:cSld>
  <p:clrMapOvr>
    <a:masterClrMapping/>
  </p:clrMapOvr>
  <p:transition spd="med">
    <p:pull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7738-496B-4B6F-81B0-5BD9A6B8D09D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96837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433821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7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8906580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8317637"/>
      </p:ext>
    </p:extLst>
  </p:cSld>
  <p:clrMapOvr>
    <a:masterClrMapping/>
  </p:clrMapOvr>
  <p:transition spd="med">
    <p:pull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 userDrawn="1"/>
        </p:nvSpPr>
        <p:spPr bwMode="auto">
          <a:xfrm>
            <a:off x="1200909" y="1052670"/>
            <a:ext cx="9793358" cy="5196538"/>
          </a:xfrm>
          <a:custGeom>
            <a:avLst/>
            <a:gdLst>
              <a:gd name="T0" fmla="*/ 5457 w 6532"/>
              <a:gd name="T1" fmla="*/ 2143 h 3466"/>
              <a:gd name="T2" fmla="*/ 5174 w 6532"/>
              <a:gd name="T3" fmla="*/ 2900 h 3466"/>
              <a:gd name="T4" fmla="*/ 5719 w 6532"/>
              <a:gd name="T5" fmla="*/ 3005 h 3466"/>
              <a:gd name="T6" fmla="*/ 5580 w 6532"/>
              <a:gd name="T7" fmla="*/ 2474 h 3466"/>
              <a:gd name="T8" fmla="*/ 5149 w 6532"/>
              <a:gd name="T9" fmla="*/ 2615 h 3466"/>
              <a:gd name="T10" fmla="*/ 6127 w 6532"/>
              <a:gd name="T11" fmla="*/ 3171 h 3466"/>
              <a:gd name="T12" fmla="*/ 6271 w 6532"/>
              <a:gd name="T13" fmla="*/ 3002 h 3466"/>
              <a:gd name="T14" fmla="*/ 5156 w 6532"/>
              <a:gd name="T15" fmla="*/ 2268 h 3466"/>
              <a:gd name="T16" fmla="*/ 4931 w 6532"/>
              <a:gd name="T17" fmla="*/ 2174 h 3466"/>
              <a:gd name="T18" fmla="*/ 5219 w 6532"/>
              <a:gd name="T19" fmla="*/ 1897 h 3466"/>
              <a:gd name="T20" fmla="*/ 1676 w 6532"/>
              <a:gd name="T21" fmla="*/ 1643 h 3466"/>
              <a:gd name="T22" fmla="*/ 5516 w 6532"/>
              <a:gd name="T23" fmla="*/ 1301 h 3466"/>
              <a:gd name="T24" fmla="*/ 5655 w 6532"/>
              <a:gd name="T25" fmla="*/ 839 h 3466"/>
              <a:gd name="T26" fmla="*/ 3083 w 6532"/>
              <a:gd name="T27" fmla="*/ 842 h 3466"/>
              <a:gd name="T28" fmla="*/ 2705 w 6532"/>
              <a:gd name="T29" fmla="*/ 478 h 3466"/>
              <a:gd name="T30" fmla="*/ 2383 w 6532"/>
              <a:gd name="T31" fmla="*/ 2356 h 3466"/>
              <a:gd name="T32" fmla="*/ 1925 w 6532"/>
              <a:gd name="T33" fmla="*/ 1878 h 3466"/>
              <a:gd name="T34" fmla="*/ 1375 w 6532"/>
              <a:gd name="T35" fmla="*/ 1671 h 3466"/>
              <a:gd name="T36" fmla="*/ 1593 w 6532"/>
              <a:gd name="T37" fmla="*/ 1514 h 3466"/>
              <a:gd name="T38" fmla="*/ 1838 w 6532"/>
              <a:gd name="T39" fmla="*/ 1020 h 3466"/>
              <a:gd name="T40" fmla="*/ 1936 w 6532"/>
              <a:gd name="T41" fmla="*/ 877 h 3466"/>
              <a:gd name="T42" fmla="*/ 1790 w 6532"/>
              <a:gd name="T43" fmla="*/ 562 h 3466"/>
              <a:gd name="T44" fmla="*/ 1334 w 6532"/>
              <a:gd name="T45" fmla="*/ 617 h 3466"/>
              <a:gd name="T46" fmla="*/ 1472 w 6532"/>
              <a:gd name="T47" fmla="*/ 375 h 3466"/>
              <a:gd name="T48" fmla="*/ 1166 w 6532"/>
              <a:gd name="T49" fmla="*/ 344 h 3466"/>
              <a:gd name="T50" fmla="*/ 671 w 6532"/>
              <a:gd name="T51" fmla="*/ 272 h 3466"/>
              <a:gd name="T52" fmla="*/ 107 w 6532"/>
              <a:gd name="T53" fmla="*/ 380 h 3466"/>
              <a:gd name="T54" fmla="*/ 160 w 6532"/>
              <a:gd name="T55" fmla="*/ 693 h 3466"/>
              <a:gd name="T56" fmla="*/ 467 w 6532"/>
              <a:gd name="T57" fmla="*/ 589 h 3466"/>
              <a:gd name="T58" fmla="*/ 733 w 6532"/>
              <a:gd name="T59" fmla="*/ 828 h 3466"/>
              <a:gd name="T60" fmla="*/ 1013 w 6532"/>
              <a:gd name="T61" fmla="*/ 1495 h 3466"/>
              <a:gd name="T62" fmla="*/ 1427 w 6532"/>
              <a:gd name="T63" fmla="*/ 1791 h 3466"/>
              <a:gd name="T64" fmla="*/ 1681 w 6532"/>
              <a:gd name="T65" fmla="*/ 2415 h 3466"/>
              <a:gd name="T66" fmla="*/ 1706 w 6532"/>
              <a:gd name="T67" fmla="*/ 3322 h 3466"/>
              <a:gd name="T68" fmla="*/ 1836 w 6532"/>
              <a:gd name="T69" fmla="*/ 3450 h 3466"/>
              <a:gd name="T70" fmla="*/ 1998 w 6532"/>
              <a:gd name="T71" fmla="*/ 2861 h 3466"/>
              <a:gd name="T72" fmla="*/ 3210 w 6532"/>
              <a:gd name="T73" fmla="*/ 1064 h 3466"/>
              <a:gd name="T74" fmla="*/ 3459 w 6532"/>
              <a:gd name="T75" fmla="*/ 1211 h 3466"/>
              <a:gd name="T76" fmla="*/ 3626 w 6532"/>
              <a:gd name="T77" fmla="*/ 1370 h 3466"/>
              <a:gd name="T78" fmla="*/ 2824 w 6532"/>
              <a:gd name="T79" fmla="*/ 1477 h 3466"/>
              <a:gd name="T80" fmla="*/ 3231 w 6532"/>
              <a:gd name="T81" fmla="*/ 2006 h 3466"/>
              <a:gd name="T82" fmla="*/ 3617 w 6532"/>
              <a:gd name="T83" fmla="*/ 2815 h 3466"/>
              <a:gd name="T84" fmla="*/ 3937 w 6532"/>
              <a:gd name="T85" fmla="*/ 1836 h 3466"/>
              <a:gd name="T86" fmla="*/ 3941 w 6532"/>
              <a:gd name="T87" fmla="*/ 1781 h 3466"/>
              <a:gd name="T88" fmla="*/ 4194 w 6532"/>
              <a:gd name="T89" fmla="*/ 1523 h 3466"/>
              <a:gd name="T90" fmla="*/ 4700 w 6532"/>
              <a:gd name="T91" fmla="*/ 1613 h 3466"/>
              <a:gd name="T92" fmla="*/ 4982 w 6532"/>
              <a:gd name="T93" fmla="*/ 1900 h 3466"/>
              <a:gd name="T94" fmla="*/ 5263 w 6532"/>
              <a:gd name="T95" fmla="*/ 1326 h 3466"/>
              <a:gd name="T96" fmla="*/ 5442 w 6532"/>
              <a:gd name="T97" fmla="*/ 1098 h 3466"/>
              <a:gd name="T98" fmla="*/ 5788 w 6532"/>
              <a:gd name="T99" fmla="*/ 631 h 3466"/>
              <a:gd name="T100" fmla="*/ 5959 w 6532"/>
              <a:gd name="T101" fmla="*/ 847 h 3466"/>
              <a:gd name="T102" fmla="*/ 6395 w 6532"/>
              <a:gd name="T103" fmla="*/ 431 h 3466"/>
              <a:gd name="T104" fmla="*/ 5970 w 6532"/>
              <a:gd name="T105" fmla="*/ 252 h 3466"/>
              <a:gd name="T106" fmla="*/ 5456 w 6532"/>
              <a:gd name="T107" fmla="*/ 251 h 3466"/>
              <a:gd name="T108" fmla="*/ 5023 w 6532"/>
              <a:gd name="T109" fmla="*/ 173 h 3466"/>
              <a:gd name="T110" fmla="*/ 4575 w 6532"/>
              <a:gd name="T111" fmla="*/ 206 h 3466"/>
              <a:gd name="T112" fmla="*/ 4436 w 6532"/>
              <a:gd name="T113" fmla="*/ 341 h 3466"/>
              <a:gd name="T114" fmla="*/ 4078 w 6532"/>
              <a:gd name="T115" fmla="*/ 343 h 3466"/>
              <a:gd name="T116" fmla="*/ 3819 w 6532"/>
              <a:gd name="T117" fmla="*/ 368 h 3466"/>
              <a:gd name="T118" fmla="*/ 3402 w 6532"/>
              <a:gd name="T119" fmla="*/ 304 h 3466"/>
              <a:gd name="T120" fmla="*/ 3175 w 6532"/>
              <a:gd name="T121" fmla="*/ 652 h 3466"/>
              <a:gd name="T122" fmla="*/ 3496 w 6532"/>
              <a:gd name="T123" fmla="*/ 577 h 3466"/>
              <a:gd name="T124" fmla="*/ 3255 w 6532"/>
              <a:gd name="T125" fmla="*/ 669 h 3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532" h="3466">
                <a:moveTo>
                  <a:pt x="5155" y="2007"/>
                </a:moveTo>
                <a:lnTo>
                  <a:pt x="5152" y="2005"/>
                </a:lnTo>
                <a:lnTo>
                  <a:pt x="5150" y="2005"/>
                </a:lnTo>
                <a:lnTo>
                  <a:pt x="5147" y="2010"/>
                </a:lnTo>
                <a:lnTo>
                  <a:pt x="5141" y="2021"/>
                </a:lnTo>
                <a:lnTo>
                  <a:pt x="5136" y="2031"/>
                </a:lnTo>
                <a:lnTo>
                  <a:pt x="5133" y="2036"/>
                </a:lnTo>
                <a:lnTo>
                  <a:pt x="5132" y="2036"/>
                </a:lnTo>
                <a:lnTo>
                  <a:pt x="5130" y="2037"/>
                </a:lnTo>
                <a:lnTo>
                  <a:pt x="5125" y="2036"/>
                </a:lnTo>
                <a:lnTo>
                  <a:pt x="5121" y="2036"/>
                </a:lnTo>
                <a:lnTo>
                  <a:pt x="5117" y="2036"/>
                </a:lnTo>
                <a:lnTo>
                  <a:pt x="5113" y="2037"/>
                </a:lnTo>
                <a:lnTo>
                  <a:pt x="5110" y="2038"/>
                </a:lnTo>
                <a:lnTo>
                  <a:pt x="5107" y="2039"/>
                </a:lnTo>
                <a:lnTo>
                  <a:pt x="5105" y="2041"/>
                </a:lnTo>
                <a:lnTo>
                  <a:pt x="5102" y="2045"/>
                </a:lnTo>
                <a:lnTo>
                  <a:pt x="5100" y="2050"/>
                </a:lnTo>
                <a:lnTo>
                  <a:pt x="5099" y="2055"/>
                </a:lnTo>
                <a:lnTo>
                  <a:pt x="5098" y="2060"/>
                </a:lnTo>
                <a:lnTo>
                  <a:pt x="5098" y="2065"/>
                </a:lnTo>
                <a:lnTo>
                  <a:pt x="5097" y="2069"/>
                </a:lnTo>
                <a:lnTo>
                  <a:pt x="5083" y="2062"/>
                </a:lnTo>
                <a:lnTo>
                  <a:pt x="5069" y="2055"/>
                </a:lnTo>
                <a:lnTo>
                  <a:pt x="5058" y="2073"/>
                </a:lnTo>
                <a:lnTo>
                  <a:pt x="5055" y="2079"/>
                </a:lnTo>
                <a:lnTo>
                  <a:pt x="5054" y="2081"/>
                </a:lnTo>
                <a:lnTo>
                  <a:pt x="5053" y="2084"/>
                </a:lnTo>
                <a:lnTo>
                  <a:pt x="5053" y="2086"/>
                </a:lnTo>
                <a:lnTo>
                  <a:pt x="5054" y="2089"/>
                </a:lnTo>
                <a:lnTo>
                  <a:pt x="5055" y="2096"/>
                </a:lnTo>
                <a:lnTo>
                  <a:pt x="5060" y="2120"/>
                </a:lnTo>
                <a:lnTo>
                  <a:pt x="5062" y="2121"/>
                </a:lnTo>
                <a:lnTo>
                  <a:pt x="5063" y="2121"/>
                </a:lnTo>
                <a:lnTo>
                  <a:pt x="5063" y="2123"/>
                </a:lnTo>
                <a:lnTo>
                  <a:pt x="5063" y="2124"/>
                </a:lnTo>
                <a:lnTo>
                  <a:pt x="5062" y="2127"/>
                </a:lnTo>
                <a:lnTo>
                  <a:pt x="5060" y="2129"/>
                </a:lnTo>
                <a:lnTo>
                  <a:pt x="5063" y="2128"/>
                </a:lnTo>
                <a:lnTo>
                  <a:pt x="5064" y="2128"/>
                </a:lnTo>
                <a:lnTo>
                  <a:pt x="5067" y="2127"/>
                </a:lnTo>
                <a:lnTo>
                  <a:pt x="5072" y="2123"/>
                </a:lnTo>
                <a:lnTo>
                  <a:pt x="5077" y="2143"/>
                </a:lnTo>
                <a:lnTo>
                  <a:pt x="5083" y="2165"/>
                </a:lnTo>
                <a:lnTo>
                  <a:pt x="5090" y="2166"/>
                </a:lnTo>
                <a:lnTo>
                  <a:pt x="5097" y="2166"/>
                </a:lnTo>
                <a:lnTo>
                  <a:pt x="5103" y="2166"/>
                </a:lnTo>
                <a:lnTo>
                  <a:pt x="5106" y="2166"/>
                </a:lnTo>
                <a:lnTo>
                  <a:pt x="5108" y="2165"/>
                </a:lnTo>
                <a:lnTo>
                  <a:pt x="5111" y="2165"/>
                </a:lnTo>
                <a:lnTo>
                  <a:pt x="5111" y="2174"/>
                </a:lnTo>
                <a:lnTo>
                  <a:pt x="5119" y="2175"/>
                </a:lnTo>
                <a:lnTo>
                  <a:pt x="5125" y="2176"/>
                </a:lnTo>
                <a:lnTo>
                  <a:pt x="5131" y="2171"/>
                </a:lnTo>
                <a:lnTo>
                  <a:pt x="5135" y="2170"/>
                </a:lnTo>
                <a:lnTo>
                  <a:pt x="5143" y="2170"/>
                </a:lnTo>
                <a:lnTo>
                  <a:pt x="5153" y="2171"/>
                </a:lnTo>
                <a:lnTo>
                  <a:pt x="5162" y="2176"/>
                </a:lnTo>
                <a:lnTo>
                  <a:pt x="5160" y="2177"/>
                </a:lnTo>
                <a:lnTo>
                  <a:pt x="5160" y="2178"/>
                </a:lnTo>
                <a:lnTo>
                  <a:pt x="5161" y="2180"/>
                </a:lnTo>
                <a:lnTo>
                  <a:pt x="5164" y="2182"/>
                </a:lnTo>
                <a:lnTo>
                  <a:pt x="5170" y="2178"/>
                </a:lnTo>
                <a:lnTo>
                  <a:pt x="5173" y="2175"/>
                </a:lnTo>
                <a:lnTo>
                  <a:pt x="5176" y="2174"/>
                </a:lnTo>
                <a:lnTo>
                  <a:pt x="5177" y="2174"/>
                </a:lnTo>
                <a:lnTo>
                  <a:pt x="5180" y="2174"/>
                </a:lnTo>
                <a:lnTo>
                  <a:pt x="5182" y="2174"/>
                </a:lnTo>
                <a:lnTo>
                  <a:pt x="5184" y="2174"/>
                </a:lnTo>
                <a:lnTo>
                  <a:pt x="5185" y="2172"/>
                </a:lnTo>
                <a:lnTo>
                  <a:pt x="5186" y="2171"/>
                </a:lnTo>
                <a:lnTo>
                  <a:pt x="5187" y="2167"/>
                </a:lnTo>
                <a:lnTo>
                  <a:pt x="5188" y="2163"/>
                </a:lnTo>
                <a:lnTo>
                  <a:pt x="5190" y="2160"/>
                </a:lnTo>
                <a:lnTo>
                  <a:pt x="5192" y="2156"/>
                </a:lnTo>
                <a:lnTo>
                  <a:pt x="5195" y="2151"/>
                </a:lnTo>
                <a:lnTo>
                  <a:pt x="5200" y="2151"/>
                </a:lnTo>
                <a:lnTo>
                  <a:pt x="5204" y="2151"/>
                </a:lnTo>
                <a:lnTo>
                  <a:pt x="5201" y="2142"/>
                </a:lnTo>
                <a:lnTo>
                  <a:pt x="5198" y="2134"/>
                </a:lnTo>
                <a:lnTo>
                  <a:pt x="5202" y="2131"/>
                </a:lnTo>
                <a:lnTo>
                  <a:pt x="5204" y="2129"/>
                </a:lnTo>
                <a:lnTo>
                  <a:pt x="5209" y="2126"/>
                </a:lnTo>
                <a:lnTo>
                  <a:pt x="5210" y="2120"/>
                </a:lnTo>
                <a:lnTo>
                  <a:pt x="5210" y="2109"/>
                </a:lnTo>
                <a:lnTo>
                  <a:pt x="5209" y="2099"/>
                </a:lnTo>
                <a:lnTo>
                  <a:pt x="5209" y="2092"/>
                </a:lnTo>
                <a:lnTo>
                  <a:pt x="5212" y="2090"/>
                </a:lnTo>
                <a:lnTo>
                  <a:pt x="5215" y="2087"/>
                </a:lnTo>
                <a:lnTo>
                  <a:pt x="5218" y="2085"/>
                </a:lnTo>
                <a:lnTo>
                  <a:pt x="5221" y="2084"/>
                </a:lnTo>
                <a:lnTo>
                  <a:pt x="5223" y="2083"/>
                </a:lnTo>
                <a:lnTo>
                  <a:pt x="5226" y="2084"/>
                </a:lnTo>
                <a:lnTo>
                  <a:pt x="5229" y="2084"/>
                </a:lnTo>
                <a:lnTo>
                  <a:pt x="5232" y="2084"/>
                </a:lnTo>
                <a:lnTo>
                  <a:pt x="5231" y="2083"/>
                </a:lnTo>
                <a:lnTo>
                  <a:pt x="5231" y="2082"/>
                </a:lnTo>
                <a:lnTo>
                  <a:pt x="5231" y="2079"/>
                </a:lnTo>
                <a:lnTo>
                  <a:pt x="5230" y="2077"/>
                </a:lnTo>
                <a:lnTo>
                  <a:pt x="5230" y="2076"/>
                </a:lnTo>
                <a:lnTo>
                  <a:pt x="5229" y="2075"/>
                </a:lnTo>
                <a:lnTo>
                  <a:pt x="5225" y="2073"/>
                </a:lnTo>
                <a:lnTo>
                  <a:pt x="5221" y="2072"/>
                </a:lnTo>
                <a:lnTo>
                  <a:pt x="5219" y="2071"/>
                </a:lnTo>
                <a:lnTo>
                  <a:pt x="5217" y="2070"/>
                </a:lnTo>
                <a:lnTo>
                  <a:pt x="5216" y="2068"/>
                </a:lnTo>
                <a:lnTo>
                  <a:pt x="5215" y="2067"/>
                </a:lnTo>
                <a:lnTo>
                  <a:pt x="5214" y="2064"/>
                </a:lnTo>
                <a:lnTo>
                  <a:pt x="5214" y="2061"/>
                </a:lnTo>
                <a:lnTo>
                  <a:pt x="5214" y="2056"/>
                </a:lnTo>
                <a:lnTo>
                  <a:pt x="5215" y="2050"/>
                </a:lnTo>
                <a:lnTo>
                  <a:pt x="5215" y="2047"/>
                </a:lnTo>
                <a:lnTo>
                  <a:pt x="5215" y="2044"/>
                </a:lnTo>
                <a:lnTo>
                  <a:pt x="5213" y="2041"/>
                </a:lnTo>
                <a:lnTo>
                  <a:pt x="5211" y="2038"/>
                </a:lnTo>
                <a:lnTo>
                  <a:pt x="5208" y="2035"/>
                </a:lnTo>
                <a:lnTo>
                  <a:pt x="5207" y="2033"/>
                </a:lnTo>
                <a:lnTo>
                  <a:pt x="5206" y="2030"/>
                </a:lnTo>
                <a:lnTo>
                  <a:pt x="5207" y="2027"/>
                </a:lnTo>
                <a:lnTo>
                  <a:pt x="5208" y="2024"/>
                </a:lnTo>
                <a:lnTo>
                  <a:pt x="5209" y="2024"/>
                </a:lnTo>
                <a:lnTo>
                  <a:pt x="5210" y="2024"/>
                </a:lnTo>
                <a:lnTo>
                  <a:pt x="5210" y="2023"/>
                </a:lnTo>
                <a:lnTo>
                  <a:pt x="5209" y="2022"/>
                </a:lnTo>
                <a:lnTo>
                  <a:pt x="5209" y="2021"/>
                </a:lnTo>
                <a:lnTo>
                  <a:pt x="5210" y="2021"/>
                </a:lnTo>
                <a:lnTo>
                  <a:pt x="5212" y="2022"/>
                </a:lnTo>
                <a:lnTo>
                  <a:pt x="5209" y="2015"/>
                </a:lnTo>
                <a:lnTo>
                  <a:pt x="5207" y="2010"/>
                </a:lnTo>
                <a:lnTo>
                  <a:pt x="5214" y="2010"/>
                </a:lnTo>
                <a:lnTo>
                  <a:pt x="5218" y="2009"/>
                </a:lnTo>
                <a:lnTo>
                  <a:pt x="5221" y="2008"/>
                </a:lnTo>
                <a:lnTo>
                  <a:pt x="5222" y="2006"/>
                </a:lnTo>
                <a:lnTo>
                  <a:pt x="5223" y="2005"/>
                </a:lnTo>
                <a:lnTo>
                  <a:pt x="5225" y="2002"/>
                </a:lnTo>
                <a:lnTo>
                  <a:pt x="5225" y="2000"/>
                </a:lnTo>
                <a:lnTo>
                  <a:pt x="5225" y="1997"/>
                </a:lnTo>
                <a:lnTo>
                  <a:pt x="5223" y="1993"/>
                </a:lnTo>
                <a:lnTo>
                  <a:pt x="5223" y="1992"/>
                </a:lnTo>
                <a:lnTo>
                  <a:pt x="5223" y="1991"/>
                </a:lnTo>
                <a:lnTo>
                  <a:pt x="5225" y="1991"/>
                </a:lnTo>
                <a:lnTo>
                  <a:pt x="5227" y="1992"/>
                </a:lnTo>
                <a:lnTo>
                  <a:pt x="5229" y="1993"/>
                </a:lnTo>
                <a:lnTo>
                  <a:pt x="5230" y="1994"/>
                </a:lnTo>
                <a:lnTo>
                  <a:pt x="5232" y="1994"/>
                </a:lnTo>
                <a:lnTo>
                  <a:pt x="5237" y="1988"/>
                </a:lnTo>
                <a:lnTo>
                  <a:pt x="5240" y="1988"/>
                </a:lnTo>
                <a:lnTo>
                  <a:pt x="5238" y="1985"/>
                </a:lnTo>
                <a:lnTo>
                  <a:pt x="5236" y="1981"/>
                </a:lnTo>
                <a:lnTo>
                  <a:pt x="5234" y="1977"/>
                </a:lnTo>
                <a:lnTo>
                  <a:pt x="5232" y="1974"/>
                </a:lnTo>
                <a:lnTo>
                  <a:pt x="5228" y="1972"/>
                </a:lnTo>
                <a:lnTo>
                  <a:pt x="5224" y="1971"/>
                </a:lnTo>
                <a:lnTo>
                  <a:pt x="5221" y="1970"/>
                </a:lnTo>
                <a:lnTo>
                  <a:pt x="5219" y="1969"/>
                </a:lnTo>
                <a:lnTo>
                  <a:pt x="5218" y="1968"/>
                </a:lnTo>
                <a:lnTo>
                  <a:pt x="5217" y="1967"/>
                </a:lnTo>
                <a:lnTo>
                  <a:pt x="5217" y="1966"/>
                </a:lnTo>
                <a:lnTo>
                  <a:pt x="5217" y="1964"/>
                </a:lnTo>
                <a:lnTo>
                  <a:pt x="5218" y="1963"/>
                </a:lnTo>
                <a:lnTo>
                  <a:pt x="5221" y="1960"/>
                </a:lnTo>
                <a:lnTo>
                  <a:pt x="5214" y="1954"/>
                </a:lnTo>
                <a:lnTo>
                  <a:pt x="5209" y="1951"/>
                </a:lnTo>
                <a:lnTo>
                  <a:pt x="5207" y="1949"/>
                </a:lnTo>
                <a:lnTo>
                  <a:pt x="5204" y="1948"/>
                </a:lnTo>
                <a:lnTo>
                  <a:pt x="5195" y="1946"/>
                </a:lnTo>
                <a:lnTo>
                  <a:pt x="5195" y="1948"/>
                </a:lnTo>
                <a:lnTo>
                  <a:pt x="5195" y="1951"/>
                </a:lnTo>
                <a:lnTo>
                  <a:pt x="5196" y="1954"/>
                </a:lnTo>
                <a:lnTo>
                  <a:pt x="5195" y="1957"/>
                </a:lnTo>
                <a:lnTo>
                  <a:pt x="5190" y="1960"/>
                </a:lnTo>
                <a:lnTo>
                  <a:pt x="5183" y="1969"/>
                </a:lnTo>
                <a:lnTo>
                  <a:pt x="5179" y="1976"/>
                </a:lnTo>
                <a:lnTo>
                  <a:pt x="5178" y="1980"/>
                </a:lnTo>
                <a:lnTo>
                  <a:pt x="5178" y="1984"/>
                </a:lnTo>
                <a:lnTo>
                  <a:pt x="5178" y="1988"/>
                </a:lnTo>
                <a:lnTo>
                  <a:pt x="5178" y="1994"/>
                </a:lnTo>
                <a:lnTo>
                  <a:pt x="5175" y="1995"/>
                </a:lnTo>
                <a:lnTo>
                  <a:pt x="5171" y="1995"/>
                </a:lnTo>
                <a:lnTo>
                  <a:pt x="5168" y="1995"/>
                </a:lnTo>
                <a:lnTo>
                  <a:pt x="5164" y="1996"/>
                </a:lnTo>
                <a:lnTo>
                  <a:pt x="5164" y="1997"/>
                </a:lnTo>
                <a:lnTo>
                  <a:pt x="5163" y="1998"/>
                </a:lnTo>
                <a:lnTo>
                  <a:pt x="5163" y="2001"/>
                </a:lnTo>
                <a:lnTo>
                  <a:pt x="5162" y="2003"/>
                </a:lnTo>
                <a:lnTo>
                  <a:pt x="5162" y="2005"/>
                </a:lnTo>
                <a:lnTo>
                  <a:pt x="5161" y="2005"/>
                </a:lnTo>
                <a:lnTo>
                  <a:pt x="5160" y="2005"/>
                </a:lnTo>
                <a:lnTo>
                  <a:pt x="5159" y="2005"/>
                </a:lnTo>
                <a:lnTo>
                  <a:pt x="5157" y="2004"/>
                </a:lnTo>
                <a:lnTo>
                  <a:pt x="5157" y="2005"/>
                </a:lnTo>
                <a:lnTo>
                  <a:pt x="5156" y="2005"/>
                </a:lnTo>
                <a:lnTo>
                  <a:pt x="5155" y="2007"/>
                </a:lnTo>
                <a:close/>
                <a:moveTo>
                  <a:pt x="5628" y="2167"/>
                </a:moveTo>
                <a:lnTo>
                  <a:pt x="5627" y="2166"/>
                </a:lnTo>
                <a:lnTo>
                  <a:pt x="5627" y="2164"/>
                </a:lnTo>
                <a:lnTo>
                  <a:pt x="5627" y="2163"/>
                </a:lnTo>
                <a:lnTo>
                  <a:pt x="5626" y="2162"/>
                </a:lnTo>
                <a:lnTo>
                  <a:pt x="5623" y="2162"/>
                </a:lnTo>
                <a:lnTo>
                  <a:pt x="5621" y="2162"/>
                </a:lnTo>
                <a:lnTo>
                  <a:pt x="5616" y="2162"/>
                </a:lnTo>
                <a:lnTo>
                  <a:pt x="5611" y="2163"/>
                </a:lnTo>
                <a:lnTo>
                  <a:pt x="5608" y="2163"/>
                </a:lnTo>
                <a:lnTo>
                  <a:pt x="5606" y="2162"/>
                </a:lnTo>
                <a:lnTo>
                  <a:pt x="5602" y="2161"/>
                </a:lnTo>
                <a:lnTo>
                  <a:pt x="5598" y="2158"/>
                </a:lnTo>
                <a:lnTo>
                  <a:pt x="5590" y="2151"/>
                </a:lnTo>
                <a:lnTo>
                  <a:pt x="5585" y="2148"/>
                </a:lnTo>
                <a:lnTo>
                  <a:pt x="5580" y="2146"/>
                </a:lnTo>
                <a:lnTo>
                  <a:pt x="5575" y="2145"/>
                </a:lnTo>
                <a:lnTo>
                  <a:pt x="5572" y="2145"/>
                </a:lnTo>
                <a:lnTo>
                  <a:pt x="5569" y="2145"/>
                </a:lnTo>
                <a:lnTo>
                  <a:pt x="5568" y="2146"/>
                </a:lnTo>
                <a:lnTo>
                  <a:pt x="5567" y="2147"/>
                </a:lnTo>
                <a:lnTo>
                  <a:pt x="5566" y="2151"/>
                </a:lnTo>
                <a:lnTo>
                  <a:pt x="5565" y="2154"/>
                </a:lnTo>
                <a:lnTo>
                  <a:pt x="5564" y="2157"/>
                </a:lnTo>
                <a:lnTo>
                  <a:pt x="5562" y="2158"/>
                </a:lnTo>
                <a:lnTo>
                  <a:pt x="5560" y="2159"/>
                </a:lnTo>
                <a:lnTo>
                  <a:pt x="5556" y="2159"/>
                </a:lnTo>
                <a:lnTo>
                  <a:pt x="5553" y="2160"/>
                </a:lnTo>
                <a:lnTo>
                  <a:pt x="5551" y="2161"/>
                </a:lnTo>
                <a:lnTo>
                  <a:pt x="5550" y="2162"/>
                </a:lnTo>
                <a:lnTo>
                  <a:pt x="5548" y="2165"/>
                </a:lnTo>
                <a:lnTo>
                  <a:pt x="5547" y="2170"/>
                </a:lnTo>
                <a:lnTo>
                  <a:pt x="5546" y="2174"/>
                </a:lnTo>
                <a:lnTo>
                  <a:pt x="5544" y="2176"/>
                </a:lnTo>
                <a:lnTo>
                  <a:pt x="5542" y="2177"/>
                </a:lnTo>
                <a:lnTo>
                  <a:pt x="5540" y="2178"/>
                </a:lnTo>
                <a:lnTo>
                  <a:pt x="5536" y="2178"/>
                </a:lnTo>
                <a:lnTo>
                  <a:pt x="5532" y="2178"/>
                </a:lnTo>
                <a:lnTo>
                  <a:pt x="5530" y="2178"/>
                </a:lnTo>
                <a:lnTo>
                  <a:pt x="5527" y="2179"/>
                </a:lnTo>
                <a:lnTo>
                  <a:pt x="5525" y="2175"/>
                </a:lnTo>
                <a:lnTo>
                  <a:pt x="5524" y="2171"/>
                </a:lnTo>
                <a:lnTo>
                  <a:pt x="5522" y="2162"/>
                </a:lnTo>
                <a:lnTo>
                  <a:pt x="5518" y="2165"/>
                </a:lnTo>
                <a:lnTo>
                  <a:pt x="5515" y="2166"/>
                </a:lnTo>
                <a:lnTo>
                  <a:pt x="5514" y="2166"/>
                </a:lnTo>
                <a:lnTo>
                  <a:pt x="5513" y="2165"/>
                </a:lnTo>
                <a:lnTo>
                  <a:pt x="5512" y="2161"/>
                </a:lnTo>
                <a:lnTo>
                  <a:pt x="5512" y="2156"/>
                </a:lnTo>
                <a:lnTo>
                  <a:pt x="5512" y="2151"/>
                </a:lnTo>
                <a:lnTo>
                  <a:pt x="5512" y="2146"/>
                </a:lnTo>
                <a:lnTo>
                  <a:pt x="5513" y="2135"/>
                </a:lnTo>
                <a:lnTo>
                  <a:pt x="5513" y="2126"/>
                </a:lnTo>
                <a:lnTo>
                  <a:pt x="5507" y="2123"/>
                </a:lnTo>
                <a:lnTo>
                  <a:pt x="5502" y="2120"/>
                </a:lnTo>
                <a:lnTo>
                  <a:pt x="5497" y="2122"/>
                </a:lnTo>
                <a:lnTo>
                  <a:pt x="5493" y="2123"/>
                </a:lnTo>
                <a:lnTo>
                  <a:pt x="5490" y="2122"/>
                </a:lnTo>
                <a:lnTo>
                  <a:pt x="5486" y="2119"/>
                </a:lnTo>
                <a:lnTo>
                  <a:pt x="5484" y="2118"/>
                </a:lnTo>
                <a:lnTo>
                  <a:pt x="5482" y="2118"/>
                </a:lnTo>
                <a:lnTo>
                  <a:pt x="5479" y="2117"/>
                </a:lnTo>
                <a:lnTo>
                  <a:pt x="5477" y="2117"/>
                </a:lnTo>
                <a:lnTo>
                  <a:pt x="5476" y="2118"/>
                </a:lnTo>
                <a:lnTo>
                  <a:pt x="5475" y="2119"/>
                </a:lnTo>
                <a:lnTo>
                  <a:pt x="5473" y="2122"/>
                </a:lnTo>
                <a:lnTo>
                  <a:pt x="5471" y="2126"/>
                </a:lnTo>
                <a:lnTo>
                  <a:pt x="5468" y="2126"/>
                </a:lnTo>
                <a:lnTo>
                  <a:pt x="5464" y="2126"/>
                </a:lnTo>
                <a:lnTo>
                  <a:pt x="5460" y="2125"/>
                </a:lnTo>
                <a:lnTo>
                  <a:pt x="5458" y="2125"/>
                </a:lnTo>
                <a:lnTo>
                  <a:pt x="5457" y="2126"/>
                </a:lnTo>
                <a:lnTo>
                  <a:pt x="5457" y="2137"/>
                </a:lnTo>
                <a:lnTo>
                  <a:pt x="5457" y="2143"/>
                </a:lnTo>
                <a:lnTo>
                  <a:pt x="5464" y="2142"/>
                </a:lnTo>
                <a:lnTo>
                  <a:pt x="5468" y="2142"/>
                </a:lnTo>
                <a:lnTo>
                  <a:pt x="5470" y="2142"/>
                </a:lnTo>
                <a:lnTo>
                  <a:pt x="5471" y="2143"/>
                </a:lnTo>
                <a:lnTo>
                  <a:pt x="5472" y="2144"/>
                </a:lnTo>
                <a:lnTo>
                  <a:pt x="5473" y="2145"/>
                </a:lnTo>
                <a:lnTo>
                  <a:pt x="5473" y="2147"/>
                </a:lnTo>
                <a:lnTo>
                  <a:pt x="5473" y="2150"/>
                </a:lnTo>
                <a:lnTo>
                  <a:pt x="5474" y="2154"/>
                </a:lnTo>
                <a:lnTo>
                  <a:pt x="5482" y="2154"/>
                </a:lnTo>
                <a:lnTo>
                  <a:pt x="5491" y="2154"/>
                </a:lnTo>
                <a:lnTo>
                  <a:pt x="5498" y="2154"/>
                </a:lnTo>
                <a:lnTo>
                  <a:pt x="5502" y="2154"/>
                </a:lnTo>
                <a:lnTo>
                  <a:pt x="5504" y="2155"/>
                </a:lnTo>
                <a:lnTo>
                  <a:pt x="5504" y="2156"/>
                </a:lnTo>
                <a:lnTo>
                  <a:pt x="5504" y="2157"/>
                </a:lnTo>
                <a:lnTo>
                  <a:pt x="5504" y="2159"/>
                </a:lnTo>
                <a:lnTo>
                  <a:pt x="5503" y="2160"/>
                </a:lnTo>
                <a:lnTo>
                  <a:pt x="5503" y="2161"/>
                </a:lnTo>
                <a:lnTo>
                  <a:pt x="5502" y="2162"/>
                </a:lnTo>
                <a:lnTo>
                  <a:pt x="5487" y="2164"/>
                </a:lnTo>
                <a:lnTo>
                  <a:pt x="5471" y="2165"/>
                </a:lnTo>
                <a:lnTo>
                  <a:pt x="5480" y="2166"/>
                </a:lnTo>
                <a:lnTo>
                  <a:pt x="5487" y="2167"/>
                </a:lnTo>
                <a:lnTo>
                  <a:pt x="5491" y="2168"/>
                </a:lnTo>
                <a:lnTo>
                  <a:pt x="5493" y="2168"/>
                </a:lnTo>
                <a:lnTo>
                  <a:pt x="5493" y="2169"/>
                </a:lnTo>
                <a:lnTo>
                  <a:pt x="5492" y="2169"/>
                </a:lnTo>
                <a:lnTo>
                  <a:pt x="5487" y="2170"/>
                </a:lnTo>
                <a:lnTo>
                  <a:pt x="5480" y="2171"/>
                </a:lnTo>
                <a:lnTo>
                  <a:pt x="5475" y="2170"/>
                </a:lnTo>
                <a:lnTo>
                  <a:pt x="5474" y="2170"/>
                </a:lnTo>
                <a:lnTo>
                  <a:pt x="5475" y="2169"/>
                </a:lnTo>
                <a:lnTo>
                  <a:pt x="5479" y="2168"/>
                </a:lnTo>
                <a:lnTo>
                  <a:pt x="5483" y="2174"/>
                </a:lnTo>
                <a:lnTo>
                  <a:pt x="5486" y="2180"/>
                </a:lnTo>
                <a:lnTo>
                  <a:pt x="5493" y="2190"/>
                </a:lnTo>
                <a:lnTo>
                  <a:pt x="5495" y="2185"/>
                </a:lnTo>
                <a:lnTo>
                  <a:pt x="5497" y="2183"/>
                </a:lnTo>
                <a:lnTo>
                  <a:pt x="5499" y="2182"/>
                </a:lnTo>
                <a:lnTo>
                  <a:pt x="5498" y="2181"/>
                </a:lnTo>
                <a:lnTo>
                  <a:pt x="5500" y="2181"/>
                </a:lnTo>
                <a:lnTo>
                  <a:pt x="5502" y="2181"/>
                </a:lnTo>
                <a:lnTo>
                  <a:pt x="5504" y="2182"/>
                </a:lnTo>
                <a:lnTo>
                  <a:pt x="5505" y="2183"/>
                </a:lnTo>
                <a:lnTo>
                  <a:pt x="5506" y="2184"/>
                </a:lnTo>
                <a:lnTo>
                  <a:pt x="5505" y="2185"/>
                </a:lnTo>
                <a:lnTo>
                  <a:pt x="5508" y="2186"/>
                </a:lnTo>
                <a:lnTo>
                  <a:pt x="5512" y="2187"/>
                </a:lnTo>
                <a:lnTo>
                  <a:pt x="5516" y="2189"/>
                </a:lnTo>
                <a:lnTo>
                  <a:pt x="5519" y="2190"/>
                </a:lnTo>
                <a:lnTo>
                  <a:pt x="5519" y="2191"/>
                </a:lnTo>
                <a:lnTo>
                  <a:pt x="5520" y="2192"/>
                </a:lnTo>
                <a:lnTo>
                  <a:pt x="5520" y="2193"/>
                </a:lnTo>
                <a:lnTo>
                  <a:pt x="5520" y="2196"/>
                </a:lnTo>
                <a:lnTo>
                  <a:pt x="5520" y="2199"/>
                </a:lnTo>
                <a:lnTo>
                  <a:pt x="5520" y="2201"/>
                </a:lnTo>
                <a:lnTo>
                  <a:pt x="5522" y="2202"/>
                </a:lnTo>
                <a:lnTo>
                  <a:pt x="5526" y="2204"/>
                </a:lnTo>
                <a:lnTo>
                  <a:pt x="5531" y="2205"/>
                </a:lnTo>
                <a:lnTo>
                  <a:pt x="5540" y="2206"/>
                </a:lnTo>
                <a:lnTo>
                  <a:pt x="5545" y="2206"/>
                </a:lnTo>
                <a:lnTo>
                  <a:pt x="5550" y="2207"/>
                </a:lnTo>
                <a:lnTo>
                  <a:pt x="5554" y="2208"/>
                </a:lnTo>
                <a:lnTo>
                  <a:pt x="5558" y="2210"/>
                </a:lnTo>
                <a:lnTo>
                  <a:pt x="5559" y="2211"/>
                </a:lnTo>
                <a:lnTo>
                  <a:pt x="5559" y="2212"/>
                </a:lnTo>
                <a:lnTo>
                  <a:pt x="5559" y="2216"/>
                </a:lnTo>
                <a:lnTo>
                  <a:pt x="5560" y="2219"/>
                </a:lnTo>
                <a:lnTo>
                  <a:pt x="5561" y="2221"/>
                </a:lnTo>
                <a:lnTo>
                  <a:pt x="5562" y="2222"/>
                </a:lnTo>
                <a:lnTo>
                  <a:pt x="5563" y="2222"/>
                </a:lnTo>
                <a:lnTo>
                  <a:pt x="5563" y="2221"/>
                </a:lnTo>
                <a:lnTo>
                  <a:pt x="5564" y="2219"/>
                </a:lnTo>
                <a:lnTo>
                  <a:pt x="5565" y="2219"/>
                </a:lnTo>
                <a:lnTo>
                  <a:pt x="5567" y="2219"/>
                </a:lnTo>
                <a:lnTo>
                  <a:pt x="5572" y="2221"/>
                </a:lnTo>
                <a:lnTo>
                  <a:pt x="5577" y="2223"/>
                </a:lnTo>
                <a:lnTo>
                  <a:pt x="5581" y="2224"/>
                </a:lnTo>
                <a:lnTo>
                  <a:pt x="5584" y="2239"/>
                </a:lnTo>
                <a:lnTo>
                  <a:pt x="5589" y="2254"/>
                </a:lnTo>
                <a:lnTo>
                  <a:pt x="5592" y="2269"/>
                </a:lnTo>
                <a:lnTo>
                  <a:pt x="5595" y="2283"/>
                </a:lnTo>
                <a:lnTo>
                  <a:pt x="5592" y="2284"/>
                </a:lnTo>
                <a:lnTo>
                  <a:pt x="5589" y="2283"/>
                </a:lnTo>
                <a:lnTo>
                  <a:pt x="5586" y="2283"/>
                </a:lnTo>
                <a:lnTo>
                  <a:pt x="5583" y="2283"/>
                </a:lnTo>
                <a:lnTo>
                  <a:pt x="5582" y="2284"/>
                </a:lnTo>
                <a:lnTo>
                  <a:pt x="5581" y="2286"/>
                </a:lnTo>
                <a:lnTo>
                  <a:pt x="5578" y="2290"/>
                </a:lnTo>
                <a:lnTo>
                  <a:pt x="5572" y="2297"/>
                </a:lnTo>
                <a:lnTo>
                  <a:pt x="5577" y="2296"/>
                </a:lnTo>
                <a:lnTo>
                  <a:pt x="5581" y="2296"/>
                </a:lnTo>
                <a:lnTo>
                  <a:pt x="5592" y="2295"/>
                </a:lnTo>
                <a:lnTo>
                  <a:pt x="5592" y="2289"/>
                </a:lnTo>
                <a:lnTo>
                  <a:pt x="5598" y="2289"/>
                </a:lnTo>
                <a:lnTo>
                  <a:pt x="5605" y="2290"/>
                </a:lnTo>
                <a:lnTo>
                  <a:pt x="5612" y="2291"/>
                </a:lnTo>
                <a:lnTo>
                  <a:pt x="5617" y="2292"/>
                </a:lnTo>
                <a:lnTo>
                  <a:pt x="5623" y="2304"/>
                </a:lnTo>
                <a:lnTo>
                  <a:pt x="5628" y="2314"/>
                </a:lnTo>
                <a:lnTo>
                  <a:pt x="5643" y="2313"/>
                </a:lnTo>
                <a:lnTo>
                  <a:pt x="5659" y="2312"/>
                </a:lnTo>
                <a:lnTo>
                  <a:pt x="5666" y="2311"/>
                </a:lnTo>
                <a:lnTo>
                  <a:pt x="5669" y="2310"/>
                </a:lnTo>
                <a:lnTo>
                  <a:pt x="5672" y="2309"/>
                </a:lnTo>
                <a:lnTo>
                  <a:pt x="5674" y="2307"/>
                </a:lnTo>
                <a:lnTo>
                  <a:pt x="5676" y="2305"/>
                </a:lnTo>
                <a:lnTo>
                  <a:pt x="5678" y="2303"/>
                </a:lnTo>
                <a:lnTo>
                  <a:pt x="5679" y="2300"/>
                </a:lnTo>
                <a:lnTo>
                  <a:pt x="5679" y="2298"/>
                </a:lnTo>
                <a:lnTo>
                  <a:pt x="5679" y="2297"/>
                </a:lnTo>
                <a:lnTo>
                  <a:pt x="5679" y="2293"/>
                </a:lnTo>
                <a:lnTo>
                  <a:pt x="5679" y="2290"/>
                </a:lnTo>
                <a:lnTo>
                  <a:pt x="5679" y="2288"/>
                </a:lnTo>
                <a:lnTo>
                  <a:pt x="5679" y="2286"/>
                </a:lnTo>
                <a:lnTo>
                  <a:pt x="5691" y="2287"/>
                </a:lnTo>
                <a:lnTo>
                  <a:pt x="5698" y="2288"/>
                </a:lnTo>
                <a:lnTo>
                  <a:pt x="5706" y="2289"/>
                </a:lnTo>
                <a:lnTo>
                  <a:pt x="5713" y="2290"/>
                </a:lnTo>
                <a:lnTo>
                  <a:pt x="5721" y="2293"/>
                </a:lnTo>
                <a:lnTo>
                  <a:pt x="5726" y="2296"/>
                </a:lnTo>
                <a:lnTo>
                  <a:pt x="5729" y="2298"/>
                </a:lnTo>
                <a:lnTo>
                  <a:pt x="5731" y="2300"/>
                </a:lnTo>
                <a:lnTo>
                  <a:pt x="5731" y="2301"/>
                </a:lnTo>
                <a:lnTo>
                  <a:pt x="5732" y="2302"/>
                </a:lnTo>
                <a:lnTo>
                  <a:pt x="5732" y="2304"/>
                </a:lnTo>
                <a:lnTo>
                  <a:pt x="5733" y="2309"/>
                </a:lnTo>
                <a:lnTo>
                  <a:pt x="5734" y="2314"/>
                </a:lnTo>
                <a:lnTo>
                  <a:pt x="5735" y="2316"/>
                </a:lnTo>
                <a:lnTo>
                  <a:pt x="5736" y="2317"/>
                </a:lnTo>
                <a:lnTo>
                  <a:pt x="5737" y="2318"/>
                </a:lnTo>
                <a:lnTo>
                  <a:pt x="5739" y="2318"/>
                </a:lnTo>
                <a:lnTo>
                  <a:pt x="5742" y="2318"/>
                </a:lnTo>
                <a:lnTo>
                  <a:pt x="5745" y="2319"/>
                </a:lnTo>
                <a:lnTo>
                  <a:pt x="5748" y="2320"/>
                </a:lnTo>
                <a:lnTo>
                  <a:pt x="5756" y="2337"/>
                </a:lnTo>
                <a:lnTo>
                  <a:pt x="5761" y="2339"/>
                </a:lnTo>
                <a:lnTo>
                  <a:pt x="5766" y="2341"/>
                </a:lnTo>
                <a:lnTo>
                  <a:pt x="5779" y="2343"/>
                </a:lnTo>
                <a:lnTo>
                  <a:pt x="5792" y="2345"/>
                </a:lnTo>
                <a:lnTo>
                  <a:pt x="5799" y="2347"/>
                </a:lnTo>
                <a:lnTo>
                  <a:pt x="5804" y="2348"/>
                </a:lnTo>
                <a:lnTo>
                  <a:pt x="5804" y="2344"/>
                </a:lnTo>
                <a:lnTo>
                  <a:pt x="5804" y="2340"/>
                </a:lnTo>
                <a:lnTo>
                  <a:pt x="5800" y="2338"/>
                </a:lnTo>
                <a:lnTo>
                  <a:pt x="5798" y="2337"/>
                </a:lnTo>
                <a:lnTo>
                  <a:pt x="5795" y="2336"/>
                </a:lnTo>
                <a:lnTo>
                  <a:pt x="5793" y="2334"/>
                </a:lnTo>
                <a:lnTo>
                  <a:pt x="5795" y="2331"/>
                </a:lnTo>
                <a:lnTo>
                  <a:pt x="5796" y="2330"/>
                </a:lnTo>
                <a:lnTo>
                  <a:pt x="5796" y="2329"/>
                </a:lnTo>
                <a:lnTo>
                  <a:pt x="5795" y="2328"/>
                </a:lnTo>
                <a:lnTo>
                  <a:pt x="5794" y="2327"/>
                </a:lnTo>
                <a:lnTo>
                  <a:pt x="5792" y="2327"/>
                </a:lnTo>
                <a:lnTo>
                  <a:pt x="5789" y="2327"/>
                </a:lnTo>
                <a:lnTo>
                  <a:pt x="5785" y="2327"/>
                </a:lnTo>
                <a:lnTo>
                  <a:pt x="5783" y="2326"/>
                </a:lnTo>
                <a:lnTo>
                  <a:pt x="5781" y="2326"/>
                </a:lnTo>
                <a:lnTo>
                  <a:pt x="5780" y="2324"/>
                </a:lnTo>
                <a:lnTo>
                  <a:pt x="5780" y="2323"/>
                </a:lnTo>
                <a:lnTo>
                  <a:pt x="5780" y="2321"/>
                </a:lnTo>
                <a:lnTo>
                  <a:pt x="5780" y="2319"/>
                </a:lnTo>
                <a:lnTo>
                  <a:pt x="5781" y="2316"/>
                </a:lnTo>
                <a:lnTo>
                  <a:pt x="5781" y="2314"/>
                </a:lnTo>
                <a:lnTo>
                  <a:pt x="5780" y="2314"/>
                </a:lnTo>
                <a:lnTo>
                  <a:pt x="5779" y="2313"/>
                </a:lnTo>
                <a:lnTo>
                  <a:pt x="5776" y="2313"/>
                </a:lnTo>
                <a:lnTo>
                  <a:pt x="5773" y="2313"/>
                </a:lnTo>
                <a:lnTo>
                  <a:pt x="5770" y="2311"/>
                </a:lnTo>
                <a:lnTo>
                  <a:pt x="5769" y="2311"/>
                </a:lnTo>
                <a:lnTo>
                  <a:pt x="5768" y="2310"/>
                </a:lnTo>
                <a:lnTo>
                  <a:pt x="5768" y="2307"/>
                </a:lnTo>
                <a:lnTo>
                  <a:pt x="5767" y="2305"/>
                </a:lnTo>
                <a:lnTo>
                  <a:pt x="5767" y="2302"/>
                </a:lnTo>
                <a:lnTo>
                  <a:pt x="5766" y="2297"/>
                </a:lnTo>
                <a:lnTo>
                  <a:pt x="5766" y="2294"/>
                </a:lnTo>
                <a:lnTo>
                  <a:pt x="5764" y="2292"/>
                </a:lnTo>
                <a:lnTo>
                  <a:pt x="5764" y="2291"/>
                </a:lnTo>
                <a:lnTo>
                  <a:pt x="5762" y="2291"/>
                </a:lnTo>
                <a:lnTo>
                  <a:pt x="5759" y="2290"/>
                </a:lnTo>
                <a:lnTo>
                  <a:pt x="5756" y="2290"/>
                </a:lnTo>
                <a:lnTo>
                  <a:pt x="5753" y="2289"/>
                </a:lnTo>
                <a:lnTo>
                  <a:pt x="5751" y="2287"/>
                </a:lnTo>
                <a:lnTo>
                  <a:pt x="5750" y="2284"/>
                </a:lnTo>
                <a:lnTo>
                  <a:pt x="5749" y="2281"/>
                </a:lnTo>
                <a:lnTo>
                  <a:pt x="5748" y="2277"/>
                </a:lnTo>
                <a:lnTo>
                  <a:pt x="5745" y="2264"/>
                </a:lnTo>
                <a:lnTo>
                  <a:pt x="5751" y="2261"/>
                </a:lnTo>
                <a:lnTo>
                  <a:pt x="5759" y="2258"/>
                </a:lnTo>
                <a:lnTo>
                  <a:pt x="5756" y="2241"/>
                </a:lnTo>
                <a:lnTo>
                  <a:pt x="5754" y="2241"/>
                </a:lnTo>
                <a:lnTo>
                  <a:pt x="5752" y="2241"/>
                </a:lnTo>
                <a:lnTo>
                  <a:pt x="5749" y="2241"/>
                </a:lnTo>
                <a:lnTo>
                  <a:pt x="5745" y="2242"/>
                </a:lnTo>
                <a:lnTo>
                  <a:pt x="5744" y="2242"/>
                </a:lnTo>
                <a:lnTo>
                  <a:pt x="5742" y="2241"/>
                </a:lnTo>
                <a:lnTo>
                  <a:pt x="5741" y="2240"/>
                </a:lnTo>
                <a:lnTo>
                  <a:pt x="5740" y="2239"/>
                </a:lnTo>
                <a:lnTo>
                  <a:pt x="5739" y="2236"/>
                </a:lnTo>
                <a:lnTo>
                  <a:pt x="5738" y="2232"/>
                </a:lnTo>
                <a:lnTo>
                  <a:pt x="5736" y="2230"/>
                </a:lnTo>
                <a:lnTo>
                  <a:pt x="5734" y="2229"/>
                </a:lnTo>
                <a:lnTo>
                  <a:pt x="5732" y="2229"/>
                </a:lnTo>
                <a:lnTo>
                  <a:pt x="5728" y="2229"/>
                </a:lnTo>
                <a:lnTo>
                  <a:pt x="5723" y="2229"/>
                </a:lnTo>
                <a:lnTo>
                  <a:pt x="5721" y="2228"/>
                </a:lnTo>
                <a:lnTo>
                  <a:pt x="5719" y="2227"/>
                </a:lnTo>
                <a:lnTo>
                  <a:pt x="5719" y="2225"/>
                </a:lnTo>
                <a:lnTo>
                  <a:pt x="5719" y="2222"/>
                </a:lnTo>
                <a:lnTo>
                  <a:pt x="5719" y="2218"/>
                </a:lnTo>
                <a:lnTo>
                  <a:pt x="5719" y="2216"/>
                </a:lnTo>
                <a:lnTo>
                  <a:pt x="5713" y="2209"/>
                </a:lnTo>
                <a:lnTo>
                  <a:pt x="5707" y="2202"/>
                </a:lnTo>
                <a:lnTo>
                  <a:pt x="5705" y="2201"/>
                </a:lnTo>
                <a:lnTo>
                  <a:pt x="5703" y="2201"/>
                </a:lnTo>
                <a:lnTo>
                  <a:pt x="5701" y="2202"/>
                </a:lnTo>
                <a:lnTo>
                  <a:pt x="5699" y="2202"/>
                </a:lnTo>
                <a:lnTo>
                  <a:pt x="5697" y="2200"/>
                </a:lnTo>
                <a:lnTo>
                  <a:pt x="5694" y="2196"/>
                </a:lnTo>
                <a:lnTo>
                  <a:pt x="5692" y="2193"/>
                </a:lnTo>
                <a:lnTo>
                  <a:pt x="5690" y="2190"/>
                </a:lnTo>
                <a:lnTo>
                  <a:pt x="5686" y="2188"/>
                </a:lnTo>
                <a:lnTo>
                  <a:pt x="5680" y="2186"/>
                </a:lnTo>
                <a:lnTo>
                  <a:pt x="5668" y="2183"/>
                </a:lnTo>
                <a:lnTo>
                  <a:pt x="5656" y="2180"/>
                </a:lnTo>
                <a:lnTo>
                  <a:pt x="5650" y="2178"/>
                </a:lnTo>
                <a:lnTo>
                  <a:pt x="5645" y="2176"/>
                </a:lnTo>
                <a:lnTo>
                  <a:pt x="5639" y="2173"/>
                </a:lnTo>
                <a:lnTo>
                  <a:pt x="5628" y="2167"/>
                </a:lnTo>
                <a:close/>
                <a:moveTo>
                  <a:pt x="5162" y="2760"/>
                </a:moveTo>
                <a:lnTo>
                  <a:pt x="5162" y="2761"/>
                </a:lnTo>
                <a:lnTo>
                  <a:pt x="5162" y="2763"/>
                </a:lnTo>
                <a:lnTo>
                  <a:pt x="5160" y="2765"/>
                </a:lnTo>
                <a:lnTo>
                  <a:pt x="5159" y="2767"/>
                </a:lnTo>
                <a:lnTo>
                  <a:pt x="5158" y="2767"/>
                </a:lnTo>
                <a:lnTo>
                  <a:pt x="5159" y="2768"/>
                </a:lnTo>
                <a:lnTo>
                  <a:pt x="5161" y="2770"/>
                </a:lnTo>
                <a:lnTo>
                  <a:pt x="5162" y="2772"/>
                </a:lnTo>
                <a:lnTo>
                  <a:pt x="5164" y="2777"/>
                </a:lnTo>
                <a:lnTo>
                  <a:pt x="5165" y="2779"/>
                </a:lnTo>
                <a:lnTo>
                  <a:pt x="5165" y="2781"/>
                </a:lnTo>
                <a:lnTo>
                  <a:pt x="5166" y="2786"/>
                </a:lnTo>
                <a:lnTo>
                  <a:pt x="5166" y="2797"/>
                </a:lnTo>
                <a:lnTo>
                  <a:pt x="5166" y="2803"/>
                </a:lnTo>
                <a:lnTo>
                  <a:pt x="5167" y="2810"/>
                </a:lnTo>
                <a:lnTo>
                  <a:pt x="5173" y="2813"/>
                </a:lnTo>
                <a:lnTo>
                  <a:pt x="5174" y="2816"/>
                </a:lnTo>
                <a:lnTo>
                  <a:pt x="5174" y="2819"/>
                </a:lnTo>
                <a:lnTo>
                  <a:pt x="5175" y="2826"/>
                </a:lnTo>
                <a:lnTo>
                  <a:pt x="5175" y="2833"/>
                </a:lnTo>
                <a:lnTo>
                  <a:pt x="5176" y="2839"/>
                </a:lnTo>
                <a:lnTo>
                  <a:pt x="5178" y="2839"/>
                </a:lnTo>
                <a:lnTo>
                  <a:pt x="5179" y="2844"/>
                </a:lnTo>
                <a:lnTo>
                  <a:pt x="5179" y="2849"/>
                </a:lnTo>
                <a:lnTo>
                  <a:pt x="5179" y="2854"/>
                </a:lnTo>
                <a:lnTo>
                  <a:pt x="5178" y="2860"/>
                </a:lnTo>
                <a:lnTo>
                  <a:pt x="5177" y="2872"/>
                </a:lnTo>
                <a:lnTo>
                  <a:pt x="5176" y="2886"/>
                </a:lnTo>
                <a:lnTo>
                  <a:pt x="5167" y="2886"/>
                </a:lnTo>
                <a:lnTo>
                  <a:pt x="5162" y="2886"/>
                </a:lnTo>
                <a:lnTo>
                  <a:pt x="5164" y="2892"/>
                </a:lnTo>
                <a:lnTo>
                  <a:pt x="5166" y="2895"/>
                </a:lnTo>
                <a:lnTo>
                  <a:pt x="5167" y="2898"/>
                </a:lnTo>
                <a:lnTo>
                  <a:pt x="5169" y="2899"/>
                </a:lnTo>
                <a:lnTo>
                  <a:pt x="5170" y="2899"/>
                </a:lnTo>
                <a:lnTo>
                  <a:pt x="5174" y="2900"/>
                </a:lnTo>
                <a:lnTo>
                  <a:pt x="5178" y="2901"/>
                </a:lnTo>
                <a:lnTo>
                  <a:pt x="5181" y="2903"/>
                </a:lnTo>
                <a:lnTo>
                  <a:pt x="5182" y="2904"/>
                </a:lnTo>
                <a:lnTo>
                  <a:pt x="5182" y="2905"/>
                </a:lnTo>
                <a:lnTo>
                  <a:pt x="5182" y="2908"/>
                </a:lnTo>
                <a:lnTo>
                  <a:pt x="5183" y="2910"/>
                </a:lnTo>
                <a:lnTo>
                  <a:pt x="5183" y="2911"/>
                </a:lnTo>
                <a:lnTo>
                  <a:pt x="5184" y="2912"/>
                </a:lnTo>
                <a:lnTo>
                  <a:pt x="5187" y="2913"/>
                </a:lnTo>
                <a:lnTo>
                  <a:pt x="5189" y="2913"/>
                </a:lnTo>
                <a:lnTo>
                  <a:pt x="5192" y="2913"/>
                </a:lnTo>
                <a:lnTo>
                  <a:pt x="5194" y="2913"/>
                </a:lnTo>
                <a:lnTo>
                  <a:pt x="5197" y="2912"/>
                </a:lnTo>
                <a:lnTo>
                  <a:pt x="5199" y="2912"/>
                </a:lnTo>
                <a:lnTo>
                  <a:pt x="5201" y="2912"/>
                </a:lnTo>
                <a:lnTo>
                  <a:pt x="5209" y="2917"/>
                </a:lnTo>
                <a:lnTo>
                  <a:pt x="5212" y="2917"/>
                </a:lnTo>
                <a:lnTo>
                  <a:pt x="5214" y="2917"/>
                </a:lnTo>
                <a:lnTo>
                  <a:pt x="5218" y="2916"/>
                </a:lnTo>
                <a:lnTo>
                  <a:pt x="5220" y="2915"/>
                </a:lnTo>
                <a:lnTo>
                  <a:pt x="5221" y="2914"/>
                </a:lnTo>
                <a:lnTo>
                  <a:pt x="5224" y="2911"/>
                </a:lnTo>
                <a:lnTo>
                  <a:pt x="5228" y="2904"/>
                </a:lnTo>
                <a:lnTo>
                  <a:pt x="5232" y="2898"/>
                </a:lnTo>
                <a:lnTo>
                  <a:pt x="5234" y="2900"/>
                </a:lnTo>
                <a:lnTo>
                  <a:pt x="5236" y="2903"/>
                </a:lnTo>
                <a:lnTo>
                  <a:pt x="5238" y="2904"/>
                </a:lnTo>
                <a:lnTo>
                  <a:pt x="5239" y="2905"/>
                </a:lnTo>
                <a:lnTo>
                  <a:pt x="5241" y="2906"/>
                </a:lnTo>
                <a:lnTo>
                  <a:pt x="5243" y="2906"/>
                </a:lnTo>
                <a:lnTo>
                  <a:pt x="5244" y="2905"/>
                </a:lnTo>
                <a:lnTo>
                  <a:pt x="5245" y="2904"/>
                </a:lnTo>
                <a:lnTo>
                  <a:pt x="5245" y="2901"/>
                </a:lnTo>
                <a:lnTo>
                  <a:pt x="5244" y="2899"/>
                </a:lnTo>
                <a:lnTo>
                  <a:pt x="5243" y="2894"/>
                </a:lnTo>
                <a:lnTo>
                  <a:pt x="5243" y="2892"/>
                </a:lnTo>
                <a:lnTo>
                  <a:pt x="5244" y="2892"/>
                </a:lnTo>
                <a:lnTo>
                  <a:pt x="5247" y="2893"/>
                </a:lnTo>
                <a:lnTo>
                  <a:pt x="5251" y="2894"/>
                </a:lnTo>
                <a:lnTo>
                  <a:pt x="5253" y="2895"/>
                </a:lnTo>
                <a:lnTo>
                  <a:pt x="5254" y="2895"/>
                </a:lnTo>
                <a:lnTo>
                  <a:pt x="5257" y="2894"/>
                </a:lnTo>
                <a:lnTo>
                  <a:pt x="5261" y="2893"/>
                </a:lnTo>
                <a:lnTo>
                  <a:pt x="5271" y="2890"/>
                </a:lnTo>
                <a:lnTo>
                  <a:pt x="5280" y="2888"/>
                </a:lnTo>
                <a:lnTo>
                  <a:pt x="5285" y="2887"/>
                </a:lnTo>
                <a:lnTo>
                  <a:pt x="5288" y="2886"/>
                </a:lnTo>
                <a:lnTo>
                  <a:pt x="5289" y="2887"/>
                </a:lnTo>
                <a:lnTo>
                  <a:pt x="5290" y="2887"/>
                </a:lnTo>
                <a:lnTo>
                  <a:pt x="5292" y="2889"/>
                </a:lnTo>
                <a:lnTo>
                  <a:pt x="5293" y="2891"/>
                </a:lnTo>
                <a:lnTo>
                  <a:pt x="5294" y="2892"/>
                </a:lnTo>
                <a:lnTo>
                  <a:pt x="5296" y="2891"/>
                </a:lnTo>
                <a:lnTo>
                  <a:pt x="5300" y="2889"/>
                </a:lnTo>
                <a:lnTo>
                  <a:pt x="5305" y="2886"/>
                </a:lnTo>
                <a:lnTo>
                  <a:pt x="5307" y="2886"/>
                </a:lnTo>
                <a:lnTo>
                  <a:pt x="5309" y="2887"/>
                </a:lnTo>
                <a:lnTo>
                  <a:pt x="5312" y="2889"/>
                </a:lnTo>
                <a:lnTo>
                  <a:pt x="5315" y="2890"/>
                </a:lnTo>
                <a:lnTo>
                  <a:pt x="5317" y="2890"/>
                </a:lnTo>
                <a:lnTo>
                  <a:pt x="5319" y="2889"/>
                </a:lnTo>
                <a:lnTo>
                  <a:pt x="5320" y="2889"/>
                </a:lnTo>
                <a:lnTo>
                  <a:pt x="5321" y="2888"/>
                </a:lnTo>
                <a:lnTo>
                  <a:pt x="5322" y="2887"/>
                </a:lnTo>
                <a:lnTo>
                  <a:pt x="5323" y="2886"/>
                </a:lnTo>
                <a:lnTo>
                  <a:pt x="5324" y="2883"/>
                </a:lnTo>
                <a:lnTo>
                  <a:pt x="5325" y="2880"/>
                </a:lnTo>
                <a:lnTo>
                  <a:pt x="5327" y="2874"/>
                </a:lnTo>
                <a:lnTo>
                  <a:pt x="5329" y="2871"/>
                </a:lnTo>
                <a:lnTo>
                  <a:pt x="5330" y="2869"/>
                </a:lnTo>
                <a:lnTo>
                  <a:pt x="5333" y="2868"/>
                </a:lnTo>
                <a:lnTo>
                  <a:pt x="5335" y="2868"/>
                </a:lnTo>
                <a:lnTo>
                  <a:pt x="5336" y="2868"/>
                </a:lnTo>
                <a:lnTo>
                  <a:pt x="5337" y="2868"/>
                </a:lnTo>
                <a:lnTo>
                  <a:pt x="5340" y="2870"/>
                </a:lnTo>
                <a:lnTo>
                  <a:pt x="5342" y="2870"/>
                </a:lnTo>
                <a:lnTo>
                  <a:pt x="5344" y="2869"/>
                </a:lnTo>
                <a:lnTo>
                  <a:pt x="5344" y="2864"/>
                </a:lnTo>
                <a:lnTo>
                  <a:pt x="5345" y="2863"/>
                </a:lnTo>
                <a:lnTo>
                  <a:pt x="5346" y="2862"/>
                </a:lnTo>
                <a:lnTo>
                  <a:pt x="5349" y="2862"/>
                </a:lnTo>
                <a:lnTo>
                  <a:pt x="5353" y="2862"/>
                </a:lnTo>
                <a:lnTo>
                  <a:pt x="5354" y="2862"/>
                </a:lnTo>
                <a:lnTo>
                  <a:pt x="5356" y="2861"/>
                </a:lnTo>
                <a:lnTo>
                  <a:pt x="5356" y="2860"/>
                </a:lnTo>
                <a:lnTo>
                  <a:pt x="5357" y="2857"/>
                </a:lnTo>
                <a:lnTo>
                  <a:pt x="5357" y="2854"/>
                </a:lnTo>
                <a:lnTo>
                  <a:pt x="5358" y="2853"/>
                </a:lnTo>
                <a:lnTo>
                  <a:pt x="5361" y="2853"/>
                </a:lnTo>
                <a:lnTo>
                  <a:pt x="5361" y="2850"/>
                </a:lnTo>
                <a:lnTo>
                  <a:pt x="5363" y="2849"/>
                </a:lnTo>
                <a:lnTo>
                  <a:pt x="5365" y="2850"/>
                </a:lnTo>
                <a:lnTo>
                  <a:pt x="5369" y="2851"/>
                </a:lnTo>
                <a:lnTo>
                  <a:pt x="5373" y="2852"/>
                </a:lnTo>
                <a:lnTo>
                  <a:pt x="5376" y="2853"/>
                </a:lnTo>
                <a:lnTo>
                  <a:pt x="5378" y="2853"/>
                </a:lnTo>
                <a:lnTo>
                  <a:pt x="5382" y="2852"/>
                </a:lnTo>
                <a:lnTo>
                  <a:pt x="5386" y="2851"/>
                </a:lnTo>
                <a:lnTo>
                  <a:pt x="5396" y="2848"/>
                </a:lnTo>
                <a:lnTo>
                  <a:pt x="5419" y="2840"/>
                </a:lnTo>
                <a:lnTo>
                  <a:pt x="5431" y="2837"/>
                </a:lnTo>
                <a:lnTo>
                  <a:pt x="5443" y="2834"/>
                </a:lnTo>
                <a:lnTo>
                  <a:pt x="5454" y="2832"/>
                </a:lnTo>
                <a:lnTo>
                  <a:pt x="5458" y="2832"/>
                </a:lnTo>
                <a:lnTo>
                  <a:pt x="5462" y="2833"/>
                </a:lnTo>
                <a:lnTo>
                  <a:pt x="5465" y="2834"/>
                </a:lnTo>
                <a:lnTo>
                  <a:pt x="5466" y="2836"/>
                </a:lnTo>
                <a:lnTo>
                  <a:pt x="5469" y="2840"/>
                </a:lnTo>
                <a:lnTo>
                  <a:pt x="5471" y="2844"/>
                </a:lnTo>
                <a:lnTo>
                  <a:pt x="5472" y="2846"/>
                </a:lnTo>
                <a:lnTo>
                  <a:pt x="5474" y="2847"/>
                </a:lnTo>
                <a:lnTo>
                  <a:pt x="5477" y="2848"/>
                </a:lnTo>
                <a:lnTo>
                  <a:pt x="5480" y="2847"/>
                </a:lnTo>
                <a:lnTo>
                  <a:pt x="5487" y="2846"/>
                </a:lnTo>
                <a:lnTo>
                  <a:pt x="5494" y="2845"/>
                </a:lnTo>
                <a:lnTo>
                  <a:pt x="5498" y="2846"/>
                </a:lnTo>
                <a:lnTo>
                  <a:pt x="5502" y="2847"/>
                </a:lnTo>
                <a:lnTo>
                  <a:pt x="5502" y="2850"/>
                </a:lnTo>
                <a:lnTo>
                  <a:pt x="5504" y="2852"/>
                </a:lnTo>
                <a:lnTo>
                  <a:pt x="5505" y="2854"/>
                </a:lnTo>
                <a:lnTo>
                  <a:pt x="5504" y="2856"/>
                </a:lnTo>
                <a:lnTo>
                  <a:pt x="5502" y="2858"/>
                </a:lnTo>
                <a:lnTo>
                  <a:pt x="5507" y="2859"/>
                </a:lnTo>
                <a:lnTo>
                  <a:pt x="5511" y="2859"/>
                </a:lnTo>
                <a:lnTo>
                  <a:pt x="5513" y="2860"/>
                </a:lnTo>
                <a:lnTo>
                  <a:pt x="5512" y="2862"/>
                </a:lnTo>
                <a:lnTo>
                  <a:pt x="5510" y="2864"/>
                </a:lnTo>
                <a:lnTo>
                  <a:pt x="5510" y="2865"/>
                </a:lnTo>
                <a:lnTo>
                  <a:pt x="5510" y="2866"/>
                </a:lnTo>
                <a:lnTo>
                  <a:pt x="5510" y="2867"/>
                </a:lnTo>
                <a:lnTo>
                  <a:pt x="5511" y="2867"/>
                </a:lnTo>
                <a:lnTo>
                  <a:pt x="5510" y="2867"/>
                </a:lnTo>
                <a:lnTo>
                  <a:pt x="5507" y="2867"/>
                </a:lnTo>
                <a:lnTo>
                  <a:pt x="5509" y="2869"/>
                </a:lnTo>
                <a:lnTo>
                  <a:pt x="5510" y="2871"/>
                </a:lnTo>
                <a:lnTo>
                  <a:pt x="5511" y="2872"/>
                </a:lnTo>
                <a:lnTo>
                  <a:pt x="5510" y="2872"/>
                </a:lnTo>
                <a:lnTo>
                  <a:pt x="5518" y="2874"/>
                </a:lnTo>
                <a:lnTo>
                  <a:pt x="5524" y="2875"/>
                </a:lnTo>
                <a:lnTo>
                  <a:pt x="5525" y="2883"/>
                </a:lnTo>
                <a:lnTo>
                  <a:pt x="5525" y="2889"/>
                </a:lnTo>
                <a:lnTo>
                  <a:pt x="5526" y="2891"/>
                </a:lnTo>
                <a:lnTo>
                  <a:pt x="5527" y="2895"/>
                </a:lnTo>
                <a:lnTo>
                  <a:pt x="5528" y="2899"/>
                </a:lnTo>
                <a:lnTo>
                  <a:pt x="5530" y="2903"/>
                </a:lnTo>
                <a:lnTo>
                  <a:pt x="5531" y="2903"/>
                </a:lnTo>
                <a:lnTo>
                  <a:pt x="5534" y="2904"/>
                </a:lnTo>
                <a:lnTo>
                  <a:pt x="5538" y="2906"/>
                </a:lnTo>
                <a:lnTo>
                  <a:pt x="5555" y="2884"/>
                </a:lnTo>
                <a:lnTo>
                  <a:pt x="5557" y="2883"/>
                </a:lnTo>
                <a:lnTo>
                  <a:pt x="5560" y="2884"/>
                </a:lnTo>
                <a:lnTo>
                  <a:pt x="5562" y="2884"/>
                </a:lnTo>
                <a:lnTo>
                  <a:pt x="5563" y="2884"/>
                </a:lnTo>
                <a:lnTo>
                  <a:pt x="5564" y="2884"/>
                </a:lnTo>
                <a:lnTo>
                  <a:pt x="5566" y="2881"/>
                </a:lnTo>
                <a:lnTo>
                  <a:pt x="5568" y="2876"/>
                </a:lnTo>
                <a:lnTo>
                  <a:pt x="5570" y="2872"/>
                </a:lnTo>
                <a:lnTo>
                  <a:pt x="5572" y="2869"/>
                </a:lnTo>
                <a:lnTo>
                  <a:pt x="5574" y="2869"/>
                </a:lnTo>
                <a:lnTo>
                  <a:pt x="5576" y="2870"/>
                </a:lnTo>
                <a:lnTo>
                  <a:pt x="5576" y="2871"/>
                </a:lnTo>
                <a:lnTo>
                  <a:pt x="5577" y="2873"/>
                </a:lnTo>
                <a:lnTo>
                  <a:pt x="5576" y="2878"/>
                </a:lnTo>
                <a:lnTo>
                  <a:pt x="5574" y="2883"/>
                </a:lnTo>
                <a:lnTo>
                  <a:pt x="5569" y="2895"/>
                </a:lnTo>
                <a:lnTo>
                  <a:pt x="5567" y="2900"/>
                </a:lnTo>
                <a:lnTo>
                  <a:pt x="5567" y="2902"/>
                </a:lnTo>
                <a:lnTo>
                  <a:pt x="5567" y="2904"/>
                </a:lnTo>
                <a:lnTo>
                  <a:pt x="5568" y="2909"/>
                </a:lnTo>
                <a:lnTo>
                  <a:pt x="5570" y="2912"/>
                </a:lnTo>
                <a:lnTo>
                  <a:pt x="5570" y="2914"/>
                </a:lnTo>
                <a:lnTo>
                  <a:pt x="5569" y="2915"/>
                </a:lnTo>
                <a:lnTo>
                  <a:pt x="5567" y="2916"/>
                </a:lnTo>
                <a:lnTo>
                  <a:pt x="5564" y="2916"/>
                </a:lnTo>
                <a:lnTo>
                  <a:pt x="5561" y="2916"/>
                </a:lnTo>
                <a:lnTo>
                  <a:pt x="5558" y="2917"/>
                </a:lnTo>
                <a:lnTo>
                  <a:pt x="5558" y="2923"/>
                </a:lnTo>
                <a:lnTo>
                  <a:pt x="5560" y="2922"/>
                </a:lnTo>
                <a:lnTo>
                  <a:pt x="5562" y="2921"/>
                </a:lnTo>
                <a:lnTo>
                  <a:pt x="5564" y="2920"/>
                </a:lnTo>
                <a:lnTo>
                  <a:pt x="5571" y="2917"/>
                </a:lnTo>
                <a:lnTo>
                  <a:pt x="5573" y="2916"/>
                </a:lnTo>
                <a:lnTo>
                  <a:pt x="5574" y="2914"/>
                </a:lnTo>
                <a:lnTo>
                  <a:pt x="5574" y="2912"/>
                </a:lnTo>
                <a:lnTo>
                  <a:pt x="5574" y="2909"/>
                </a:lnTo>
                <a:lnTo>
                  <a:pt x="5575" y="2900"/>
                </a:lnTo>
                <a:lnTo>
                  <a:pt x="5579" y="2901"/>
                </a:lnTo>
                <a:lnTo>
                  <a:pt x="5583" y="2900"/>
                </a:lnTo>
                <a:lnTo>
                  <a:pt x="5583" y="2901"/>
                </a:lnTo>
                <a:lnTo>
                  <a:pt x="5583" y="2902"/>
                </a:lnTo>
                <a:lnTo>
                  <a:pt x="5581" y="2904"/>
                </a:lnTo>
                <a:lnTo>
                  <a:pt x="5580" y="2905"/>
                </a:lnTo>
                <a:lnTo>
                  <a:pt x="5580" y="2906"/>
                </a:lnTo>
                <a:lnTo>
                  <a:pt x="5581" y="2906"/>
                </a:lnTo>
                <a:lnTo>
                  <a:pt x="5582" y="2908"/>
                </a:lnTo>
                <a:lnTo>
                  <a:pt x="5584" y="2910"/>
                </a:lnTo>
                <a:lnTo>
                  <a:pt x="5587" y="2916"/>
                </a:lnTo>
                <a:lnTo>
                  <a:pt x="5588" y="2919"/>
                </a:lnTo>
                <a:lnTo>
                  <a:pt x="5589" y="2922"/>
                </a:lnTo>
                <a:lnTo>
                  <a:pt x="5589" y="2926"/>
                </a:lnTo>
                <a:lnTo>
                  <a:pt x="5589" y="2929"/>
                </a:lnTo>
                <a:lnTo>
                  <a:pt x="5586" y="2937"/>
                </a:lnTo>
                <a:lnTo>
                  <a:pt x="5595" y="2935"/>
                </a:lnTo>
                <a:lnTo>
                  <a:pt x="5603" y="2931"/>
                </a:lnTo>
                <a:lnTo>
                  <a:pt x="5607" y="2944"/>
                </a:lnTo>
                <a:lnTo>
                  <a:pt x="5610" y="2957"/>
                </a:lnTo>
                <a:lnTo>
                  <a:pt x="5611" y="2970"/>
                </a:lnTo>
                <a:lnTo>
                  <a:pt x="5612" y="2976"/>
                </a:lnTo>
                <a:lnTo>
                  <a:pt x="5612" y="2982"/>
                </a:lnTo>
                <a:lnTo>
                  <a:pt x="5617" y="2984"/>
                </a:lnTo>
                <a:lnTo>
                  <a:pt x="5620" y="2986"/>
                </a:lnTo>
                <a:lnTo>
                  <a:pt x="5623" y="2988"/>
                </a:lnTo>
                <a:lnTo>
                  <a:pt x="5624" y="2989"/>
                </a:lnTo>
                <a:lnTo>
                  <a:pt x="5624" y="2990"/>
                </a:lnTo>
                <a:lnTo>
                  <a:pt x="5625" y="2993"/>
                </a:lnTo>
                <a:lnTo>
                  <a:pt x="5626" y="2996"/>
                </a:lnTo>
                <a:lnTo>
                  <a:pt x="5627" y="2998"/>
                </a:lnTo>
                <a:lnTo>
                  <a:pt x="5628" y="2999"/>
                </a:lnTo>
                <a:lnTo>
                  <a:pt x="5632" y="3001"/>
                </a:lnTo>
                <a:lnTo>
                  <a:pt x="5637" y="3003"/>
                </a:lnTo>
                <a:lnTo>
                  <a:pt x="5645" y="3007"/>
                </a:lnTo>
                <a:lnTo>
                  <a:pt x="5646" y="3007"/>
                </a:lnTo>
                <a:lnTo>
                  <a:pt x="5646" y="3006"/>
                </a:lnTo>
                <a:lnTo>
                  <a:pt x="5647" y="3003"/>
                </a:lnTo>
                <a:lnTo>
                  <a:pt x="5649" y="3002"/>
                </a:lnTo>
                <a:lnTo>
                  <a:pt x="5650" y="3001"/>
                </a:lnTo>
                <a:lnTo>
                  <a:pt x="5651" y="3002"/>
                </a:lnTo>
                <a:lnTo>
                  <a:pt x="5653" y="3003"/>
                </a:lnTo>
                <a:lnTo>
                  <a:pt x="5655" y="3005"/>
                </a:lnTo>
                <a:lnTo>
                  <a:pt x="5657" y="3008"/>
                </a:lnTo>
                <a:lnTo>
                  <a:pt x="5659" y="3013"/>
                </a:lnTo>
                <a:lnTo>
                  <a:pt x="5661" y="3014"/>
                </a:lnTo>
                <a:lnTo>
                  <a:pt x="5662" y="3016"/>
                </a:lnTo>
                <a:lnTo>
                  <a:pt x="5666" y="3018"/>
                </a:lnTo>
                <a:lnTo>
                  <a:pt x="5670" y="3020"/>
                </a:lnTo>
                <a:lnTo>
                  <a:pt x="5673" y="3021"/>
                </a:lnTo>
                <a:lnTo>
                  <a:pt x="5676" y="3021"/>
                </a:lnTo>
                <a:lnTo>
                  <a:pt x="5679" y="3021"/>
                </a:lnTo>
                <a:lnTo>
                  <a:pt x="5681" y="3020"/>
                </a:lnTo>
                <a:lnTo>
                  <a:pt x="5684" y="3017"/>
                </a:lnTo>
                <a:lnTo>
                  <a:pt x="5686" y="3013"/>
                </a:lnTo>
                <a:lnTo>
                  <a:pt x="5689" y="3010"/>
                </a:lnTo>
                <a:lnTo>
                  <a:pt x="5691" y="3006"/>
                </a:lnTo>
                <a:lnTo>
                  <a:pt x="5692" y="3005"/>
                </a:lnTo>
                <a:lnTo>
                  <a:pt x="5693" y="3005"/>
                </a:lnTo>
                <a:lnTo>
                  <a:pt x="5699" y="3005"/>
                </a:lnTo>
                <a:lnTo>
                  <a:pt x="5697" y="3002"/>
                </a:lnTo>
                <a:lnTo>
                  <a:pt x="5696" y="3000"/>
                </a:lnTo>
                <a:lnTo>
                  <a:pt x="5696" y="2999"/>
                </a:lnTo>
                <a:lnTo>
                  <a:pt x="5698" y="2997"/>
                </a:lnTo>
                <a:lnTo>
                  <a:pt x="5702" y="2995"/>
                </a:lnTo>
                <a:lnTo>
                  <a:pt x="5705" y="2993"/>
                </a:lnTo>
                <a:lnTo>
                  <a:pt x="5707" y="2990"/>
                </a:lnTo>
                <a:lnTo>
                  <a:pt x="5707" y="2992"/>
                </a:lnTo>
                <a:lnTo>
                  <a:pt x="5707" y="2994"/>
                </a:lnTo>
                <a:lnTo>
                  <a:pt x="5707" y="2995"/>
                </a:lnTo>
                <a:lnTo>
                  <a:pt x="5709" y="2997"/>
                </a:lnTo>
                <a:lnTo>
                  <a:pt x="5710" y="2999"/>
                </a:lnTo>
                <a:lnTo>
                  <a:pt x="5705" y="3002"/>
                </a:lnTo>
                <a:lnTo>
                  <a:pt x="5703" y="3004"/>
                </a:lnTo>
                <a:lnTo>
                  <a:pt x="5702" y="3006"/>
                </a:lnTo>
                <a:lnTo>
                  <a:pt x="5702" y="3007"/>
                </a:lnTo>
                <a:lnTo>
                  <a:pt x="5709" y="3005"/>
                </a:lnTo>
                <a:lnTo>
                  <a:pt x="5717" y="3004"/>
                </a:lnTo>
                <a:lnTo>
                  <a:pt x="5719" y="3004"/>
                </a:lnTo>
                <a:lnTo>
                  <a:pt x="5720" y="3004"/>
                </a:lnTo>
                <a:lnTo>
                  <a:pt x="5719" y="3005"/>
                </a:lnTo>
                <a:lnTo>
                  <a:pt x="5718" y="3006"/>
                </a:lnTo>
                <a:lnTo>
                  <a:pt x="5717" y="3008"/>
                </a:lnTo>
                <a:lnTo>
                  <a:pt x="5710" y="3013"/>
                </a:lnTo>
                <a:lnTo>
                  <a:pt x="5714" y="3015"/>
                </a:lnTo>
                <a:lnTo>
                  <a:pt x="5719" y="3017"/>
                </a:lnTo>
                <a:lnTo>
                  <a:pt x="5724" y="3019"/>
                </a:lnTo>
                <a:lnTo>
                  <a:pt x="5728" y="3021"/>
                </a:lnTo>
                <a:lnTo>
                  <a:pt x="5728" y="3022"/>
                </a:lnTo>
                <a:lnTo>
                  <a:pt x="5729" y="3023"/>
                </a:lnTo>
                <a:lnTo>
                  <a:pt x="5729" y="3026"/>
                </a:lnTo>
                <a:lnTo>
                  <a:pt x="5730" y="3028"/>
                </a:lnTo>
                <a:lnTo>
                  <a:pt x="5731" y="3030"/>
                </a:lnTo>
                <a:lnTo>
                  <a:pt x="5731" y="3029"/>
                </a:lnTo>
                <a:lnTo>
                  <a:pt x="5732" y="3028"/>
                </a:lnTo>
                <a:lnTo>
                  <a:pt x="5732" y="3025"/>
                </a:lnTo>
                <a:lnTo>
                  <a:pt x="5733" y="3023"/>
                </a:lnTo>
                <a:lnTo>
                  <a:pt x="5734" y="3021"/>
                </a:lnTo>
                <a:lnTo>
                  <a:pt x="5735" y="3021"/>
                </a:lnTo>
                <a:lnTo>
                  <a:pt x="5737" y="3021"/>
                </a:lnTo>
                <a:lnTo>
                  <a:pt x="5740" y="3022"/>
                </a:lnTo>
                <a:lnTo>
                  <a:pt x="5742" y="3021"/>
                </a:lnTo>
                <a:lnTo>
                  <a:pt x="5745" y="3019"/>
                </a:lnTo>
                <a:lnTo>
                  <a:pt x="5748" y="3016"/>
                </a:lnTo>
                <a:lnTo>
                  <a:pt x="5750" y="3012"/>
                </a:lnTo>
                <a:lnTo>
                  <a:pt x="5752" y="3008"/>
                </a:lnTo>
                <a:lnTo>
                  <a:pt x="5755" y="2999"/>
                </a:lnTo>
                <a:lnTo>
                  <a:pt x="5756" y="2993"/>
                </a:lnTo>
                <a:lnTo>
                  <a:pt x="5766" y="2993"/>
                </a:lnTo>
                <a:lnTo>
                  <a:pt x="5775" y="2994"/>
                </a:lnTo>
                <a:lnTo>
                  <a:pt x="5784" y="2994"/>
                </a:lnTo>
                <a:lnTo>
                  <a:pt x="5787" y="2994"/>
                </a:lnTo>
                <a:lnTo>
                  <a:pt x="5790" y="2993"/>
                </a:lnTo>
                <a:lnTo>
                  <a:pt x="5790" y="2992"/>
                </a:lnTo>
                <a:lnTo>
                  <a:pt x="5791" y="2991"/>
                </a:lnTo>
                <a:lnTo>
                  <a:pt x="5792" y="2989"/>
                </a:lnTo>
                <a:lnTo>
                  <a:pt x="5794" y="2988"/>
                </a:lnTo>
                <a:lnTo>
                  <a:pt x="5795" y="2988"/>
                </a:lnTo>
                <a:lnTo>
                  <a:pt x="5795" y="2984"/>
                </a:lnTo>
                <a:lnTo>
                  <a:pt x="5796" y="2981"/>
                </a:lnTo>
                <a:lnTo>
                  <a:pt x="5798" y="2979"/>
                </a:lnTo>
                <a:lnTo>
                  <a:pt x="5798" y="2976"/>
                </a:lnTo>
                <a:lnTo>
                  <a:pt x="5798" y="2975"/>
                </a:lnTo>
                <a:lnTo>
                  <a:pt x="5796" y="2974"/>
                </a:lnTo>
                <a:lnTo>
                  <a:pt x="5793" y="2972"/>
                </a:lnTo>
                <a:lnTo>
                  <a:pt x="5792" y="2971"/>
                </a:lnTo>
                <a:lnTo>
                  <a:pt x="5791" y="2971"/>
                </a:lnTo>
                <a:lnTo>
                  <a:pt x="5790" y="2970"/>
                </a:lnTo>
                <a:lnTo>
                  <a:pt x="5790" y="2968"/>
                </a:lnTo>
                <a:lnTo>
                  <a:pt x="5790" y="2965"/>
                </a:lnTo>
                <a:lnTo>
                  <a:pt x="5791" y="2964"/>
                </a:lnTo>
                <a:lnTo>
                  <a:pt x="5794" y="2962"/>
                </a:lnTo>
                <a:lnTo>
                  <a:pt x="5798" y="2960"/>
                </a:lnTo>
                <a:lnTo>
                  <a:pt x="5799" y="2957"/>
                </a:lnTo>
                <a:lnTo>
                  <a:pt x="5800" y="2954"/>
                </a:lnTo>
                <a:lnTo>
                  <a:pt x="5800" y="2948"/>
                </a:lnTo>
                <a:lnTo>
                  <a:pt x="5800" y="2941"/>
                </a:lnTo>
                <a:lnTo>
                  <a:pt x="5800" y="2938"/>
                </a:lnTo>
                <a:lnTo>
                  <a:pt x="5801" y="2934"/>
                </a:lnTo>
                <a:lnTo>
                  <a:pt x="5802" y="2931"/>
                </a:lnTo>
                <a:lnTo>
                  <a:pt x="5804" y="2928"/>
                </a:lnTo>
                <a:lnTo>
                  <a:pt x="5808" y="2921"/>
                </a:lnTo>
                <a:lnTo>
                  <a:pt x="5812" y="2913"/>
                </a:lnTo>
                <a:lnTo>
                  <a:pt x="5814" y="2910"/>
                </a:lnTo>
                <a:lnTo>
                  <a:pt x="5815" y="2906"/>
                </a:lnTo>
                <a:lnTo>
                  <a:pt x="5816" y="2902"/>
                </a:lnTo>
                <a:lnTo>
                  <a:pt x="5816" y="2899"/>
                </a:lnTo>
                <a:lnTo>
                  <a:pt x="5815" y="2895"/>
                </a:lnTo>
                <a:lnTo>
                  <a:pt x="5815" y="2892"/>
                </a:lnTo>
                <a:lnTo>
                  <a:pt x="5814" y="2886"/>
                </a:lnTo>
                <a:lnTo>
                  <a:pt x="5814" y="2883"/>
                </a:lnTo>
                <a:lnTo>
                  <a:pt x="5815" y="2881"/>
                </a:lnTo>
                <a:lnTo>
                  <a:pt x="5819" y="2881"/>
                </a:lnTo>
                <a:lnTo>
                  <a:pt x="5824" y="2881"/>
                </a:lnTo>
                <a:lnTo>
                  <a:pt x="5824" y="2879"/>
                </a:lnTo>
                <a:lnTo>
                  <a:pt x="5824" y="2877"/>
                </a:lnTo>
                <a:lnTo>
                  <a:pt x="5823" y="2874"/>
                </a:lnTo>
                <a:lnTo>
                  <a:pt x="5824" y="2872"/>
                </a:lnTo>
                <a:lnTo>
                  <a:pt x="5825" y="2871"/>
                </a:lnTo>
                <a:lnTo>
                  <a:pt x="5827" y="2869"/>
                </a:lnTo>
                <a:lnTo>
                  <a:pt x="5832" y="2866"/>
                </a:lnTo>
                <a:lnTo>
                  <a:pt x="5843" y="2861"/>
                </a:lnTo>
                <a:lnTo>
                  <a:pt x="5843" y="2855"/>
                </a:lnTo>
                <a:lnTo>
                  <a:pt x="5843" y="2856"/>
                </a:lnTo>
                <a:lnTo>
                  <a:pt x="5842" y="2856"/>
                </a:lnTo>
                <a:lnTo>
                  <a:pt x="5842" y="2853"/>
                </a:lnTo>
                <a:lnTo>
                  <a:pt x="5842" y="2850"/>
                </a:lnTo>
                <a:lnTo>
                  <a:pt x="5843" y="2847"/>
                </a:lnTo>
                <a:lnTo>
                  <a:pt x="5849" y="2847"/>
                </a:lnTo>
                <a:lnTo>
                  <a:pt x="5849" y="2844"/>
                </a:lnTo>
                <a:lnTo>
                  <a:pt x="5850" y="2842"/>
                </a:lnTo>
                <a:lnTo>
                  <a:pt x="5852" y="2839"/>
                </a:lnTo>
                <a:lnTo>
                  <a:pt x="5852" y="2836"/>
                </a:lnTo>
                <a:lnTo>
                  <a:pt x="5852" y="2833"/>
                </a:lnTo>
                <a:lnTo>
                  <a:pt x="5852" y="2827"/>
                </a:lnTo>
                <a:lnTo>
                  <a:pt x="5852" y="2822"/>
                </a:lnTo>
                <a:lnTo>
                  <a:pt x="5852" y="2816"/>
                </a:lnTo>
                <a:lnTo>
                  <a:pt x="5852" y="2813"/>
                </a:lnTo>
                <a:lnTo>
                  <a:pt x="5852" y="2810"/>
                </a:lnTo>
                <a:lnTo>
                  <a:pt x="5852" y="2801"/>
                </a:lnTo>
                <a:lnTo>
                  <a:pt x="5851" y="2793"/>
                </a:lnTo>
                <a:lnTo>
                  <a:pt x="5852" y="2785"/>
                </a:lnTo>
                <a:lnTo>
                  <a:pt x="5857" y="2785"/>
                </a:lnTo>
                <a:lnTo>
                  <a:pt x="5859" y="2778"/>
                </a:lnTo>
                <a:lnTo>
                  <a:pt x="5860" y="2774"/>
                </a:lnTo>
                <a:lnTo>
                  <a:pt x="5860" y="2769"/>
                </a:lnTo>
                <a:lnTo>
                  <a:pt x="5859" y="2763"/>
                </a:lnTo>
                <a:lnTo>
                  <a:pt x="5857" y="2757"/>
                </a:lnTo>
                <a:lnTo>
                  <a:pt x="5853" y="2747"/>
                </a:lnTo>
                <a:lnTo>
                  <a:pt x="5850" y="2742"/>
                </a:lnTo>
                <a:lnTo>
                  <a:pt x="5849" y="2737"/>
                </a:lnTo>
                <a:lnTo>
                  <a:pt x="5849" y="2733"/>
                </a:lnTo>
                <a:lnTo>
                  <a:pt x="5849" y="2727"/>
                </a:lnTo>
                <a:lnTo>
                  <a:pt x="5851" y="2715"/>
                </a:lnTo>
                <a:lnTo>
                  <a:pt x="5851" y="2708"/>
                </a:lnTo>
                <a:lnTo>
                  <a:pt x="5852" y="2701"/>
                </a:lnTo>
                <a:lnTo>
                  <a:pt x="5851" y="2698"/>
                </a:lnTo>
                <a:lnTo>
                  <a:pt x="5851" y="2695"/>
                </a:lnTo>
                <a:lnTo>
                  <a:pt x="5850" y="2692"/>
                </a:lnTo>
                <a:lnTo>
                  <a:pt x="5849" y="2689"/>
                </a:lnTo>
                <a:lnTo>
                  <a:pt x="5832" y="2678"/>
                </a:lnTo>
                <a:lnTo>
                  <a:pt x="5832" y="2677"/>
                </a:lnTo>
                <a:lnTo>
                  <a:pt x="5831" y="2676"/>
                </a:lnTo>
                <a:lnTo>
                  <a:pt x="5832" y="2673"/>
                </a:lnTo>
                <a:lnTo>
                  <a:pt x="5832" y="2670"/>
                </a:lnTo>
                <a:lnTo>
                  <a:pt x="5832" y="2667"/>
                </a:lnTo>
                <a:lnTo>
                  <a:pt x="5829" y="2664"/>
                </a:lnTo>
                <a:lnTo>
                  <a:pt x="5823" y="2661"/>
                </a:lnTo>
                <a:lnTo>
                  <a:pt x="5815" y="2656"/>
                </a:lnTo>
                <a:lnTo>
                  <a:pt x="5814" y="2653"/>
                </a:lnTo>
                <a:lnTo>
                  <a:pt x="5813" y="2650"/>
                </a:lnTo>
                <a:lnTo>
                  <a:pt x="5813" y="2646"/>
                </a:lnTo>
                <a:lnTo>
                  <a:pt x="5812" y="2643"/>
                </a:lnTo>
                <a:lnTo>
                  <a:pt x="5812" y="2635"/>
                </a:lnTo>
                <a:lnTo>
                  <a:pt x="5812" y="2628"/>
                </a:lnTo>
                <a:lnTo>
                  <a:pt x="5806" y="2625"/>
                </a:lnTo>
                <a:lnTo>
                  <a:pt x="5801" y="2621"/>
                </a:lnTo>
                <a:lnTo>
                  <a:pt x="5799" y="2620"/>
                </a:lnTo>
                <a:lnTo>
                  <a:pt x="5796" y="2619"/>
                </a:lnTo>
                <a:lnTo>
                  <a:pt x="5793" y="2617"/>
                </a:lnTo>
                <a:lnTo>
                  <a:pt x="5790" y="2616"/>
                </a:lnTo>
                <a:lnTo>
                  <a:pt x="5790" y="2606"/>
                </a:lnTo>
                <a:lnTo>
                  <a:pt x="5790" y="2595"/>
                </a:lnTo>
                <a:lnTo>
                  <a:pt x="5789" y="2591"/>
                </a:lnTo>
                <a:lnTo>
                  <a:pt x="5788" y="2587"/>
                </a:lnTo>
                <a:lnTo>
                  <a:pt x="5787" y="2585"/>
                </a:lnTo>
                <a:lnTo>
                  <a:pt x="5785" y="2584"/>
                </a:lnTo>
                <a:lnTo>
                  <a:pt x="5783" y="2582"/>
                </a:lnTo>
                <a:lnTo>
                  <a:pt x="5781" y="2582"/>
                </a:lnTo>
                <a:lnTo>
                  <a:pt x="5776" y="2582"/>
                </a:lnTo>
                <a:lnTo>
                  <a:pt x="5777" y="2578"/>
                </a:lnTo>
                <a:lnTo>
                  <a:pt x="5779" y="2576"/>
                </a:lnTo>
                <a:lnTo>
                  <a:pt x="5780" y="2574"/>
                </a:lnTo>
                <a:lnTo>
                  <a:pt x="5781" y="2573"/>
                </a:lnTo>
                <a:lnTo>
                  <a:pt x="5781" y="2572"/>
                </a:lnTo>
                <a:lnTo>
                  <a:pt x="5781" y="2571"/>
                </a:lnTo>
                <a:lnTo>
                  <a:pt x="5780" y="2570"/>
                </a:lnTo>
                <a:lnTo>
                  <a:pt x="5779" y="2569"/>
                </a:lnTo>
                <a:lnTo>
                  <a:pt x="5779" y="2568"/>
                </a:lnTo>
                <a:lnTo>
                  <a:pt x="5779" y="2565"/>
                </a:lnTo>
                <a:lnTo>
                  <a:pt x="5774" y="2562"/>
                </a:lnTo>
                <a:lnTo>
                  <a:pt x="5769" y="2559"/>
                </a:lnTo>
                <a:lnTo>
                  <a:pt x="5754" y="2552"/>
                </a:lnTo>
                <a:lnTo>
                  <a:pt x="5747" y="2548"/>
                </a:lnTo>
                <a:lnTo>
                  <a:pt x="5741" y="2545"/>
                </a:lnTo>
                <a:lnTo>
                  <a:pt x="5736" y="2542"/>
                </a:lnTo>
                <a:lnTo>
                  <a:pt x="5734" y="2541"/>
                </a:lnTo>
                <a:lnTo>
                  <a:pt x="5734" y="2539"/>
                </a:lnTo>
                <a:lnTo>
                  <a:pt x="5732" y="2535"/>
                </a:lnTo>
                <a:lnTo>
                  <a:pt x="5731" y="2533"/>
                </a:lnTo>
                <a:lnTo>
                  <a:pt x="5731" y="2530"/>
                </a:lnTo>
                <a:lnTo>
                  <a:pt x="5731" y="2520"/>
                </a:lnTo>
                <a:lnTo>
                  <a:pt x="5732" y="2510"/>
                </a:lnTo>
                <a:lnTo>
                  <a:pt x="5731" y="2505"/>
                </a:lnTo>
                <a:lnTo>
                  <a:pt x="5731" y="2500"/>
                </a:lnTo>
                <a:lnTo>
                  <a:pt x="5730" y="2497"/>
                </a:lnTo>
                <a:lnTo>
                  <a:pt x="5728" y="2494"/>
                </a:lnTo>
                <a:lnTo>
                  <a:pt x="5724" y="2488"/>
                </a:lnTo>
                <a:lnTo>
                  <a:pt x="5719" y="2483"/>
                </a:lnTo>
                <a:lnTo>
                  <a:pt x="5718" y="2480"/>
                </a:lnTo>
                <a:lnTo>
                  <a:pt x="5717" y="2477"/>
                </a:lnTo>
                <a:lnTo>
                  <a:pt x="5716" y="2473"/>
                </a:lnTo>
                <a:lnTo>
                  <a:pt x="5716" y="2469"/>
                </a:lnTo>
                <a:lnTo>
                  <a:pt x="5717" y="2460"/>
                </a:lnTo>
                <a:lnTo>
                  <a:pt x="5718" y="2452"/>
                </a:lnTo>
                <a:lnTo>
                  <a:pt x="5718" y="2448"/>
                </a:lnTo>
                <a:lnTo>
                  <a:pt x="5717" y="2444"/>
                </a:lnTo>
                <a:lnTo>
                  <a:pt x="5707" y="2444"/>
                </a:lnTo>
                <a:lnTo>
                  <a:pt x="5704" y="2438"/>
                </a:lnTo>
                <a:lnTo>
                  <a:pt x="5702" y="2438"/>
                </a:lnTo>
                <a:lnTo>
                  <a:pt x="5702" y="2434"/>
                </a:lnTo>
                <a:lnTo>
                  <a:pt x="5702" y="2430"/>
                </a:lnTo>
                <a:lnTo>
                  <a:pt x="5699" y="2431"/>
                </a:lnTo>
                <a:lnTo>
                  <a:pt x="5698" y="2431"/>
                </a:lnTo>
                <a:lnTo>
                  <a:pt x="5693" y="2432"/>
                </a:lnTo>
                <a:lnTo>
                  <a:pt x="5693" y="2438"/>
                </a:lnTo>
                <a:lnTo>
                  <a:pt x="5691" y="2438"/>
                </a:lnTo>
                <a:lnTo>
                  <a:pt x="5689" y="2438"/>
                </a:lnTo>
                <a:lnTo>
                  <a:pt x="5688" y="2438"/>
                </a:lnTo>
                <a:lnTo>
                  <a:pt x="5688" y="2437"/>
                </a:lnTo>
                <a:lnTo>
                  <a:pt x="5687" y="2435"/>
                </a:lnTo>
                <a:lnTo>
                  <a:pt x="5686" y="2435"/>
                </a:lnTo>
                <a:lnTo>
                  <a:pt x="5685" y="2435"/>
                </a:lnTo>
                <a:lnTo>
                  <a:pt x="5684" y="2422"/>
                </a:lnTo>
                <a:lnTo>
                  <a:pt x="5683" y="2411"/>
                </a:lnTo>
                <a:lnTo>
                  <a:pt x="5681" y="2401"/>
                </a:lnTo>
                <a:lnTo>
                  <a:pt x="5678" y="2392"/>
                </a:lnTo>
                <a:lnTo>
                  <a:pt x="5675" y="2384"/>
                </a:lnTo>
                <a:lnTo>
                  <a:pt x="5671" y="2376"/>
                </a:lnTo>
                <a:lnTo>
                  <a:pt x="5662" y="2359"/>
                </a:lnTo>
                <a:lnTo>
                  <a:pt x="5658" y="2359"/>
                </a:lnTo>
                <a:lnTo>
                  <a:pt x="5654" y="2359"/>
                </a:lnTo>
                <a:lnTo>
                  <a:pt x="5652" y="2375"/>
                </a:lnTo>
                <a:lnTo>
                  <a:pt x="5651" y="2388"/>
                </a:lnTo>
                <a:lnTo>
                  <a:pt x="5650" y="2400"/>
                </a:lnTo>
                <a:lnTo>
                  <a:pt x="5651" y="2413"/>
                </a:lnTo>
                <a:lnTo>
                  <a:pt x="5645" y="2416"/>
                </a:lnTo>
                <a:lnTo>
                  <a:pt x="5645" y="2424"/>
                </a:lnTo>
                <a:lnTo>
                  <a:pt x="5645" y="2431"/>
                </a:lnTo>
                <a:lnTo>
                  <a:pt x="5646" y="2438"/>
                </a:lnTo>
                <a:lnTo>
                  <a:pt x="5646" y="2445"/>
                </a:lnTo>
                <a:lnTo>
                  <a:pt x="5647" y="2452"/>
                </a:lnTo>
                <a:lnTo>
                  <a:pt x="5647" y="2459"/>
                </a:lnTo>
                <a:lnTo>
                  <a:pt x="5647" y="2467"/>
                </a:lnTo>
                <a:lnTo>
                  <a:pt x="5645" y="2475"/>
                </a:lnTo>
                <a:lnTo>
                  <a:pt x="5642" y="2476"/>
                </a:lnTo>
                <a:lnTo>
                  <a:pt x="5641" y="2477"/>
                </a:lnTo>
                <a:lnTo>
                  <a:pt x="5640" y="2477"/>
                </a:lnTo>
                <a:lnTo>
                  <a:pt x="5639" y="2479"/>
                </a:lnTo>
                <a:lnTo>
                  <a:pt x="5639" y="2481"/>
                </a:lnTo>
                <a:lnTo>
                  <a:pt x="5639" y="2484"/>
                </a:lnTo>
                <a:lnTo>
                  <a:pt x="5640" y="2488"/>
                </a:lnTo>
                <a:lnTo>
                  <a:pt x="5640" y="2492"/>
                </a:lnTo>
                <a:lnTo>
                  <a:pt x="5634" y="2497"/>
                </a:lnTo>
                <a:lnTo>
                  <a:pt x="5634" y="2500"/>
                </a:lnTo>
                <a:lnTo>
                  <a:pt x="5634" y="2503"/>
                </a:lnTo>
                <a:lnTo>
                  <a:pt x="5634" y="2506"/>
                </a:lnTo>
                <a:lnTo>
                  <a:pt x="5634" y="2507"/>
                </a:lnTo>
                <a:lnTo>
                  <a:pt x="5634" y="2508"/>
                </a:lnTo>
                <a:lnTo>
                  <a:pt x="5633" y="2509"/>
                </a:lnTo>
                <a:lnTo>
                  <a:pt x="5631" y="2509"/>
                </a:lnTo>
                <a:lnTo>
                  <a:pt x="5630" y="2509"/>
                </a:lnTo>
                <a:lnTo>
                  <a:pt x="5628" y="2511"/>
                </a:lnTo>
                <a:lnTo>
                  <a:pt x="5627" y="2511"/>
                </a:lnTo>
                <a:lnTo>
                  <a:pt x="5625" y="2511"/>
                </a:lnTo>
                <a:lnTo>
                  <a:pt x="5621" y="2511"/>
                </a:lnTo>
                <a:lnTo>
                  <a:pt x="5618" y="2512"/>
                </a:lnTo>
                <a:lnTo>
                  <a:pt x="5616" y="2512"/>
                </a:lnTo>
                <a:lnTo>
                  <a:pt x="5614" y="2511"/>
                </a:lnTo>
                <a:lnTo>
                  <a:pt x="5613" y="2510"/>
                </a:lnTo>
                <a:lnTo>
                  <a:pt x="5611" y="2508"/>
                </a:lnTo>
                <a:lnTo>
                  <a:pt x="5609" y="2503"/>
                </a:lnTo>
                <a:lnTo>
                  <a:pt x="5608" y="2498"/>
                </a:lnTo>
                <a:lnTo>
                  <a:pt x="5607" y="2496"/>
                </a:lnTo>
                <a:lnTo>
                  <a:pt x="5607" y="2495"/>
                </a:lnTo>
                <a:lnTo>
                  <a:pt x="5606" y="2494"/>
                </a:lnTo>
                <a:lnTo>
                  <a:pt x="5604" y="2494"/>
                </a:lnTo>
                <a:lnTo>
                  <a:pt x="5602" y="2494"/>
                </a:lnTo>
                <a:lnTo>
                  <a:pt x="5599" y="2494"/>
                </a:lnTo>
                <a:lnTo>
                  <a:pt x="5597" y="2494"/>
                </a:lnTo>
                <a:lnTo>
                  <a:pt x="5596" y="2494"/>
                </a:lnTo>
                <a:lnTo>
                  <a:pt x="5595" y="2493"/>
                </a:lnTo>
                <a:lnTo>
                  <a:pt x="5592" y="2490"/>
                </a:lnTo>
                <a:lnTo>
                  <a:pt x="5590" y="2487"/>
                </a:lnTo>
                <a:lnTo>
                  <a:pt x="5587" y="2483"/>
                </a:lnTo>
                <a:lnTo>
                  <a:pt x="5585" y="2480"/>
                </a:lnTo>
                <a:lnTo>
                  <a:pt x="5583" y="2477"/>
                </a:lnTo>
                <a:lnTo>
                  <a:pt x="5580" y="2474"/>
                </a:lnTo>
                <a:lnTo>
                  <a:pt x="5578" y="2472"/>
                </a:lnTo>
                <a:lnTo>
                  <a:pt x="5575" y="2470"/>
                </a:lnTo>
                <a:lnTo>
                  <a:pt x="5572" y="2470"/>
                </a:lnTo>
                <a:lnTo>
                  <a:pt x="5567" y="2469"/>
                </a:lnTo>
                <a:lnTo>
                  <a:pt x="5561" y="2468"/>
                </a:lnTo>
                <a:lnTo>
                  <a:pt x="5558" y="2468"/>
                </a:lnTo>
                <a:lnTo>
                  <a:pt x="5555" y="2466"/>
                </a:lnTo>
                <a:lnTo>
                  <a:pt x="5555" y="2461"/>
                </a:lnTo>
                <a:lnTo>
                  <a:pt x="5547" y="2456"/>
                </a:lnTo>
                <a:lnTo>
                  <a:pt x="5543" y="2455"/>
                </a:lnTo>
                <a:lnTo>
                  <a:pt x="5538" y="2452"/>
                </a:lnTo>
                <a:lnTo>
                  <a:pt x="5539" y="2447"/>
                </a:lnTo>
                <a:lnTo>
                  <a:pt x="5539" y="2442"/>
                </a:lnTo>
                <a:lnTo>
                  <a:pt x="5538" y="2432"/>
                </a:lnTo>
                <a:lnTo>
                  <a:pt x="5544" y="2430"/>
                </a:lnTo>
                <a:lnTo>
                  <a:pt x="5545" y="2424"/>
                </a:lnTo>
                <a:lnTo>
                  <a:pt x="5545" y="2419"/>
                </a:lnTo>
                <a:lnTo>
                  <a:pt x="5545" y="2417"/>
                </a:lnTo>
                <a:lnTo>
                  <a:pt x="5544" y="2415"/>
                </a:lnTo>
                <a:lnTo>
                  <a:pt x="5543" y="2414"/>
                </a:lnTo>
                <a:lnTo>
                  <a:pt x="5541" y="2413"/>
                </a:lnTo>
                <a:lnTo>
                  <a:pt x="5545" y="2412"/>
                </a:lnTo>
                <a:lnTo>
                  <a:pt x="5548" y="2412"/>
                </a:lnTo>
                <a:lnTo>
                  <a:pt x="5555" y="2413"/>
                </a:lnTo>
                <a:lnTo>
                  <a:pt x="5555" y="2408"/>
                </a:lnTo>
                <a:lnTo>
                  <a:pt x="5555" y="2404"/>
                </a:lnTo>
                <a:lnTo>
                  <a:pt x="5554" y="2403"/>
                </a:lnTo>
                <a:lnTo>
                  <a:pt x="5553" y="2403"/>
                </a:lnTo>
                <a:lnTo>
                  <a:pt x="5552" y="2402"/>
                </a:lnTo>
                <a:lnTo>
                  <a:pt x="5552" y="2400"/>
                </a:lnTo>
                <a:lnTo>
                  <a:pt x="5552" y="2399"/>
                </a:lnTo>
                <a:lnTo>
                  <a:pt x="5554" y="2398"/>
                </a:lnTo>
                <a:lnTo>
                  <a:pt x="5556" y="2397"/>
                </a:lnTo>
                <a:lnTo>
                  <a:pt x="5559" y="2395"/>
                </a:lnTo>
                <a:lnTo>
                  <a:pt x="5560" y="2394"/>
                </a:lnTo>
                <a:lnTo>
                  <a:pt x="5561" y="2393"/>
                </a:lnTo>
                <a:lnTo>
                  <a:pt x="5561" y="2391"/>
                </a:lnTo>
                <a:lnTo>
                  <a:pt x="5560" y="2388"/>
                </a:lnTo>
                <a:lnTo>
                  <a:pt x="5558" y="2382"/>
                </a:lnTo>
                <a:lnTo>
                  <a:pt x="5555" y="2383"/>
                </a:lnTo>
                <a:lnTo>
                  <a:pt x="5548" y="2386"/>
                </a:lnTo>
                <a:lnTo>
                  <a:pt x="5544" y="2387"/>
                </a:lnTo>
                <a:lnTo>
                  <a:pt x="5541" y="2382"/>
                </a:lnTo>
                <a:lnTo>
                  <a:pt x="5534" y="2382"/>
                </a:lnTo>
                <a:lnTo>
                  <a:pt x="5527" y="2382"/>
                </a:lnTo>
                <a:lnTo>
                  <a:pt x="5520" y="2381"/>
                </a:lnTo>
                <a:lnTo>
                  <a:pt x="5510" y="2379"/>
                </a:lnTo>
                <a:lnTo>
                  <a:pt x="5512" y="2379"/>
                </a:lnTo>
                <a:lnTo>
                  <a:pt x="5509" y="2378"/>
                </a:lnTo>
                <a:lnTo>
                  <a:pt x="5506" y="2378"/>
                </a:lnTo>
                <a:lnTo>
                  <a:pt x="5507" y="2379"/>
                </a:lnTo>
                <a:lnTo>
                  <a:pt x="5504" y="2377"/>
                </a:lnTo>
                <a:lnTo>
                  <a:pt x="5502" y="2375"/>
                </a:lnTo>
                <a:lnTo>
                  <a:pt x="5501" y="2373"/>
                </a:lnTo>
                <a:lnTo>
                  <a:pt x="5499" y="2371"/>
                </a:lnTo>
                <a:lnTo>
                  <a:pt x="5495" y="2373"/>
                </a:lnTo>
                <a:lnTo>
                  <a:pt x="5493" y="2375"/>
                </a:lnTo>
                <a:lnTo>
                  <a:pt x="5493" y="2376"/>
                </a:lnTo>
                <a:lnTo>
                  <a:pt x="5489" y="2375"/>
                </a:lnTo>
                <a:lnTo>
                  <a:pt x="5487" y="2374"/>
                </a:lnTo>
                <a:lnTo>
                  <a:pt x="5488" y="2373"/>
                </a:lnTo>
                <a:lnTo>
                  <a:pt x="5485" y="2372"/>
                </a:lnTo>
                <a:lnTo>
                  <a:pt x="5482" y="2369"/>
                </a:lnTo>
                <a:lnTo>
                  <a:pt x="5479" y="2366"/>
                </a:lnTo>
                <a:lnTo>
                  <a:pt x="5477" y="2365"/>
                </a:lnTo>
                <a:lnTo>
                  <a:pt x="5473" y="2364"/>
                </a:lnTo>
                <a:lnTo>
                  <a:pt x="5470" y="2364"/>
                </a:lnTo>
                <a:lnTo>
                  <a:pt x="5469" y="2364"/>
                </a:lnTo>
                <a:lnTo>
                  <a:pt x="5469" y="2365"/>
                </a:lnTo>
                <a:lnTo>
                  <a:pt x="5469" y="2366"/>
                </a:lnTo>
                <a:lnTo>
                  <a:pt x="5470" y="2368"/>
                </a:lnTo>
                <a:lnTo>
                  <a:pt x="5474" y="2371"/>
                </a:lnTo>
                <a:lnTo>
                  <a:pt x="5485" y="2378"/>
                </a:lnTo>
                <a:lnTo>
                  <a:pt x="5491" y="2382"/>
                </a:lnTo>
                <a:lnTo>
                  <a:pt x="5490" y="2384"/>
                </a:lnTo>
                <a:lnTo>
                  <a:pt x="5490" y="2387"/>
                </a:lnTo>
                <a:lnTo>
                  <a:pt x="5489" y="2388"/>
                </a:lnTo>
                <a:lnTo>
                  <a:pt x="5488" y="2389"/>
                </a:lnTo>
                <a:lnTo>
                  <a:pt x="5487" y="2389"/>
                </a:lnTo>
                <a:lnTo>
                  <a:pt x="5485" y="2387"/>
                </a:lnTo>
                <a:lnTo>
                  <a:pt x="5485" y="2393"/>
                </a:lnTo>
                <a:lnTo>
                  <a:pt x="5482" y="2393"/>
                </a:lnTo>
                <a:lnTo>
                  <a:pt x="5479" y="2392"/>
                </a:lnTo>
                <a:lnTo>
                  <a:pt x="5472" y="2389"/>
                </a:lnTo>
                <a:lnTo>
                  <a:pt x="5464" y="2386"/>
                </a:lnTo>
                <a:lnTo>
                  <a:pt x="5460" y="2385"/>
                </a:lnTo>
                <a:lnTo>
                  <a:pt x="5457" y="2385"/>
                </a:lnTo>
                <a:lnTo>
                  <a:pt x="5456" y="2386"/>
                </a:lnTo>
                <a:lnTo>
                  <a:pt x="5455" y="2389"/>
                </a:lnTo>
                <a:lnTo>
                  <a:pt x="5454" y="2393"/>
                </a:lnTo>
                <a:lnTo>
                  <a:pt x="5453" y="2393"/>
                </a:lnTo>
                <a:lnTo>
                  <a:pt x="5452" y="2393"/>
                </a:lnTo>
                <a:lnTo>
                  <a:pt x="5449" y="2391"/>
                </a:lnTo>
                <a:lnTo>
                  <a:pt x="5446" y="2387"/>
                </a:lnTo>
                <a:lnTo>
                  <a:pt x="5444" y="2395"/>
                </a:lnTo>
                <a:lnTo>
                  <a:pt x="5443" y="2398"/>
                </a:lnTo>
                <a:lnTo>
                  <a:pt x="5442" y="2402"/>
                </a:lnTo>
                <a:lnTo>
                  <a:pt x="5442" y="2405"/>
                </a:lnTo>
                <a:lnTo>
                  <a:pt x="5442" y="2408"/>
                </a:lnTo>
                <a:lnTo>
                  <a:pt x="5443" y="2411"/>
                </a:lnTo>
                <a:lnTo>
                  <a:pt x="5446" y="2413"/>
                </a:lnTo>
                <a:lnTo>
                  <a:pt x="5445" y="2413"/>
                </a:lnTo>
                <a:lnTo>
                  <a:pt x="5443" y="2413"/>
                </a:lnTo>
                <a:lnTo>
                  <a:pt x="5440" y="2413"/>
                </a:lnTo>
                <a:lnTo>
                  <a:pt x="5437" y="2412"/>
                </a:lnTo>
                <a:lnTo>
                  <a:pt x="5436" y="2412"/>
                </a:lnTo>
                <a:lnTo>
                  <a:pt x="5434" y="2413"/>
                </a:lnTo>
                <a:lnTo>
                  <a:pt x="5434" y="2415"/>
                </a:lnTo>
                <a:lnTo>
                  <a:pt x="5434" y="2419"/>
                </a:lnTo>
                <a:lnTo>
                  <a:pt x="5434" y="2427"/>
                </a:lnTo>
                <a:lnTo>
                  <a:pt x="5428" y="2429"/>
                </a:lnTo>
                <a:lnTo>
                  <a:pt x="5426" y="2430"/>
                </a:lnTo>
                <a:lnTo>
                  <a:pt x="5423" y="2432"/>
                </a:lnTo>
                <a:lnTo>
                  <a:pt x="5425" y="2436"/>
                </a:lnTo>
                <a:lnTo>
                  <a:pt x="5427" y="2439"/>
                </a:lnTo>
                <a:lnTo>
                  <a:pt x="5431" y="2444"/>
                </a:lnTo>
                <a:lnTo>
                  <a:pt x="5431" y="2445"/>
                </a:lnTo>
                <a:lnTo>
                  <a:pt x="5431" y="2446"/>
                </a:lnTo>
                <a:lnTo>
                  <a:pt x="5430" y="2446"/>
                </a:lnTo>
                <a:lnTo>
                  <a:pt x="5430" y="2447"/>
                </a:lnTo>
                <a:lnTo>
                  <a:pt x="5426" y="2448"/>
                </a:lnTo>
                <a:lnTo>
                  <a:pt x="5420" y="2449"/>
                </a:lnTo>
                <a:lnTo>
                  <a:pt x="5421" y="2449"/>
                </a:lnTo>
                <a:lnTo>
                  <a:pt x="5419" y="2448"/>
                </a:lnTo>
                <a:lnTo>
                  <a:pt x="5415" y="2446"/>
                </a:lnTo>
                <a:lnTo>
                  <a:pt x="5416" y="2445"/>
                </a:lnTo>
                <a:lnTo>
                  <a:pt x="5415" y="2444"/>
                </a:lnTo>
                <a:lnTo>
                  <a:pt x="5414" y="2444"/>
                </a:lnTo>
                <a:lnTo>
                  <a:pt x="5412" y="2444"/>
                </a:lnTo>
                <a:lnTo>
                  <a:pt x="5406" y="2444"/>
                </a:lnTo>
                <a:lnTo>
                  <a:pt x="5406" y="2446"/>
                </a:lnTo>
                <a:lnTo>
                  <a:pt x="5406" y="2449"/>
                </a:lnTo>
                <a:lnTo>
                  <a:pt x="5406" y="2455"/>
                </a:lnTo>
                <a:lnTo>
                  <a:pt x="5398" y="2458"/>
                </a:lnTo>
                <a:lnTo>
                  <a:pt x="5400" y="2448"/>
                </a:lnTo>
                <a:lnTo>
                  <a:pt x="5401" y="2445"/>
                </a:lnTo>
                <a:lnTo>
                  <a:pt x="5401" y="2442"/>
                </a:lnTo>
                <a:lnTo>
                  <a:pt x="5401" y="2440"/>
                </a:lnTo>
                <a:lnTo>
                  <a:pt x="5400" y="2439"/>
                </a:lnTo>
                <a:lnTo>
                  <a:pt x="5399" y="2436"/>
                </a:lnTo>
                <a:lnTo>
                  <a:pt x="5396" y="2433"/>
                </a:lnTo>
                <a:lnTo>
                  <a:pt x="5392" y="2430"/>
                </a:lnTo>
                <a:lnTo>
                  <a:pt x="5389" y="2421"/>
                </a:lnTo>
                <a:lnTo>
                  <a:pt x="5382" y="2423"/>
                </a:lnTo>
                <a:lnTo>
                  <a:pt x="5377" y="2424"/>
                </a:lnTo>
                <a:lnTo>
                  <a:pt x="5373" y="2424"/>
                </a:lnTo>
                <a:lnTo>
                  <a:pt x="5371" y="2424"/>
                </a:lnTo>
                <a:lnTo>
                  <a:pt x="5370" y="2426"/>
                </a:lnTo>
                <a:lnTo>
                  <a:pt x="5369" y="2428"/>
                </a:lnTo>
                <a:lnTo>
                  <a:pt x="5367" y="2438"/>
                </a:lnTo>
                <a:lnTo>
                  <a:pt x="5365" y="2437"/>
                </a:lnTo>
                <a:lnTo>
                  <a:pt x="5364" y="2435"/>
                </a:lnTo>
                <a:lnTo>
                  <a:pt x="5364" y="2432"/>
                </a:lnTo>
                <a:lnTo>
                  <a:pt x="5358" y="2432"/>
                </a:lnTo>
                <a:lnTo>
                  <a:pt x="5361" y="2438"/>
                </a:lnTo>
                <a:lnTo>
                  <a:pt x="5356" y="2438"/>
                </a:lnTo>
                <a:lnTo>
                  <a:pt x="5358" y="2444"/>
                </a:lnTo>
                <a:lnTo>
                  <a:pt x="5358" y="2448"/>
                </a:lnTo>
                <a:lnTo>
                  <a:pt x="5358" y="2449"/>
                </a:lnTo>
                <a:lnTo>
                  <a:pt x="5356" y="2449"/>
                </a:lnTo>
                <a:lnTo>
                  <a:pt x="5354" y="2449"/>
                </a:lnTo>
                <a:lnTo>
                  <a:pt x="5352" y="2449"/>
                </a:lnTo>
                <a:lnTo>
                  <a:pt x="5350" y="2449"/>
                </a:lnTo>
                <a:lnTo>
                  <a:pt x="5352" y="2453"/>
                </a:lnTo>
                <a:lnTo>
                  <a:pt x="5354" y="2456"/>
                </a:lnTo>
                <a:lnTo>
                  <a:pt x="5353" y="2457"/>
                </a:lnTo>
                <a:lnTo>
                  <a:pt x="5353" y="2458"/>
                </a:lnTo>
                <a:lnTo>
                  <a:pt x="5352" y="2458"/>
                </a:lnTo>
                <a:lnTo>
                  <a:pt x="5351" y="2457"/>
                </a:lnTo>
                <a:lnTo>
                  <a:pt x="5348" y="2455"/>
                </a:lnTo>
                <a:lnTo>
                  <a:pt x="5344" y="2452"/>
                </a:lnTo>
                <a:lnTo>
                  <a:pt x="5344" y="2453"/>
                </a:lnTo>
                <a:lnTo>
                  <a:pt x="5343" y="2454"/>
                </a:lnTo>
                <a:lnTo>
                  <a:pt x="5341" y="2456"/>
                </a:lnTo>
                <a:lnTo>
                  <a:pt x="5340" y="2457"/>
                </a:lnTo>
                <a:lnTo>
                  <a:pt x="5339" y="2458"/>
                </a:lnTo>
                <a:lnTo>
                  <a:pt x="5338" y="2461"/>
                </a:lnTo>
                <a:lnTo>
                  <a:pt x="5338" y="2465"/>
                </a:lnTo>
                <a:lnTo>
                  <a:pt x="5339" y="2469"/>
                </a:lnTo>
                <a:lnTo>
                  <a:pt x="5339" y="2475"/>
                </a:lnTo>
                <a:lnTo>
                  <a:pt x="5336" y="2472"/>
                </a:lnTo>
                <a:lnTo>
                  <a:pt x="5327" y="2468"/>
                </a:lnTo>
                <a:lnTo>
                  <a:pt x="5325" y="2469"/>
                </a:lnTo>
                <a:lnTo>
                  <a:pt x="5323" y="2470"/>
                </a:lnTo>
                <a:lnTo>
                  <a:pt x="5322" y="2472"/>
                </a:lnTo>
                <a:lnTo>
                  <a:pt x="5322" y="2489"/>
                </a:lnTo>
                <a:lnTo>
                  <a:pt x="5325" y="2488"/>
                </a:lnTo>
                <a:lnTo>
                  <a:pt x="5326" y="2489"/>
                </a:lnTo>
                <a:lnTo>
                  <a:pt x="5326" y="2490"/>
                </a:lnTo>
                <a:lnTo>
                  <a:pt x="5325" y="2493"/>
                </a:lnTo>
                <a:lnTo>
                  <a:pt x="5323" y="2498"/>
                </a:lnTo>
                <a:lnTo>
                  <a:pt x="5322" y="2500"/>
                </a:lnTo>
                <a:lnTo>
                  <a:pt x="5318" y="2496"/>
                </a:lnTo>
                <a:lnTo>
                  <a:pt x="5315" y="2493"/>
                </a:lnTo>
                <a:lnTo>
                  <a:pt x="5313" y="2492"/>
                </a:lnTo>
                <a:lnTo>
                  <a:pt x="5311" y="2485"/>
                </a:lnTo>
                <a:lnTo>
                  <a:pt x="5310" y="2482"/>
                </a:lnTo>
                <a:lnTo>
                  <a:pt x="5310" y="2480"/>
                </a:lnTo>
                <a:lnTo>
                  <a:pt x="5310" y="2481"/>
                </a:lnTo>
                <a:lnTo>
                  <a:pt x="5308" y="2483"/>
                </a:lnTo>
                <a:lnTo>
                  <a:pt x="5305" y="2486"/>
                </a:lnTo>
                <a:lnTo>
                  <a:pt x="5299" y="2489"/>
                </a:lnTo>
                <a:lnTo>
                  <a:pt x="5298" y="2498"/>
                </a:lnTo>
                <a:lnTo>
                  <a:pt x="5296" y="2508"/>
                </a:lnTo>
                <a:lnTo>
                  <a:pt x="5296" y="2513"/>
                </a:lnTo>
                <a:lnTo>
                  <a:pt x="5296" y="2516"/>
                </a:lnTo>
                <a:lnTo>
                  <a:pt x="5297" y="2519"/>
                </a:lnTo>
                <a:lnTo>
                  <a:pt x="5298" y="2519"/>
                </a:lnTo>
                <a:lnTo>
                  <a:pt x="5299" y="2520"/>
                </a:lnTo>
                <a:lnTo>
                  <a:pt x="5295" y="2523"/>
                </a:lnTo>
                <a:lnTo>
                  <a:pt x="5290" y="2526"/>
                </a:lnTo>
                <a:lnTo>
                  <a:pt x="5286" y="2530"/>
                </a:lnTo>
                <a:lnTo>
                  <a:pt x="5282" y="2534"/>
                </a:lnTo>
                <a:lnTo>
                  <a:pt x="5282" y="2535"/>
                </a:lnTo>
                <a:lnTo>
                  <a:pt x="5282" y="2536"/>
                </a:lnTo>
                <a:lnTo>
                  <a:pt x="5281" y="2540"/>
                </a:lnTo>
                <a:lnTo>
                  <a:pt x="5281" y="2543"/>
                </a:lnTo>
                <a:lnTo>
                  <a:pt x="5280" y="2544"/>
                </a:lnTo>
                <a:lnTo>
                  <a:pt x="5280" y="2545"/>
                </a:lnTo>
                <a:lnTo>
                  <a:pt x="5276" y="2547"/>
                </a:lnTo>
                <a:lnTo>
                  <a:pt x="5273" y="2549"/>
                </a:lnTo>
                <a:lnTo>
                  <a:pt x="5269" y="2550"/>
                </a:lnTo>
                <a:lnTo>
                  <a:pt x="5265" y="2550"/>
                </a:lnTo>
                <a:lnTo>
                  <a:pt x="5257" y="2551"/>
                </a:lnTo>
                <a:lnTo>
                  <a:pt x="5253" y="2552"/>
                </a:lnTo>
                <a:lnTo>
                  <a:pt x="5249" y="2553"/>
                </a:lnTo>
                <a:lnTo>
                  <a:pt x="5246" y="2559"/>
                </a:lnTo>
                <a:lnTo>
                  <a:pt x="5242" y="2559"/>
                </a:lnTo>
                <a:lnTo>
                  <a:pt x="5241" y="2558"/>
                </a:lnTo>
                <a:lnTo>
                  <a:pt x="5241" y="2557"/>
                </a:lnTo>
                <a:lnTo>
                  <a:pt x="5239" y="2556"/>
                </a:lnTo>
                <a:lnTo>
                  <a:pt x="5237" y="2556"/>
                </a:lnTo>
                <a:lnTo>
                  <a:pt x="5236" y="2557"/>
                </a:lnTo>
                <a:lnTo>
                  <a:pt x="5235" y="2559"/>
                </a:lnTo>
                <a:lnTo>
                  <a:pt x="5233" y="2563"/>
                </a:lnTo>
                <a:lnTo>
                  <a:pt x="5231" y="2568"/>
                </a:lnTo>
                <a:lnTo>
                  <a:pt x="5230" y="2569"/>
                </a:lnTo>
                <a:lnTo>
                  <a:pt x="5229" y="2570"/>
                </a:lnTo>
                <a:lnTo>
                  <a:pt x="5228" y="2571"/>
                </a:lnTo>
                <a:lnTo>
                  <a:pt x="5226" y="2571"/>
                </a:lnTo>
                <a:lnTo>
                  <a:pt x="5223" y="2570"/>
                </a:lnTo>
                <a:lnTo>
                  <a:pt x="5220" y="2570"/>
                </a:lnTo>
                <a:lnTo>
                  <a:pt x="5218" y="2570"/>
                </a:lnTo>
                <a:lnTo>
                  <a:pt x="5215" y="2576"/>
                </a:lnTo>
                <a:lnTo>
                  <a:pt x="5210" y="2576"/>
                </a:lnTo>
                <a:lnTo>
                  <a:pt x="5205" y="2575"/>
                </a:lnTo>
                <a:lnTo>
                  <a:pt x="5201" y="2573"/>
                </a:lnTo>
                <a:lnTo>
                  <a:pt x="5199" y="2573"/>
                </a:lnTo>
                <a:lnTo>
                  <a:pt x="5198" y="2573"/>
                </a:lnTo>
                <a:lnTo>
                  <a:pt x="5197" y="2575"/>
                </a:lnTo>
                <a:lnTo>
                  <a:pt x="5196" y="2577"/>
                </a:lnTo>
                <a:lnTo>
                  <a:pt x="5196" y="2580"/>
                </a:lnTo>
                <a:lnTo>
                  <a:pt x="5195" y="2582"/>
                </a:lnTo>
                <a:lnTo>
                  <a:pt x="5193" y="2582"/>
                </a:lnTo>
                <a:lnTo>
                  <a:pt x="5190" y="2582"/>
                </a:lnTo>
                <a:lnTo>
                  <a:pt x="5187" y="2581"/>
                </a:lnTo>
                <a:lnTo>
                  <a:pt x="5184" y="2582"/>
                </a:lnTo>
                <a:lnTo>
                  <a:pt x="5184" y="2584"/>
                </a:lnTo>
                <a:lnTo>
                  <a:pt x="5180" y="2586"/>
                </a:lnTo>
                <a:lnTo>
                  <a:pt x="5177" y="2589"/>
                </a:lnTo>
                <a:lnTo>
                  <a:pt x="5171" y="2595"/>
                </a:lnTo>
                <a:lnTo>
                  <a:pt x="5165" y="2602"/>
                </a:lnTo>
                <a:lnTo>
                  <a:pt x="5162" y="2605"/>
                </a:lnTo>
                <a:lnTo>
                  <a:pt x="5159" y="2608"/>
                </a:lnTo>
                <a:lnTo>
                  <a:pt x="5150" y="2613"/>
                </a:lnTo>
                <a:lnTo>
                  <a:pt x="5151" y="2614"/>
                </a:lnTo>
                <a:lnTo>
                  <a:pt x="5149" y="2615"/>
                </a:lnTo>
                <a:lnTo>
                  <a:pt x="5145" y="2616"/>
                </a:lnTo>
                <a:lnTo>
                  <a:pt x="5147" y="2608"/>
                </a:lnTo>
                <a:lnTo>
                  <a:pt x="5145" y="2610"/>
                </a:lnTo>
                <a:lnTo>
                  <a:pt x="5143" y="2611"/>
                </a:lnTo>
                <a:lnTo>
                  <a:pt x="5142" y="2611"/>
                </a:lnTo>
                <a:lnTo>
                  <a:pt x="5143" y="2611"/>
                </a:lnTo>
                <a:lnTo>
                  <a:pt x="5143" y="2612"/>
                </a:lnTo>
                <a:lnTo>
                  <a:pt x="5142" y="2615"/>
                </a:lnTo>
                <a:lnTo>
                  <a:pt x="5139" y="2619"/>
                </a:lnTo>
                <a:lnTo>
                  <a:pt x="5139" y="2622"/>
                </a:lnTo>
                <a:lnTo>
                  <a:pt x="5140" y="2625"/>
                </a:lnTo>
                <a:lnTo>
                  <a:pt x="5141" y="2632"/>
                </a:lnTo>
                <a:lnTo>
                  <a:pt x="5143" y="2640"/>
                </a:lnTo>
                <a:lnTo>
                  <a:pt x="5143" y="2643"/>
                </a:lnTo>
                <a:lnTo>
                  <a:pt x="5142" y="2647"/>
                </a:lnTo>
                <a:lnTo>
                  <a:pt x="5141" y="2648"/>
                </a:lnTo>
                <a:lnTo>
                  <a:pt x="5140" y="2649"/>
                </a:lnTo>
                <a:lnTo>
                  <a:pt x="5136" y="2652"/>
                </a:lnTo>
                <a:lnTo>
                  <a:pt x="5133" y="2654"/>
                </a:lnTo>
                <a:lnTo>
                  <a:pt x="5131" y="2655"/>
                </a:lnTo>
                <a:lnTo>
                  <a:pt x="5131" y="2656"/>
                </a:lnTo>
                <a:lnTo>
                  <a:pt x="5131" y="2658"/>
                </a:lnTo>
                <a:lnTo>
                  <a:pt x="5132" y="2662"/>
                </a:lnTo>
                <a:lnTo>
                  <a:pt x="5134" y="2664"/>
                </a:lnTo>
                <a:lnTo>
                  <a:pt x="5135" y="2665"/>
                </a:lnTo>
                <a:lnTo>
                  <a:pt x="5136" y="2664"/>
                </a:lnTo>
                <a:lnTo>
                  <a:pt x="5136" y="2667"/>
                </a:lnTo>
                <a:lnTo>
                  <a:pt x="5139" y="2669"/>
                </a:lnTo>
                <a:lnTo>
                  <a:pt x="5141" y="2671"/>
                </a:lnTo>
                <a:lnTo>
                  <a:pt x="5144" y="2678"/>
                </a:lnTo>
                <a:lnTo>
                  <a:pt x="5146" y="2686"/>
                </a:lnTo>
                <a:lnTo>
                  <a:pt x="5147" y="2692"/>
                </a:lnTo>
                <a:lnTo>
                  <a:pt x="5147" y="2699"/>
                </a:lnTo>
                <a:lnTo>
                  <a:pt x="5147" y="2706"/>
                </a:lnTo>
                <a:lnTo>
                  <a:pt x="5145" y="2705"/>
                </a:lnTo>
                <a:lnTo>
                  <a:pt x="5144" y="2704"/>
                </a:lnTo>
                <a:lnTo>
                  <a:pt x="5139" y="2704"/>
                </a:lnTo>
                <a:lnTo>
                  <a:pt x="5139" y="2699"/>
                </a:lnTo>
                <a:lnTo>
                  <a:pt x="5139" y="2695"/>
                </a:lnTo>
                <a:lnTo>
                  <a:pt x="5138" y="2695"/>
                </a:lnTo>
                <a:lnTo>
                  <a:pt x="5137" y="2695"/>
                </a:lnTo>
                <a:lnTo>
                  <a:pt x="5136" y="2696"/>
                </a:lnTo>
                <a:lnTo>
                  <a:pt x="5136" y="2698"/>
                </a:lnTo>
                <a:lnTo>
                  <a:pt x="5136" y="2704"/>
                </a:lnTo>
                <a:lnTo>
                  <a:pt x="5145" y="2711"/>
                </a:lnTo>
                <a:lnTo>
                  <a:pt x="5147" y="2713"/>
                </a:lnTo>
                <a:lnTo>
                  <a:pt x="5148" y="2715"/>
                </a:lnTo>
                <a:lnTo>
                  <a:pt x="5149" y="2716"/>
                </a:lnTo>
                <a:lnTo>
                  <a:pt x="5149" y="2717"/>
                </a:lnTo>
                <a:lnTo>
                  <a:pt x="5146" y="2717"/>
                </a:lnTo>
                <a:lnTo>
                  <a:pt x="5138" y="2714"/>
                </a:lnTo>
                <a:lnTo>
                  <a:pt x="5133" y="2712"/>
                </a:lnTo>
                <a:lnTo>
                  <a:pt x="5133" y="2718"/>
                </a:lnTo>
                <a:lnTo>
                  <a:pt x="5135" y="2719"/>
                </a:lnTo>
                <a:lnTo>
                  <a:pt x="5137" y="2721"/>
                </a:lnTo>
                <a:lnTo>
                  <a:pt x="5143" y="2725"/>
                </a:lnTo>
                <a:lnTo>
                  <a:pt x="5147" y="2730"/>
                </a:lnTo>
                <a:lnTo>
                  <a:pt x="5149" y="2732"/>
                </a:lnTo>
                <a:lnTo>
                  <a:pt x="5150" y="2734"/>
                </a:lnTo>
                <a:lnTo>
                  <a:pt x="5151" y="2736"/>
                </a:lnTo>
                <a:lnTo>
                  <a:pt x="5151" y="2738"/>
                </a:lnTo>
                <a:lnTo>
                  <a:pt x="5150" y="2743"/>
                </a:lnTo>
                <a:lnTo>
                  <a:pt x="5150" y="2747"/>
                </a:lnTo>
                <a:lnTo>
                  <a:pt x="5150" y="2751"/>
                </a:lnTo>
                <a:lnTo>
                  <a:pt x="5151" y="2752"/>
                </a:lnTo>
                <a:lnTo>
                  <a:pt x="5152" y="2754"/>
                </a:lnTo>
                <a:lnTo>
                  <a:pt x="5156" y="2756"/>
                </a:lnTo>
                <a:lnTo>
                  <a:pt x="5159" y="2758"/>
                </a:lnTo>
                <a:lnTo>
                  <a:pt x="5162" y="2760"/>
                </a:lnTo>
                <a:close/>
                <a:moveTo>
                  <a:pt x="2939" y="755"/>
                </a:moveTo>
                <a:lnTo>
                  <a:pt x="2940" y="753"/>
                </a:lnTo>
                <a:lnTo>
                  <a:pt x="2942" y="751"/>
                </a:lnTo>
                <a:lnTo>
                  <a:pt x="2943" y="748"/>
                </a:lnTo>
                <a:lnTo>
                  <a:pt x="2944" y="746"/>
                </a:lnTo>
                <a:lnTo>
                  <a:pt x="2944" y="743"/>
                </a:lnTo>
                <a:lnTo>
                  <a:pt x="2944" y="741"/>
                </a:lnTo>
                <a:lnTo>
                  <a:pt x="2943" y="740"/>
                </a:lnTo>
                <a:lnTo>
                  <a:pt x="2942" y="739"/>
                </a:lnTo>
                <a:lnTo>
                  <a:pt x="2940" y="738"/>
                </a:lnTo>
                <a:lnTo>
                  <a:pt x="2939" y="738"/>
                </a:lnTo>
                <a:lnTo>
                  <a:pt x="2933" y="746"/>
                </a:lnTo>
                <a:lnTo>
                  <a:pt x="2934" y="745"/>
                </a:lnTo>
                <a:lnTo>
                  <a:pt x="2933" y="745"/>
                </a:lnTo>
                <a:lnTo>
                  <a:pt x="2932" y="744"/>
                </a:lnTo>
                <a:lnTo>
                  <a:pt x="2929" y="744"/>
                </a:lnTo>
                <a:lnTo>
                  <a:pt x="2924" y="743"/>
                </a:lnTo>
                <a:lnTo>
                  <a:pt x="2922" y="743"/>
                </a:lnTo>
                <a:lnTo>
                  <a:pt x="2922" y="748"/>
                </a:lnTo>
                <a:lnTo>
                  <a:pt x="2922" y="752"/>
                </a:lnTo>
                <a:lnTo>
                  <a:pt x="2919" y="753"/>
                </a:lnTo>
                <a:lnTo>
                  <a:pt x="2917" y="754"/>
                </a:lnTo>
                <a:lnTo>
                  <a:pt x="2916" y="754"/>
                </a:lnTo>
                <a:lnTo>
                  <a:pt x="2917" y="754"/>
                </a:lnTo>
                <a:lnTo>
                  <a:pt x="2922" y="755"/>
                </a:lnTo>
                <a:lnTo>
                  <a:pt x="2922" y="760"/>
                </a:lnTo>
                <a:lnTo>
                  <a:pt x="2916" y="760"/>
                </a:lnTo>
                <a:lnTo>
                  <a:pt x="2915" y="761"/>
                </a:lnTo>
                <a:lnTo>
                  <a:pt x="2914" y="763"/>
                </a:lnTo>
                <a:lnTo>
                  <a:pt x="2914" y="765"/>
                </a:lnTo>
                <a:lnTo>
                  <a:pt x="2912" y="767"/>
                </a:lnTo>
                <a:lnTo>
                  <a:pt x="2911" y="770"/>
                </a:lnTo>
                <a:lnTo>
                  <a:pt x="2908" y="771"/>
                </a:lnTo>
                <a:lnTo>
                  <a:pt x="2906" y="772"/>
                </a:lnTo>
                <a:lnTo>
                  <a:pt x="2904" y="772"/>
                </a:lnTo>
                <a:lnTo>
                  <a:pt x="2902" y="772"/>
                </a:lnTo>
                <a:lnTo>
                  <a:pt x="2899" y="772"/>
                </a:lnTo>
                <a:lnTo>
                  <a:pt x="2897" y="769"/>
                </a:lnTo>
                <a:lnTo>
                  <a:pt x="2895" y="767"/>
                </a:lnTo>
                <a:lnTo>
                  <a:pt x="2894" y="766"/>
                </a:lnTo>
                <a:lnTo>
                  <a:pt x="2894" y="768"/>
                </a:lnTo>
                <a:lnTo>
                  <a:pt x="2894" y="771"/>
                </a:lnTo>
                <a:lnTo>
                  <a:pt x="2894" y="777"/>
                </a:lnTo>
                <a:lnTo>
                  <a:pt x="2896" y="776"/>
                </a:lnTo>
                <a:lnTo>
                  <a:pt x="2898" y="777"/>
                </a:lnTo>
                <a:lnTo>
                  <a:pt x="2899" y="778"/>
                </a:lnTo>
                <a:lnTo>
                  <a:pt x="2899" y="779"/>
                </a:lnTo>
                <a:lnTo>
                  <a:pt x="2898" y="783"/>
                </a:lnTo>
                <a:lnTo>
                  <a:pt x="2898" y="784"/>
                </a:lnTo>
                <a:lnTo>
                  <a:pt x="2899" y="785"/>
                </a:lnTo>
                <a:lnTo>
                  <a:pt x="2899" y="786"/>
                </a:lnTo>
                <a:lnTo>
                  <a:pt x="2893" y="785"/>
                </a:lnTo>
                <a:lnTo>
                  <a:pt x="2890" y="785"/>
                </a:lnTo>
                <a:lnTo>
                  <a:pt x="2888" y="786"/>
                </a:lnTo>
                <a:lnTo>
                  <a:pt x="2888" y="788"/>
                </a:lnTo>
                <a:lnTo>
                  <a:pt x="2888" y="789"/>
                </a:lnTo>
                <a:lnTo>
                  <a:pt x="2887" y="790"/>
                </a:lnTo>
                <a:lnTo>
                  <a:pt x="2885" y="791"/>
                </a:lnTo>
                <a:lnTo>
                  <a:pt x="2887" y="795"/>
                </a:lnTo>
                <a:lnTo>
                  <a:pt x="2889" y="798"/>
                </a:lnTo>
                <a:lnTo>
                  <a:pt x="2891" y="800"/>
                </a:lnTo>
                <a:lnTo>
                  <a:pt x="2896" y="800"/>
                </a:lnTo>
                <a:lnTo>
                  <a:pt x="2905" y="800"/>
                </a:lnTo>
                <a:lnTo>
                  <a:pt x="2897" y="816"/>
                </a:lnTo>
                <a:lnTo>
                  <a:pt x="2894" y="824"/>
                </a:lnTo>
                <a:lnTo>
                  <a:pt x="2891" y="833"/>
                </a:lnTo>
                <a:lnTo>
                  <a:pt x="2888" y="834"/>
                </a:lnTo>
                <a:lnTo>
                  <a:pt x="2886" y="833"/>
                </a:lnTo>
                <a:lnTo>
                  <a:pt x="2883" y="833"/>
                </a:lnTo>
                <a:lnTo>
                  <a:pt x="2883" y="834"/>
                </a:lnTo>
                <a:lnTo>
                  <a:pt x="2885" y="839"/>
                </a:lnTo>
                <a:lnTo>
                  <a:pt x="2887" y="843"/>
                </a:lnTo>
                <a:lnTo>
                  <a:pt x="2887" y="844"/>
                </a:lnTo>
                <a:lnTo>
                  <a:pt x="2889" y="844"/>
                </a:lnTo>
                <a:lnTo>
                  <a:pt x="2894" y="845"/>
                </a:lnTo>
                <a:lnTo>
                  <a:pt x="2892" y="848"/>
                </a:lnTo>
                <a:lnTo>
                  <a:pt x="2891" y="849"/>
                </a:lnTo>
                <a:lnTo>
                  <a:pt x="2891" y="850"/>
                </a:lnTo>
                <a:lnTo>
                  <a:pt x="2896" y="850"/>
                </a:lnTo>
                <a:lnTo>
                  <a:pt x="2896" y="847"/>
                </a:lnTo>
                <a:lnTo>
                  <a:pt x="2898" y="848"/>
                </a:lnTo>
                <a:lnTo>
                  <a:pt x="2899" y="847"/>
                </a:lnTo>
                <a:lnTo>
                  <a:pt x="2900" y="846"/>
                </a:lnTo>
                <a:lnTo>
                  <a:pt x="2900" y="845"/>
                </a:lnTo>
                <a:lnTo>
                  <a:pt x="2901" y="844"/>
                </a:lnTo>
                <a:lnTo>
                  <a:pt x="2902" y="844"/>
                </a:lnTo>
                <a:lnTo>
                  <a:pt x="2905" y="845"/>
                </a:lnTo>
                <a:lnTo>
                  <a:pt x="2906" y="846"/>
                </a:lnTo>
                <a:lnTo>
                  <a:pt x="2906" y="849"/>
                </a:lnTo>
                <a:lnTo>
                  <a:pt x="2907" y="850"/>
                </a:lnTo>
                <a:lnTo>
                  <a:pt x="2908" y="851"/>
                </a:lnTo>
                <a:lnTo>
                  <a:pt x="2910" y="851"/>
                </a:lnTo>
                <a:lnTo>
                  <a:pt x="2913" y="850"/>
                </a:lnTo>
                <a:lnTo>
                  <a:pt x="2913" y="847"/>
                </a:lnTo>
                <a:lnTo>
                  <a:pt x="2915" y="846"/>
                </a:lnTo>
                <a:lnTo>
                  <a:pt x="2918" y="843"/>
                </a:lnTo>
                <a:lnTo>
                  <a:pt x="2922" y="839"/>
                </a:lnTo>
                <a:lnTo>
                  <a:pt x="2924" y="839"/>
                </a:lnTo>
                <a:lnTo>
                  <a:pt x="2927" y="839"/>
                </a:lnTo>
                <a:lnTo>
                  <a:pt x="2930" y="840"/>
                </a:lnTo>
                <a:lnTo>
                  <a:pt x="2932" y="839"/>
                </a:lnTo>
                <a:lnTo>
                  <a:pt x="2933" y="839"/>
                </a:lnTo>
                <a:lnTo>
                  <a:pt x="2933" y="835"/>
                </a:lnTo>
                <a:lnTo>
                  <a:pt x="2933" y="831"/>
                </a:lnTo>
                <a:lnTo>
                  <a:pt x="2935" y="830"/>
                </a:lnTo>
                <a:lnTo>
                  <a:pt x="2937" y="830"/>
                </a:lnTo>
                <a:lnTo>
                  <a:pt x="2941" y="831"/>
                </a:lnTo>
                <a:lnTo>
                  <a:pt x="2941" y="825"/>
                </a:lnTo>
                <a:lnTo>
                  <a:pt x="2942" y="825"/>
                </a:lnTo>
                <a:lnTo>
                  <a:pt x="2943" y="826"/>
                </a:lnTo>
                <a:lnTo>
                  <a:pt x="2945" y="827"/>
                </a:lnTo>
                <a:lnTo>
                  <a:pt x="2946" y="828"/>
                </a:lnTo>
                <a:lnTo>
                  <a:pt x="2947" y="829"/>
                </a:lnTo>
                <a:lnTo>
                  <a:pt x="2948" y="829"/>
                </a:lnTo>
                <a:lnTo>
                  <a:pt x="2950" y="828"/>
                </a:lnTo>
                <a:lnTo>
                  <a:pt x="2951" y="827"/>
                </a:lnTo>
                <a:lnTo>
                  <a:pt x="2950" y="826"/>
                </a:lnTo>
                <a:lnTo>
                  <a:pt x="2948" y="825"/>
                </a:lnTo>
                <a:lnTo>
                  <a:pt x="2946" y="824"/>
                </a:lnTo>
                <a:lnTo>
                  <a:pt x="2946" y="823"/>
                </a:lnTo>
                <a:lnTo>
                  <a:pt x="2947" y="822"/>
                </a:lnTo>
                <a:lnTo>
                  <a:pt x="2951" y="819"/>
                </a:lnTo>
                <a:lnTo>
                  <a:pt x="2952" y="818"/>
                </a:lnTo>
                <a:lnTo>
                  <a:pt x="2952" y="816"/>
                </a:lnTo>
                <a:lnTo>
                  <a:pt x="2953" y="814"/>
                </a:lnTo>
                <a:lnTo>
                  <a:pt x="2953" y="813"/>
                </a:lnTo>
                <a:lnTo>
                  <a:pt x="2952" y="809"/>
                </a:lnTo>
                <a:lnTo>
                  <a:pt x="2949" y="803"/>
                </a:lnTo>
                <a:lnTo>
                  <a:pt x="2948" y="800"/>
                </a:lnTo>
                <a:lnTo>
                  <a:pt x="2947" y="797"/>
                </a:lnTo>
                <a:lnTo>
                  <a:pt x="2947" y="794"/>
                </a:lnTo>
                <a:lnTo>
                  <a:pt x="2948" y="790"/>
                </a:lnTo>
                <a:lnTo>
                  <a:pt x="2949" y="785"/>
                </a:lnTo>
                <a:lnTo>
                  <a:pt x="2950" y="780"/>
                </a:lnTo>
                <a:lnTo>
                  <a:pt x="2952" y="778"/>
                </a:lnTo>
                <a:lnTo>
                  <a:pt x="2954" y="776"/>
                </a:lnTo>
                <a:lnTo>
                  <a:pt x="2956" y="773"/>
                </a:lnTo>
                <a:lnTo>
                  <a:pt x="2958" y="772"/>
                </a:lnTo>
                <a:lnTo>
                  <a:pt x="2961" y="771"/>
                </a:lnTo>
                <a:lnTo>
                  <a:pt x="2964" y="772"/>
                </a:lnTo>
                <a:lnTo>
                  <a:pt x="2967" y="772"/>
                </a:lnTo>
                <a:lnTo>
                  <a:pt x="2968" y="772"/>
                </a:lnTo>
                <a:lnTo>
                  <a:pt x="2969" y="772"/>
                </a:lnTo>
                <a:lnTo>
                  <a:pt x="2968" y="769"/>
                </a:lnTo>
                <a:lnTo>
                  <a:pt x="2967" y="769"/>
                </a:lnTo>
                <a:lnTo>
                  <a:pt x="2964" y="769"/>
                </a:lnTo>
                <a:lnTo>
                  <a:pt x="2964" y="763"/>
                </a:lnTo>
                <a:lnTo>
                  <a:pt x="2964" y="757"/>
                </a:lnTo>
                <a:lnTo>
                  <a:pt x="2958" y="757"/>
                </a:lnTo>
                <a:lnTo>
                  <a:pt x="2958" y="756"/>
                </a:lnTo>
                <a:lnTo>
                  <a:pt x="2959" y="754"/>
                </a:lnTo>
                <a:lnTo>
                  <a:pt x="2960" y="752"/>
                </a:lnTo>
                <a:lnTo>
                  <a:pt x="2961" y="750"/>
                </a:lnTo>
                <a:lnTo>
                  <a:pt x="2962" y="748"/>
                </a:lnTo>
                <a:lnTo>
                  <a:pt x="2960" y="747"/>
                </a:lnTo>
                <a:lnTo>
                  <a:pt x="2958" y="746"/>
                </a:lnTo>
                <a:lnTo>
                  <a:pt x="2953" y="746"/>
                </a:lnTo>
                <a:lnTo>
                  <a:pt x="2950" y="747"/>
                </a:lnTo>
                <a:lnTo>
                  <a:pt x="2946" y="750"/>
                </a:lnTo>
                <a:lnTo>
                  <a:pt x="2942" y="753"/>
                </a:lnTo>
                <a:lnTo>
                  <a:pt x="2939" y="755"/>
                </a:lnTo>
                <a:close/>
                <a:moveTo>
                  <a:pt x="6203" y="3069"/>
                </a:moveTo>
                <a:lnTo>
                  <a:pt x="6201" y="3071"/>
                </a:lnTo>
                <a:lnTo>
                  <a:pt x="6199" y="3074"/>
                </a:lnTo>
                <a:lnTo>
                  <a:pt x="6195" y="3078"/>
                </a:lnTo>
                <a:lnTo>
                  <a:pt x="6194" y="3082"/>
                </a:lnTo>
                <a:lnTo>
                  <a:pt x="6195" y="3088"/>
                </a:lnTo>
                <a:lnTo>
                  <a:pt x="6195" y="3093"/>
                </a:lnTo>
                <a:lnTo>
                  <a:pt x="6195" y="3095"/>
                </a:lnTo>
                <a:lnTo>
                  <a:pt x="6195" y="3097"/>
                </a:lnTo>
                <a:lnTo>
                  <a:pt x="6193" y="3099"/>
                </a:lnTo>
                <a:lnTo>
                  <a:pt x="6191" y="3100"/>
                </a:lnTo>
                <a:lnTo>
                  <a:pt x="6188" y="3102"/>
                </a:lnTo>
                <a:lnTo>
                  <a:pt x="6186" y="3103"/>
                </a:lnTo>
                <a:lnTo>
                  <a:pt x="6186" y="3104"/>
                </a:lnTo>
                <a:lnTo>
                  <a:pt x="6186" y="3105"/>
                </a:lnTo>
                <a:lnTo>
                  <a:pt x="6186" y="3107"/>
                </a:lnTo>
                <a:lnTo>
                  <a:pt x="6187" y="3109"/>
                </a:lnTo>
                <a:lnTo>
                  <a:pt x="6186" y="3111"/>
                </a:lnTo>
                <a:lnTo>
                  <a:pt x="6185" y="3112"/>
                </a:lnTo>
                <a:lnTo>
                  <a:pt x="6183" y="3113"/>
                </a:lnTo>
                <a:lnTo>
                  <a:pt x="6182" y="3113"/>
                </a:lnTo>
                <a:lnTo>
                  <a:pt x="6181" y="3114"/>
                </a:lnTo>
                <a:lnTo>
                  <a:pt x="6176" y="3126"/>
                </a:lnTo>
                <a:lnTo>
                  <a:pt x="6171" y="3137"/>
                </a:lnTo>
                <a:lnTo>
                  <a:pt x="6168" y="3142"/>
                </a:lnTo>
                <a:lnTo>
                  <a:pt x="6164" y="3146"/>
                </a:lnTo>
                <a:lnTo>
                  <a:pt x="6160" y="3150"/>
                </a:lnTo>
                <a:lnTo>
                  <a:pt x="6155" y="3154"/>
                </a:lnTo>
                <a:lnTo>
                  <a:pt x="6150" y="3156"/>
                </a:lnTo>
                <a:lnTo>
                  <a:pt x="6143" y="3158"/>
                </a:lnTo>
                <a:lnTo>
                  <a:pt x="6136" y="3160"/>
                </a:lnTo>
                <a:lnTo>
                  <a:pt x="6130" y="3162"/>
                </a:lnTo>
                <a:lnTo>
                  <a:pt x="6129" y="3164"/>
                </a:lnTo>
                <a:lnTo>
                  <a:pt x="6128" y="3166"/>
                </a:lnTo>
                <a:lnTo>
                  <a:pt x="6128" y="3168"/>
                </a:lnTo>
                <a:lnTo>
                  <a:pt x="6128" y="3169"/>
                </a:lnTo>
                <a:lnTo>
                  <a:pt x="6127" y="3171"/>
                </a:lnTo>
                <a:lnTo>
                  <a:pt x="6122" y="3171"/>
                </a:lnTo>
                <a:lnTo>
                  <a:pt x="6122" y="3176"/>
                </a:lnTo>
                <a:lnTo>
                  <a:pt x="6121" y="3177"/>
                </a:lnTo>
                <a:lnTo>
                  <a:pt x="6120" y="3177"/>
                </a:lnTo>
                <a:lnTo>
                  <a:pt x="6117" y="3176"/>
                </a:lnTo>
                <a:lnTo>
                  <a:pt x="6115" y="3176"/>
                </a:lnTo>
                <a:lnTo>
                  <a:pt x="6113" y="3176"/>
                </a:lnTo>
                <a:lnTo>
                  <a:pt x="6112" y="3177"/>
                </a:lnTo>
                <a:lnTo>
                  <a:pt x="6111" y="3178"/>
                </a:lnTo>
                <a:lnTo>
                  <a:pt x="6110" y="3178"/>
                </a:lnTo>
                <a:lnTo>
                  <a:pt x="6108" y="3182"/>
                </a:lnTo>
                <a:lnTo>
                  <a:pt x="6107" y="3186"/>
                </a:lnTo>
                <a:lnTo>
                  <a:pt x="6105" y="3190"/>
                </a:lnTo>
                <a:lnTo>
                  <a:pt x="6099" y="3190"/>
                </a:lnTo>
                <a:lnTo>
                  <a:pt x="6098" y="3199"/>
                </a:lnTo>
                <a:lnTo>
                  <a:pt x="6097" y="3203"/>
                </a:lnTo>
                <a:lnTo>
                  <a:pt x="6096" y="3207"/>
                </a:lnTo>
                <a:lnTo>
                  <a:pt x="6095" y="3207"/>
                </a:lnTo>
                <a:lnTo>
                  <a:pt x="6095" y="3208"/>
                </a:lnTo>
                <a:lnTo>
                  <a:pt x="6094" y="3211"/>
                </a:lnTo>
                <a:lnTo>
                  <a:pt x="6095" y="3215"/>
                </a:lnTo>
                <a:lnTo>
                  <a:pt x="6095" y="3217"/>
                </a:lnTo>
                <a:lnTo>
                  <a:pt x="6096" y="3218"/>
                </a:lnTo>
                <a:lnTo>
                  <a:pt x="6099" y="3220"/>
                </a:lnTo>
                <a:lnTo>
                  <a:pt x="6102" y="3220"/>
                </a:lnTo>
                <a:lnTo>
                  <a:pt x="6107" y="3220"/>
                </a:lnTo>
                <a:lnTo>
                  <a:pt x="6111" y="3218"/>
                </a:lnTo>
                <a:lnTo>
                  <a:pt x="6113" y="3218"/>
                </a:lnTo>
                <a:lnTo>
                  <a:pt x="6116" y="3218"/>
                </a:lnTo>
                <a:lnTo>
                  <a:pt x="6119" y="3227"/>
                </a:lnTo>
                <a:lnTo>
                  <a:pt x="6130" y="3229"/>
                </a:lnTo>
                <a:lnTo>
                  <a:pt x="6135" y="3230"/>
                </a:lnTo>
                <a:lnTo>
                  <a:pt x="6139" y="3230"/>
                </a:lnTo>
                <a:lnTo>
                  <a:pt x="6143" y="3230"/>
                </a:lnTo>
                <a:lnTo>
                  <a:pt x="6147" y="3230"/>
                </a:lnTo>
                <a:lnTo>
                  <a:pt x="6149" y="3229"/>
                </a:lnTo>
                <a:lnTo>
                  <a:pt x="6150" y="3227"/>
                </a:lnTo>
                <a:lnTo>
                  <a:pt x="6155" y="3223"/>
                </a:lnTo>
                <a:lnTo>
                  <a:pt x="6160" y="3217"/>
                </a:lnTo>
                <a:lnTo>
                  <a:pt x="6165" y="3210"/>
                </a:lnTo>
                <a:lnTo>
                  <a:pt x="6173" y="3195"/>
                </a:lnTo>
                <a:lnTo>
                  <a:pt x="6176" y="3189"/>
                </a:lnTo>
                <a:lnTo>
                  <a:pt x="6178" y="3185"/>
                </a:lnTo>
                <a:lnTo>
                  <a:pt x="6178" y="3181"/>
                </a:lnTo>
                <a:lnTo>
                  <a:pt x="6177" y="3177"/>
                </a:lnTo>
                <a:lnTo>
                  <a:pt x="6177" y="3173"/>
                </a:lnTo>
                <a:lnTo>
                  <a:pt x="6177" y="3172"/>
                </a:lnTo>
                <a:lnTo>
                  <a:pt x="6178" y="3171"/>
                </a:lnTo>
                <a:lnTo>
                  <a:pt x="6180" y="3169"/>
                </a:lnTo>
                <a:lnTo>
                  <a:pt x="6183" y="3167"/>
                </a:lnTo>
                <a:lnTo>
                  <a:pt x="6192" y="3164"/>
                </a:lnTo>
                <a:lnTo>
                  <a:pt x="6202" y="3162"/>
                </a:lnTo>
                <a:lnTo>
                  <a:pt x="6209" y="3159"/>
                </a:lnTo>
                <a:lnTo>
                  <a:pt x="6209" y="3155"/>
                </a:lnTo>
                <a:lnTo>
                  <a:pt x="6207" y="3151"/>
                </a:lnTo>
                <a:lnTo>
                  <a:pt x="6206" y="3148"/>
                </a:lnTo>
                <a:lnTo>
                  <a:pt x="6206" y="3146"/>
                </a:lnTo>
                <a:lnTo>
                  <a:pt x="6206" y="3145"/>
                </a:lnTo>
                <a:lnTo>
                  <a:pt x="6221" y="3128"/>
                </a:lnTo>
                <a:lnTo>
                  <a:pt x="6232" y="3116"/>
                </a:lnTo>
                <a:lnTo>
                  <a:pt x="6235" y="3111"/>
                </a:lnTo>
                <a:lnTo>
                  <a:pt x="6237" y="3109"/>
                </a:lnTo>
                <a:lnTo>
                  <a:pt x="6237" y="3104"/>
                </a:lnTo>
                <a:lnTo>
                  <a:pt x="6237" y="3098"/>
                </a:lnTo>
                <a:lnTo>
                  <a:pt x="6237" y="3091"/>
                </a:lnTo>
                <a:lnTo>
                  <a:pt x="6237" y="3083"/>
                </a:lnTo>
                <a:lnTo>
                  <a:pt x="6234" y="3083"/>
                </a:lnTo>
                <a:lnTo>
                  <a:pt x="6234" y="3084"/>
                </a:lnTo>
                <a:lnTo>
                  <a:pt x="6234" y="3085"/>
                </a:lnTo>
                <a:lnTo>
                  <a:pt x="6234" y="3087"/>
                </a:lnTo>
                <a:lnTo>
                  <a:pt x="6234" y="3089"/>
                </a:lnTo>
                <a:lnTo>
                  <a:pt x="6231" y="3087"/>
                </a:lnTo>
                <a:lnTo>
                  <a:pt x="6229" y="3087"/>
                </a:lnTo>
                <a:lnTo>
                  <a:pt x="6228" y="3086"/>
                </a:lnTo>
                <a:lnTo>
                  <a:pt x="6227" y="3083"/>
                </a:lnTo>
                <a:lnTo>
                  <a:pt x="6226" y="3081"/>
                </a:lnTo>
                <a:lnTo>
                  <a:pt x="6223" y="3084"/>
                </a:lnTo>
                <a:lnTo>
                  <a:pt x="6222" y="3087"/>
                </a:lnTo>
                <a:lnTo>
                  <a:pt x="6222" y="3088"/>
                </a:lnTo>
                <a:lnTo>
                  <a:pt x="6223" y="3089"/>
                </a:lnTo>
                <a:lnTo>
                  <a:pt x="6219" y="3089"/>
                </a:lnTo>
                <a:lnTo>
                  <a:pt x="6214" y="3089"/>
                </a:lnTo>
                <a:lnTo>
                  <a:pt x="6213" y="3083"/>
                </a:lnTo>
                <a:lnTo>
                  <a:pt x="6212" y="3077"/>
                </a:lnTo>
                <a:lnTo>
                  <a:pt x="6212" y="3069"/>
                </a:lnTo>
                <a:lnTo>
                  <a:pt x="6207" y="3069"/>
                </a:lnTo>
                <a:lnTo>
                  <a:pt x="6203" y="3069"/>
                </a:lnTo>
                <a:close/>
                <a:moveTo>
                  <a:pt x="5696" y="3066"/>
                </a:moveTo>
                <a:lnTo>
                  <a:pt x="5696" y="3069"/>
                </a:lnTo>
                <a:lnTo>
                  <a:pt x="5695" y="3072"/>
                </a:lnTo>
                <a:lnTo>
                  <a:pt x="5693" y="3075"/>
                </a:lnTo>
                <a:lnTo>
                  <a:pt x="5695" y="3076"/>
                </a:lnTo>
                <a:lnTo>
                  <a:pt x="5696" y="3077"/>
                </a:lnTo>
                <a:lnTo>
                  <a:pt x="5698" y="3080"/>
                </a:lnTo>
                <a:lnTo>
                  <a:pt x="5699" y="3084"/>
                </a:lnTo>
                <a:lnTo>
                  <a:pt x="5701" y="3088"/>
                </a:lnTo>
                <a:lnTo>
                  <a:pt x="5703" y="3097"/>
                </a:lnTo>
                <a:lnTo>
                  <a:pt x="5705" y="3100"/>
                </a:lnTo>
                <a:lnTo>
                  <a:pt x="5706" y="3102"/>
                </a:lnTo>
                <a:lnTo>
                  <a:pt x="5707" y="3103"/>
                </a:lnTo>
                <a:lnTo>
                  <a:pt x="5709" y="3104"/>
                </a:lnTo>
                <a:lnTo>
                  <a:pt x="5711" y="3104"/>
                </a:lnTo>
                <a:lnTo>
                  <a:pt x="5714" y="3105"/>
                </a:lnTo>
                <a:lnTo>
                  <a:pt x="5717" y="3106"/>
                </a:lnTo>
                <a:lnTo>
                  <a:pt x="5713" y="3108"/>
                </a:lnTo>
                <a:lnTo>
                  <a:pt x="5711" y="3110"/>
                </a:lnTo>
                <a:lnTo>
                  <a:pt x="5710" y="3112"/>
                </a:lnTo>
                <a:lnTo>
                  <a:pt x="5710" y="3114"/>
                </a:lnTo>
                <a:lnTo>
                  <a:pt x="5710" y="3118"/>
                </a:lnTo>
                <a:lnTo>
                  <a:pt x="5713" y="3121"/>
                </a:lnTo>
                <a:lnTo>
                  <a:pt x="5720" y="3128"/>
                </a:lnTo>
                <a:lnTo>
                  <a:pt x="5723" y="3131"/>
                </a:lnTo>
                <a:lnTo>
                  <a:pt x="5724" y="3132"/>
                </a:lnTo>
                <a:lnTo>
                  <a:pt x="5725" y="3134"/>
                </a:lnTo>
                <a:lnTo>
                  <a:pt x="5725" y="3140"/>
                </a:lnTo>
                <a:lnTo>
                  <a:pt x="5730" y="3142"/>
                </a:lnTo>
                <a:lnTo>
                  <a:pt x="5733" y="3142"/>
                </a:lnTo>
                <a:lnTo>
                  <a:pt x="5735" y="3142"/>
                </a:lnTo>
                <a:lnTo>
                  <a:pt x="5736" y="3142"/>
                </a:lnTo>
                <a:lnTo>
                  <a:pt x="5738" y="3141"/>
                </a:lnTo>
                <a:lnTo>
                  <a:pt x="5741" y="3139"/>
                </a:lnTo>
                <a:lnTo>
                  <a:pt x="5743" y="3136"/>
                </a:lnTo>
                <a:lnTo>
                  <a:pt x="5744" y="3133"/>
                </a:lnTo>
                <a:lnTo>
                  <a:pt x="5748" y="3126"/>
                </a:lnTo>
                <a:lnTo>
                  <a:pt x="5749" y="3127"/>
                </a:lnTo>
                <a:lnTo>
                  <a:pt x="5751" y="3129"/>
                </a:lnTo>
                <a:lnTo>
                  <a:pt x="5753" y="3131"/>
                </a:lnTo>
                <a:lnTo>
                  <a:pt x="5754" y="3132"/>
                </a:lnTo>
                <a:lnTo>
                  <a:pt x="5755" y="3133"/>
                </a:lnTo>
                <a:lnTo>
                  <a:pt x="5757" y="3132"/>
                </a:lnTo>
                <a:lnTo>
                  <a:pt x="5759" y="3131"/>
                </a:lnTo>
                <a:lnTo>
                  <a:pt x="5759" y="3126"/>
                </a:lnTo>
                <a:lnTo>
                  <a:pt x="5758" y="3125"/>
                </a:lnTo>
                <a:lnTo>
                  <a:pt x="5757" y="3122"/>
                </a:lnTo>
                <a:lnTo>
                  <a:pt x="5756" y="3118"/>
                </a:lnTo>
                <a:lnTo>
                  <a:pt x="5756" y="3114"/>
                </a:lnTo>
                <a:lnTo>
                  <a:pt x="5759" y="3103"/>
                </a:lnTo>
                <a:lnTo>
                  <a:pt x="5764" y="3103"/>
                </a:lnTo>
                <a:lnTo>
                  <a:pt x="5765" y="3099"/>
                </a:lnTo>
                <a:lnTo>
                  <a:pt x="5765" y="3095"/>
                </a:lnTo>
                <a:lnTo>
                  <a:pt x="5765" y="3087"/>
                </a:lnTo>
                <a:lnTo>
                  <a:pt x="5762" y="3072"/>
                </a:lnTo>
                <a:lnTo>
                  <a:pt x="5757" y="3074"/>
                </a:lnTo>
                <a:lnTo>
                  <a:pt x="5752" y="3076"/>
                </a:lnTo>
                <a:lnTo>
                  <a:pt x="5748" y="3077"/>
                </a:lnTo>
                <a:lnTo>
                  <a:pt x="5743" y="3078"/>
                </a:lnTo>
                <a:lnTo>
                  <a:pt x="5740" y="3078"/>
                </a:lnTo>
                <a:lnTo>
                  <a:pt x="5736" y="3078"/>
                </a:lnTo>
                <a:lnTo>
                  <a:pt x="5729" y="3077"/>
                </a:lnTo>
                <a:lnTo>
                  <a:pt x="5722" y="3075"/>
                </a:lnTo>
                <a:lnTo>
                  <a:pt x="5714" y="3073"/>
                </a:lnTo>
                <a:lnTo>
                  <a:pt x="5705" y="3070"/>
                </a:lnTo>
                <a:lnTo>
                  <a:pt x="5696" y="3066"/>
                </a:lnTo>
                <a:close/>
                <a:moveTo>
                  <a:pt x="6209" y="2915"/>
                </a:moveTo>
                <a:lnTo>
                  <a:pt x="6209" y="2916"/>
                </a:lnTo>
                <a:lnTo>
                  <a:pt x="6207" y="2918"/>
                </a:lnTo>
                <a:lnTo>
                  <a:pt x="6206" y="2919"/>
                </a:lnTo>
                <a:lnTo>
                  <a:pt x="6205" y="2920"/>
                </a:lnTo>
                <a:lnTo>
                  <a:pt x="6206" y="2920"/>
                </a:lnTo>
                <a:lnTo>
                  <a:pt x="6210" y="2923"/>
                </a:lnTo>
                <a:lnTo>
                  <a:pt x="6212" y="2926"/>
                </a:lnTo>
                <a:lnTo>
                  <a:pt x="6214" y="2929"/>
                </a:lnTo>
                <a:lnTo>
                  <a:pt x="6216" y="2932"/>
                </a:lnTo>
                <a:lnTo>
                  <a:pt x="6219" y="2940"/>
                </a:lnTo>
                <a:lnTo>
                  <a:pt x="6223" y="2948"/>
                </a:lnTo>
                <a:lnTo>
                  <a:pt x="6226" y="2951"/>
                </a:lnTo>
                <a:lnTo>
                  <a:pt x="6229" y="2955"/>
                </a:lnTo>
                <a:lnTo>
                  <a:pt x="6233" y="2958"/>
                </a:lnTo>
                <a:lnTo>
                  <a:pt x="6234" y="2960"/>
                </a:lnTo>
                <a:lnTo>
                  <a:pt x="6234" y="2962"/>
                </a:lnTo>
                <a:lnTo>
                  <a:pt x="6234" y="2965"/>
                </a:lnTo>
                <a:lnTo>
                  <a:pt x="6240" y="2965"/>
                </a:lnTo>
                <a:lnTo>
                  <a:pt x="6240" y="2968"/>
                </a:lnTo>
                <a:lnTo>
                  <a:pt x="6240" y="2970"/>
                </a:lnTo>
                <a:lnTo>
                  <a:pt x="6240" y="2971"/>
                </a:lnTo>
                <a:lnTo>
                  <a:pt x="6239" y="2972"/>
                </a:lnTo>
                <a:lnTo>
                  <a:pt x="6237" y="2975"/>
                </a:lnTo>
                <a:lnTo>
                  <a:pt x="6237" y="2977"/>
                </a:lnTo>
                <a:lnTo>
                  <a:pt x="6237" y="2979"/>
                </a:lnTo>
                <a:lnTo>
                  <a:pt x="6237" y="2980"/>
                </a:lnTo>
                <a:lnTo>
                  <a:pt x="6238" y="2981"/>
                </a:lnTo>
                <a:lnTo>
                  <a:pt x="6241" y="2983"/>
                </a:lnTo>
                <a:lnTo>
                  <a:pt x="6245" y="2985"/>
                </a:lnTo>
                <a:lnTo>
                  <a:pt x="6246" y="2986"/>
                </a:lnTo>
                <a:lnTo>
                  <a:pt x="6245" y="2988"/>
                </a:lnTo>
                <a:lnTo>
                  <a:pt x="6244" y="2990"/>
                </a:lnTo>
                <a:lnTo>
                  <a:pt x="6243" y="2992"/>
                </a:lnTo>
                <a:lnTo>
                  <a:pt x="6242" y="2993"/>
                </a:lnTo>
                <a:lnTo>
                  <a:pt x="6243" y="2993"/>
                </a:lnTo>
                <a:lnTo>
                  <a:pt x="6244" y="2994"/>
                </a:lnTo>
                <a:lnTo>
                  <a:pt x="6245" y="2996"/>
                </a:lnTo>
                <a:lnTo>
                  <a:pt x="6246" y="3000"/>
                </a:lnTo>
                <a:lnTo>
                  <a:pt x="6246" y="3006"/>
                </a:lnTo>
                <a:lnTo>
                  <a:pt x="6246" y="3012"/>
                </a:lnTo>
                <a:lnTo>
                  <a:pt x="6245" y="3018"/>
                </a:lnTo>
                <a:lnTo>
                  <a:pt x="6243" y="3024"/>
                </a:lnTo>
                <a:lnTo>
                  <a:pt x="6242" y="3029"/>
                </a:lnTo>
                <a:lnTo>
                  <a:pt x="6241" y="3031"/>
                </a:lnTo>
                <a:lnTo>
                  <a:pt x="6240" y="3033"/>
                </a:lnTo>
                <a:lnTo>
                  <a:pt x="6226" y="3041"/>
                </a:lnTo>
                <a:lnTo>
                  <a:pt x="6235" y="3046"/>
                </a:lnTo>
                <a:lnTo>
                  <a:pt x="6240" y="3050"/>
                </a:lnTo>
                <a:lnTo>
                  <a:pt x="6242" y="3051"/>
                </a:lnTo>
                <a:lnTo>
                  <a:pt x="6245" y="3053"/>
                </a:lnTo>
                <a:lnTo>
                  <a:pt x="6249" y="3058"/>
                </a:lnTo>
                <a:lnTo>
                  <a:pt x="6251" y="3060"/>
                </a:lnTo>
                <a:lnTo>
                  <a:pt x="6253" y="3063"/>
                </a:lnTo>
                <a:lnTo>
                  <a:pt x="6254" y="3065"/>
                </a:lnTo>
                <a:lnTo>
                  <a:pt x="6254" y="3068"/>
                </a:lnTo>
                <a:lnTo>
                  <a:pt x="6254" y="3071"/>
                </a:lnTo>
                <a:lnTo>
                  <a:pt x="6254" y="3075"/>
                </a:lnTo>
                <a:lnTo>
                  <a:pt x="6248" y="3081"/>
                </a:lnTo>
                <a:lnTo>
                  <a:pt x="6248" y="3086"/>
                </a:lnTo>
                <a:lnTo>
                  <a:pt x="6248" y="3092"/>
                </a:lnTo>
                <a:lnTo>
                  <a:pt x="6258" y="3094"/>
                </a:lnTo>
                <a:lnTo>
                  <a:pt x="6264" y="3095"/>
                </a:lnTo>
                <a:lnTo>
                  <a:pt x="6266" y="3095"/>
                </a:lnTo>
                <a:lnTo>
                  <a:pt x="6268" y="3094"/>
                </a:lnTo>
                <a:lnTo>
                  <a:pt x="6270" y="3092"/>
                </a:lnTo>
                <a:lnTo>
                  <a:pt x="6272" y="3088"/>
                </a:lnTo>
                <a:lnTo>
                  <a:pt x="6273" y="3083"/>
                </a:lnTo>
                <a:lnTo>
                  <a:pt x="6276" y="3077"/>
                </a:lnTo>
                <a:lnTo>
                  <a:pt x="6279" y="3069"/>
                </a:lnTo>
                <a:lnTo>
                  <a:pt x="6281" y="3067"/>
                </a:lnTo>
                <a:lnTo>
                  <a:pt x="6285" y="3065"/>
                </a:lnTo>
                <a:lnTo>
                  <a:pt x="6287" y="3063"/>
                </a:lnTo>
                <a:lnTo>
                  <a:pt x="6289" y="3061"/>
                </a:lnTo>
                <a:lnTo>
                  <a:pt x="6290" y="3058"/>
                </a:lnTo>
                <a:lnTo>
                  <a:pt x="6290" y="3055"/>
                </a:lnTo>
                <a:lnTo>
                  <a:pt x="6290" y="3052"/>
                </a:lnTo>
                <a:lnTo>
                  <a:pt x="6289" y="3050"/>
                </a:lnTo>
                <a:lnTo>
                  <a:pt x="6288" y="3048"/>
                </a:lnTo>
                <a:lnTo>
                  <a:pt x="6288" y="3047"/>
                </a:lnTo>
                <a:lnTo>
                  <a:pt x="6289" y="3044"/>
                </a:lnTo>
                <a:lnTo>
                  <a:pt x="6292" y="3042"/>
                </a:lnTo>
                <a:lnTo>
                  <a:pt x="6296" y="3041"/>
                </a:lnTo>
                <a:lnTo>
                  <a:pt x="6302" y="3039"/>
                </a:lnTo>
                <a:lnTo>
                  <a:pt x="6307" y="3044"/>
                </a:lnTo>
                <a:lnTo>
                  <a:pt x="6307" y="3040"/>
                </a:lnTo>
                <a:lnTo>
                  <a:pt x="6306" y="3037"/>
                </a:lnTo>
                <a:lnTo>
                  <a:pt x="6305" y="3035"/>
                </a:lnTo>
                <a:lnTo>
                  <a:pt x="6304" y="3034"/>
                </a:lnTo>
                <a:lnTo>
                  <a:pt x="6304" y="3033"/>
                </a:lnTo>
                <a:lnTo>
                  <a:pt x="6305" y="3031"/>
                </a:lnTo>
                <a:lnTo>
                  <a:pt x="6306" y="3029"/>
                </a:lnTo>
                <a:lnTo>
                  <a:pt x="6310" y="3024"/>
                </a:lnTo>
                <a:lnTo>
                  <a:pt x="6314" y="3020"/>
                </a:lnTo>
                <a:lnTo>
                  <a:pt x="6316" y="3016"/>
                </a:lnTo>
                <a:lnTo>
                  <a:pt x="6316" y="3013"/>
                </a:lnTo>
                <a:lnTo>
                  <a:pt x="6316" y="3010"/>
                </a:lnTo>
                <a:lnTo>
                  <a:pt x="6315" y="3007"/>
                </a:lnTo>
                <a:lnTo>
                  <a:pt x="6316" y="3005"/>
                </a:lnTo>
                <a:lnTo>
                  <a:pt x="6313" y="3005"/>
                </a:lnTo>
                <a:lnTo>
                  <a:pt x="6312" y="3005"/>
                </a:lnTo>
                <a:lnTo>
                  <a:pt x="6311" y="3004"/>
                </a:lnTo>
                <a:lnTo>
                  <a:pt x="6310" y="3002"/>
                </a:lnTo>
                <a:lnTo>
                  <a:pt x="6309" y="3002"/>
                </a:lnTo>
                <a:lnTo>
                  <a:pt x="6307" y="3002"/>
                </a:lnTo>
                <a:lnTo>
                  <a:pt x="6305" y="3003"/>
                </a:lnTo>
                <a:lnTo>
                  <a:pt x="6303" y="3006"/>
                </a:lnTo>
                <a:lnTo>
                  <a:pt x="6299" y="3010"/>
                </a:lnTo>
                <a:lnTo>
                  <a:pt x="6295" y="3011"/>
                </a:lnTo>
                <a:lnTo>
                  <a:pt x="6291" y="3011"/>
                </a:lnTo>
                <a:lnTo>
                  <a:pt x="6288" y="3011"/>
                </a:lnTo>
                <a:lnTo>
                  <a:pt x="6284" y="3009"/>
                </a:lnTo>
                <a:lnTo>
                  <a:pt x="6277" y="3005"/>
                </a:lnTo>
                <a:lnTo>
                  <a:pt x="6271" y="3002"/>
                </a:lnTo>
                <a:lnTo>
                  <a:pt x="6271" y="2992"/>
                </a:lnTo>
                <a:lnTo>
                  <a:pt x="6271" y="2982"/>
                </a:lnTo>
                <a:lnTo>
                  <a:pt x="6268" y="2981"/>
                </a:lnTo>
                <a:lnTo>
                  <a:pt x="6266" y="2980"/>
                </a:lnTo>
                <a:lnTo>
                  <a:pt x="6266" y="2979"/>
                </a:lnTo>
                <a:lnTo>
                  <a:pt x="6266" y="2978"/>
                </a:lnTo>
                <a:lnTo>
                  <a:pt x="6267" y="2977"/>
                </a:lnTo>
                <a:lnTo>
                  <a:pt x="6266" y="2975"/>
                </a:lnTo>
                <a:lnTo>
                  <a:pt x="6265" y="2974"/>
                </a:lnTo>
                <a:lnTo>
                  <a:pt x="6261" y="2982"/>
                </a:lnTo>
                <a:lnTo>
                  <a:pt x="6259" y="2984"/>
                </a:lnTo>
                <a:lnTo>
                  <a:pt x="6257" y="2985"/>
                </a:lnTo>
                <a:lnTo>
                  <a:pt x="6254" y="2984"/>
                </a:lnTo>
                <a:lnTo>
                  <a:pt x="6252" y="2983"/>
                </a:lnTo>
                <a:lnTo>
                  <a:pt x="6251" y="2982"/>
                </a:lnTo>
                <a:lnTo>
                  <a:pt x="6250" y="2980"/>
                </a:lnTo>
                <a:lnTo>
                  <a:pt x="6249" y="2978"/>
                </a:lnTo>
                <a:lnTo>
                  <a:pt x="6248" y="2975"/>
                </a:lnTo>
                <a:lnTo>
                  <a:pt x="6248" y="2970"/>
                </a:lnTo>
                <a:lnTo>
                  <a:pt x="6248" y="2956"/>
                </a:lnTo>
                <a:lnTo>
                  <a:pt x="6247" y="2949"/>
                </a:lnTo>
                <a:lnTo>
                  <a:pt x="6246" y="2946"/>
                </a:lnTo>
                <a:lnTo>
                  <a:pt x="6245" y="2943"/>
                </a:lnTo>
                <a:lnTo>
                  <a:pt x="6237" y="2943"/>
                </a:lnTo>
                <a:lnTo>
                  <a:pt x="6237" y="2942"/>
                </a:lnTo>
                <a:lnTo>
                  <a:pt x="6238" y="2940"/>
                </a:lnTo>
                <a:lnTo>
                  <a:pt x="6240" y="2937"/>
                </a:lnTo>
                <a:lnTo>
                  <a:pt x="6233" y="2931"/>
                </a:lnTo>
                <a:lnTo>
                  <a:pt x="6226" y="2926"/>
                </a:lnTo>
                <a:lnTo>
                  <a:pt x="6223" y="2929"/>
                </a:lnTo>
                <a:lnTo>
                  <a:pt x="6222" y="2931"/>
                </a:lnTo>
                <a:lnTo>
                  <a:pt x="6221" y="2931"/>
                </a:lnTo>
                <a:lnTo>
                  <a:pt x="6220" y="2931"/>
                </a:lnTo>
                <a:lnTo>
                  <a:pt x="6218" y="2929"/>
                </a:lnTo>
                <a:lnTo>
                  <a:pt x="6216" y="2926"/>
                </a:lnTo>
                <a:lnTo>
                  <a:pt x="6212" y="2920"/>
                </a:lnTo>
                <a:lnTo>
                  <a:pt x="6214" y="2917"/>
                </a:lnTo>
                <a:lnTo>
                  <a:pt x="6214" y="2916"/>
                </a:lnTo>
                <a:lnTo>
                  <a:pt x="6214" y="2915"/>
                </a:lnTo>
                <a:lnTo>
                  <a:pt x="6209" y="2915"/>
                </a:lnTo>
                <a:close/>
                <a:moveTo>
                  <a:pt x="3957" y="2387"/>
                </a:moveTo>
                <a:lnTo>
                  <a:pt x="3952" y="2404"/>
                </a:lnTo>
                <a:lnTo>
                  <a:pt x="3950" y="2414"/>
                </a:lnTo>
                <a:lnTo>
                  <a:pt x="3948" y="2424"/>
                </a:lnTo>
                <a:lnTo>
                  <a:pt x="3945" y="2424"/>
                </a:lnTo>
                <a:lnTo>
                  <a:pt x="3940" y="2425"/>
                </a:lnTo>
                <a:lnTo>
                  <a:pt x="3936" y="2425"/>
                </a:lnTo>
                <a:lnTo>
                  <a:pt x="3935" y="2426"/>
                </a:lnTo>
                <a:lnTo>
                  <a:pt x="3934" y="2427"/>
                </a:lnTo>
                <a:lnTo>
                  <a:pt x="3934" y="2430"/>
                </a:lnTo>
                <a:lnTo>
                  <a:pt x="3935" y="2429"/>
                </a:lnTo>
                <a:lnTo>
                  <a:pt x="3937" y="2432"/>
                </a:lnTo>
                <a:lnTo>
                  <a:pt x="3938" y="2435"/>
                </a:lnTo>
                <a:lnTo>
                  <a:pt x="3938" y="2437"/>
                </a:lnTo>
                <a:lnTo>
                  <a:pt x="3937" y="2438"/>
                </a:lnTo>
                <a:lnTo>
                  <a:pt x="3931" y="2438"/>
                </a:lnTo>
                <a:lnTo>
                  <a:pt x="3931" y="2440"/>
                </a:lnTo>
                <a:lnTo>
                  <a:pt x="3931" y="2443"/>
                </a:lnTo>
                <a:lnTo>
                  <a:pt x="3930" y="2447"/>
                </a:lnTo>
                <a:lnTo>
                  <a:pt x="3929" y="2452"/>
                </a:lnTo>
                <a:lnTo>
                  <a:pt x="3925" y="2450"/>
                </a:lnTo>
                <a:lnTo>
                  <a:pt x="3925" y="2449"/>
                </a:lnTo>
                <a:lnTo>
                  <a:pt x="3924" y="2448"/>
                </a:lnTo>
                <a:lnTo>
                  <a:pt x="3920" y="2449"/>
                </a:lnTo>
                <a:lnTo>
                  <a:pt x="3921" y="2457"/>
                </a:lnTo>
                <a:lnTo>
                  <a:pt x="3921" y="2461"/>
                </a:lnTo>
                <a:lnTo>
                  <a:pt x="3920" y="2463"/>
                </a:lnTo>
                <a:lnTo>
                  <a:pt x="3919" y="2463"/>
                </a:lnTo>
                <a:lnTo>
                  <a:pt x="3917" y="2462"/>
                </a:lnTo>
                <a:lnTo>
                  <a:pt x="3915" y="2461"/>
                </a:lnTo>
                <a:lnTo>
                  <a:pt x="3913" y="2460"/>
                </a:lnTo>
                <a:lnTo>
                  <a:pt x="3912" y="2461"/>
                </a:lnTo>
                <a:lnTo>
                  <a:pt x="3910" y="2462"/>
                </a:lnTo>
                <a:lnTo>
                  <a:pt x="3909" y="2465"/>
                </a:lnTo>
                <a:lnTo>
                  <a:pt x="3907" y="2468"/>
                </a:lnTo>
                <a:lnTo>
                  <a:pt x="3906" y="2469"/>
                </a:lnTo>
                <a:lnTo>
                  <a:pt x="3904" y="2469"/>
                </a:lnTo>
                <a:lnTo>
                  <a:pt x="3901" y="2469"/>
                </a:lnTo>
                <a:lnTo>
                  <a:pt x="3898" y="2468"/>
                </a:lnTo>
                <a:lnTo>
                  <a:pt x="3895" y="2467"/>
                </a:lnTo>
                <a:lnTo>
                  <a:pt x="3893" y="2466"/>
                </a:lnTo>
                <a:lnTo>
                  <a:pt x="3892" y="2466"/>
                </a:lnTo>
                <a:lnTo>
                  <a:pt x="3892" y="2472"/>
                </a:lnTo>
                <a:lnTo>
                  <a:pt x="3882" y="2477"/>
                </a:lnTo>
                <a:lnTo>
                  <a:pt x="3877" y="2480"/>
                </a:lnTo>
                <a:lnTo>
                  <a:pt x="3872" y="2483"/>
                </a:lnTo>
                <a:lnTo>
                  <a:pt x="3867" y="2486"/>
                </a:lnTo>
                <a:lnTo>
                  <a:pt x="3863" y="2491"/>
                </a:lnTo>
                <a:lnTo>
                  <a:pt x="3860" y="2495"/>
                </a:lnTo>
                <a:lnTo>
                  <a:pt x="3859" y="2497"/>
                </a:lnTo>
                <a:lnTo>
                  <a:pt x="3858" y="2500"/>
                </a:lnTo>
                <a:lnTo>
                  <a:pt x="3858" y="2504"/>
                </a:lnTo>
                <a:lnTo>
                  <a:pt x="3858" y="2508"/>
                </a:lnTo>
                <a:lnTo>
                  <a:pt x="3858" y="2512"/>
                </a:lnTo>
                <a:lnTo>
                  <a:pt x="3859" y="2515"/>
                </a:lnTo>
                <a:lnTo>
                  <a:pt x="3861" y="2523"/>
                </a:lnTo>
                <a:lnTo>
                  <a:pt x="3864" y="2531"/>
                </a:lnTo>
                <a:lnTo>
                  <a:pt x="3867" y="2539"/>
                </a:lnTo>
                <a:lnTo>
                  <a:pt x="3869" y="2546"/>
                </a:lnTo>
                <a:lnTo>
                  <a:pt x="3870" y="2550"/>
                </a:lnTo>
                <a:lnTo>
                  <a:pt x="3870" y="2554"/>
                </a:lnTo>
                <a:lnTo>
                  <a:pt x="3870" y="2562"/>
                </a:lnTo>
                <a:lnTo>
                  <a:pt x="3867" y="2564"/>
                </a:lnTo>
                <a:lnTo>
                  <a:pt x="3862" y="2568"/>
                </a:lnTo>
                <a:lnTo>
                  <a:pt x="3855" y="2573"/>
                </a:lnTo>
                <a:lnTo>
                  <a:pt x="3855" y="2575"/>
                </a:lnTo>
                <a:lnTo>
                  <a:pt x="3855" y="2576"/>
                </a:lnTo>
                <a:lnTo>
                  <a:pt x="3855" y="2580"/>
                </a:lnTo>
                <a:lnTo>
                  <a:pt x="3856" y="2584"/>
                </a:lnTo>
                <a:lnTo>
                  <a:pt x="3855" y="2587"/>
                </a:lnTo>
                <a:lnTo>
                  <a:pt x="3854" y="2588"/>
                </a:lnTo>
                <a:lnTo>
                  <a:pt x="3851" y="2590"/>
                </a:lnTo>
                <a:lnTo>
                  <a:pt x="3849" y="2591"/>
                </a:lnTo>
                <a:lnTo>
                  <a:pt x="3847" y="2593"/>
                </a:lnTo>
                <a:lnTo>
                  <a:pt x="3845" y="2598"/>
                </a:lnTo>
                <a:lnTo>
                  <a:pt x="3844" y="2603"/>
                </a:lnTo>
                <a:lnTo>
                  <a:pt x="3843" y="2607"/>
                </a:lnTo>
                <a:lnTo>
                  <a:pt x="3842" y="2611"/>
                </a:lnTo>
                <a:lnTo>
                  <a:pt x="3842" y="2615"/>
                </a:lnTo>
                <a:lnTo>
                  <a:pt x="3843" y="2619"/>
                </a:lnTo>
                <a:lnTo>
                  <a:pt x="3843" y="2623"/>
                </a:lnTo>
                <a:lnTo>
                  <a:pt x="3844" y="2626"/>
                </a:lnTo>
                <a:lnTo>
                  <a:pt x="3847" y="2633"/>
                </a:lnTo>
                <a:lnTo>
                  <a:pt x="3850" y="2640"/>
                </a:lnTo>
                <a:lnTo>
                  <a:pt x="3855" y="2653"/>
                </a:lnTo>
                <a:lnTo>
                  <a:pt x="3860" y="2667"/>
                </a:lnTo>
                <a:lnTo>
                  <a:pt x="3863" y="2672"/>
                </a:lnTo>
                <a:lnTo>
                  <a:pt x="3865" y="2677"/>
                </a:lnTo>
                <a:lnTo>
                  <a:pt x="3868" y="2681"/>
                </a:lnTo>
                <a:lnTo>
                  <a:pt x="3872" y="2685"/>
                </a:lnTo>
                <a:lnTo>
                  <a:pt x="3875" y="2687"/>
                </a:lnTo>
                <a:lnTo>
                  <a:pt x="3877" y="2689"/>
                </a:lnTo>
                <a:lnTo>
                  <a:pt x="3884" y="2692"/>
                </a:lnTo>
                <a:lnTo>
                  <a:pt x="3888" y="2693"/>
                </a:lnTo>
                <a:lnTo>
                  <a:pt x="3890" y="2693"/>
                </a:lnTo>
                <a:lnTo>
                  <a:pt x="3889" y="2692"/>
                </a:lnTo>
                <a:lnTo>
                  <a:pt x="3897" y="2690"/>
                </a:lnTo>
                <a:lnTo>
                  <a:pt x="3905" y="2687"/>
                </a:lnTo>
                <a:lnTo>
                  <a:pt x="3912" y="2683"/>
                </a:lnTo>
                <a:lnTo>
                  <a:pt x="3915" y="2681"/>
                </a:lnTo>
                <a:lnTo>
                  <a:pt x="3916" y="2680"/>
                </a:lnTo>
                <a:lnTo>
                  <a:pt x="3917" y="2678"/>
                </a:lnTo>
                <a:lnTo>
                  <a:pt x="3919" y="2674"/>
                </a:lnTo>
                <a:lnTo>
                  <a:pt x="3921" y="2670"/>
                </a:lnTo>
                <a:lnTo>
                  <a:pt x="3923" y="2661"/>
                </a:lnTo>
                <a:lnTo>
                  <a:pt x="3924" y="2651"/>
                </a:lnTo>
                <a:lnTo>
                  <a:pt x="3925" y="2646"/>
                </a:lnTo>
                <a:lnTo>
                  <a:pt x="3926" y="2642"/>
                </a:lnTo>
                <a:lnTo>
                  <a:pt x="3928" y="2634"/>
                </a:lnTo>
                <a:lnTo>
                  <a:pt x="3931" y="2627"/>
                </a:lnTo>
                <a:lnTo>
                  <a:pt x="3938" y="2610"/>
                </a:lnTo>
                <a:lnTo>
                  <a:pt x="3941" y="2602"/>
                </a:lnTo>
                <a:lnTo>
                  <a:pt x="3944" y="2592"/>
                </a:lnTo>
                <a:lnTo>
                  <a:pt x="3947" y="2584"/>
                </a:lnTo>
                <a:lnTo>
                  <a:pt x="3948" y="2576"/>
                </a:lnTo>
                <a:lnTo>
                  <a:pt x="3948" y="2573"/>
                </a:lnTo>
                <a:lnTo>
                  <a:pt x="3948" y="2571"/>
                </a:lnTo>
                <a:lnTo>
                  <a:pt x="3947" y="2566"/>
                </a:lnTo>
                <a:lnTo>
                  <a:pt x="3946" y="2562"/>
                </a:lnTo>
                <a:lnTo>
                  <a:pt x="3945" y="2560"/>
                </a:lnTo>
                <a:lnTo>
                  <a:pt x="3945" y="2559"/>
                </a:lnTo>
                <a:lnTo>
                  <a:pt x="3952" y="2548"/>
                </a:lnTo>
                <a:lnTo>
                  <a:pt x="3960" y="2537"/>
                </a:lnTo>
                <a:lnTo>
                  <a:pt x="3963" y="2527"/>
                </a:lnTo>
                <a:lnTo>
                  <a:pt x="3965" y="2520"/>
                </a:lnTo>
                <a:lnTo>
                  <a:pt x="3965" y="2516"/>
                </a:lnTo>
                <a:lnTo>
                  <a:pt x="3964" y="2513"/>
                </a:lnTo>
                <a:lnTo>
                  <a:pt x="3962" y="2508"/>
                </a:lnTo>
                <a:lnTo>
                  <a:pt x="3968" y="2503"/>
                </a:lnTo>
                <a:lnTo>
                  <a:pt x="3968" y="2500"/>
                </a:lnTo>
                <a:lnTo>
                  <a:pt x="3968" y="2498"/>
                </a:lnTo>
                <a:lnTo>
                  <a:pt x="3968" y="2494"/>
                </a:lnTo>
                <a:lnTo>
                  <a:pt x="3969" y="2492"/>
                </a:lnTo>
                <a:lnTo>
                  <a:pt x="3970" y="2491"/>
                </a:lnTo>
                <a:lnTo>
                  <a:pt x="3971" y="2490"/>
                </a:lnTo>
                <a:lnTo>
                  <a:pt x="3974" y="2489"/>
                </a:lnTo>
                <a:lnTo>
                  <a:pt x="3974" y="2483"/>
                </a:lnTo>
                <a:lnTo>
                  <a:pt x="3972" y="2478"/>
                </a:lnTo>
                <a:lnTo>
                  <a:pt x="3970" y="2472"/>
                </a:lnTo>
                <a:lnTo>
                  <a:pt x="3967" y="2466"/>
                </a:lnTo>
                <a:lnTo>
                  <a:pt x="3965" y="2461"/>
                </a:lnTo>
                <a:lnTo>
                  <a:pt x="3967" y="2461"/>
                </a:lnTo>
                <a:lnTo>
                  <a:pt x="3969" y="2461"/>
                </a:lnTo>
                <a:lnTo>
                  <a:pt x="3974" y="2461"/>
                </a:lnTo>
                <a:lnTo>
                  <a:pt x="3973" y="2464"/>
                </a:lnTo>
                <a:lnTo>
                  <a:pt x="3974" y="2469"/>
                </a:lnTo>
                <a:lnTo>
                  <a:pt x="3979" y="2469"/>
                </a:lnTo>
                <a:lnTo>
                  <a:pt x="3979" y="2466"/>
                </a:lnTo>
                <a:lnTo>
                  <a:pt x="3979" y="2463"/>
                </a:lnTo>
                <a:lnTo>
                  <a:pt x="3979" y="2462"/>
                </a:lnTo>
                <a:lnTo>
                  <a:pt x="3979" y="2461"/>
                </a:lnTo>
                <a:lnTo>
                  <a:pt x="3980" y="2461"/>
                </a:lnTo>
                <a:lnTo>
                  <a:pt x="3982" y="2461"/>
                </a:lnTo>
                <a:lnTo>
                  <a:pt x="3981" y="2446"/>
                </a:lnTo>
                <a:lnTo>
                  <a:pt x="3979" y="2430"/>
                </a:lnTo>
                <a:lnTo>
                  <a:pt x="3979" y="2421"/>
                </a:lnTo>
                <a:lnTo>
                  <a:pt x="3977" y="2414"/>
                </a:lnTo>
                <a:lnTo>
                  <a:pt x="3976" y="2407"/>
                </a:lnTo>
                <a:lnTo>
                  <a:pt x="3974" y="2401"/>
                </a:lnTo>
                <a:lnTo>
                  <a:pt x="3973" y="2400"/>
                </a:lnTo>
                <a:lnTo>
                  <a:pt x="3972" y="2399"/>
                </a:lnTo>
                <a:lnTo>
                  <a:pt x="3971" y="2399"/>
                </a:lnTo>
                <a:lnTo>
                  <a:pt x="3970" y="2399"/>
                </a:lnTo>
                <a:lnTo>
                  <a:pt x="3967" y="2401"/>
                </a:lnTo>
                <a:lnTo>
                  <a:pt x="3965" y="2401"/>
                </a:lnTo>
                <a:lnTo>
                  <a:pt x="3961" y="2394"/>
                </a:lnTo>
                <a:lnTo>
                  <a:pt x="3957" y="2387"/>
                </a:lnTo>
                <a:close/>
                <a:moveTo>
                  <a:pt x="5001" y="2227"/>
                </a:moveTo>
                <a:lnTo>
                  <a:pt x="4999" y="2234"/>
                </a:lnTo>
                <a:lnTo>
                  <a:pt x="4996" y="2240"/>
                </a:lnTo>
                <a:lnTo>
                  <a:pt x="4990" y="2252"/>
                </a:lnTo>
                <a:lnTo>
                  <a:pt x="4995" y="2253"/>
                </a:lnTo>
                <a:lnTo>
                  <a:pt x="4999" y="2254"/>
                </a:lnTo>
                <a:lnTo>
                  <a:pt x="5010" y="2255"/>
                </a:lnTo>
                <a:lnTo>
                  <a:pt x="5007" y="2259"/>
                </a:lnTo>
                <a:lnTo>
                  <a:pt x="5006" y="2262"/>
                </a:lnTo>
                <a:lnTo>
                  <a:pt x="5006" y="2263"/>
                </a:lnTo>
                <a:lnTo>
                  <a:pt x="5007" y="2264"/>
                </a:lnTo>
                <a:lnTo>
                  <a:pt x="5011" y="2264"/>
                </a:lnTo>
                <a:lnTo>
                  <a:pt x="5014" y="2264"/>
                </a:lnTo>
                <a:lnTo>
                  <a:pt x="5017" y="2264"/>
                </a:lnTo>
                <a:lnTo>
                  <a:pt x="5020" y="2263"/>
                </a:lnTo>
                <a:lnTo>
                  <a:pt x="5022" y="2262"/>
                </a:lnTo>
                <a:lnTo>
                  <a:pt x="5025" y="2262"/>
                </a:lnTo>
                <a:lnTo>
                  <a:pt x="5028" y="2262"/>
                </a:lnTo>
                <a:lnTo>
                  <a:pt x="5032" y="2264"/>
                </a:lnTo>
                <a:lnTo>
                  <a:pt x="5032" y="2269"/>
                </a:lnTo>
                <a:lnTo>
                  <a:pt x="5037" y="2271"/>
                </a:lnTo>
                <a:lnTo>
                  <a:pt x="5041" y="2272"/>
                </a:lnTo>
                <a:lnTo>
                  <a:pt x="5044" y="2272"/>
                </a:lnTo>
                <a:lnTo>
                  <a:pt x="5048" y="2272"/>
                </a:lnTo>
                <a:lnTo>
                  <a:pt x="5055" y="2271"/>
                </a:lnTo>
                <a:lnTo>
                  <a:pt x="5059" y="2270"/>
                </a:lnTo>
                <a:lnTo>
                  <a:pt x="5063" y="2269"/>
                </a:lnTo>
                <a:lnTo>
                  <a:pt x="5067" y="2269"/>
                </a:lnTo>
                <a:lnTo>
                  <a:pt x="5072" y="2269"/>
                </a:lnTo>
                <a:lnTo>
                  <a:pt x="5074" y="2270"/>
                </a:lnTo>
                <a:lnTo>
                  <a:pt x="5077" y="2271"/>
                </a:lnTo>
                <a:lnTo>
                  <a:pt x="5084" y="2275"/>
                </a:lnTo>
                <a:lnTo>
                  <a:pt x="5091" y="2278"/>
                </a:lnTo>
                <a:lnTo>
                  <a:pt x="5097" y="2280"/>
                </a:lnTo>
                <a:lnTo>
                  <a:pt x="5102" y="2281"/>
                </a:lnTo>
                <a:lnTo>
                  <a:pt x="5107" y="2281"/>
                </a:lnTo>
                <a:lnTo>
                  <a:pt x="5118" y="2281"/>
                </a:lnTo>
                <a:lnTo>
                  <a:pt x="5128" y="2280"/>
                </a:lnTo>
                <a:lnTo>
                  <a:pt x="5133" y="2280"/>
                </a:lnTo>
                <a:lnTo>
                  <a:pt x="5136" y="2280"/>
                </a:lnTo>
                <a:lnTo>
                  <a:pt x="5138" y="2281"/>
                </a:lnTo>
                <a:lnTo>
                  <a:pt x="5139" y="2282"/>
                </a:lnTo>
                <a:lnTo>
                  <a:pt x="5142" y="2286"/>
                </a:lnTo>
                <a:lnTo>
                  <a:pt x="5145" y="2289"/>
                </a:lnTo>
                <a:lnTo>
                  <a:pt x="5146" y="2291"/>
                </a:lnTo>
                <a:lnTo>
                  <a:pt x="5147" y="2292"/>
                </a:lnTo>
                <a:lnTo>
                  <a:pt x="5150" y="2293"/>
                </a:lnTo>
                <a:lnTo>
                  <a:pt x="5152" y="2293"/>
                </a:lnTo>
                <a:lnTo>
                  <a:pt x="5156" y="2293"/>
                </a:lnTo>
                <a:lnTo>
                  <a:pt x="5160" y="2294"/>
                </a:lnTo>
                <a:lnTo>
                  <a:pt x="5164" y="2295"/>
                </a:lnTo>
                <a:lnTo>
                  <a:pt x="5163" y="2292"/>
                </a:lnTo>
                <a:lnTo>
                  <a:pt x="5160" y="2288"/>
                </a:lnTo>
                <a:lnTo>
                  <a:pt x="5156" y="2283"/>
                </a:lnTo>
                <a:lnTo>
                  <a:pt x="5156" y="2280"/>
                </a:lnTo>
                <a:lnTo>
                  <a:pt x="5156" y="2277"/>
                </a:lnTo>
                <a:lnTo>
                  <a:pt x="5158" y="2273"/>
                </a:lnTo>
                <a:lnTo>
                  <a:pt x="5159" y="2269"/>
                </a:lnTo>
                <a:lnTo>
                  <a:pt x="5158" y="2269"/>
                </a:lnTo>
                <a:lnTo>
                  <a:pt x="5156" y="2268"/>
                </a:lnTo>
                <a:lnTo>
                  <a:pt x="5154" y="2266"/>
                </a:lnTo>
                <a:lnTo>
                  <a:pt x="5150" y="2264"/>
                </a:lnTo>
                <a:lnTo>
                  <a:pt x="5128" y="2264"/>
                </a:lnTo>
                <a:lnTo>
                  <a:pt x="5130" y="2258"/>
                </a:lnTo>
                <a:lnTo>
                  <a:pt x="5131" y="2255"/>
                </a:lnTo>
                <a:lnTo>
                  <a:pt x="5131" y="2252"/>
                </a:lnTo>
                <a:lnTo>
                  <a:pt x="5129" y="2249"/>
                </a:lnTo>
                <a:lnTo>
                  <a:pt x="5128" y="2247"/>
                </a:lnTo>
                <a:lnTo>
                  <a:pt x="5128" y="2244"/>
                </a:lnTo>
                <a:lnTo>
                  <a:pt x="5118" y="2243"/>
                </a:lnTo>
                <a:lnTo>
                  <a:pt x="5110" y="2242"/>
                </a:lnTo>
                <a:lnTo>
                  <a:pt x="5103" y="2242"/>
                </a:lnTo>
                <a:lnTo>
                  <a:pt x="5100" y="2242"/>
                </a:lnTo>
                <a:lnTo>
                  <a:pt x="5097" y="2241"/>
                </a:lnTo>
                <a:lnTo>
                  <a:pt x="5096" y="2240"/>
                </a:lnTo>
                <a:lnTo>
                  <a:pt x="5095" y="2238"/>
                </a:lnTo>
                <a:lnTo>
                  <a:pt x="5094" y="2237"/>
                </a:lnTo>
                <a:lnTo>
                  <a:pt x="5093" y="2236"/>
                </a:lnTo>
                <a:lnTo>
                  <a:pt x="5092" y="2236"/>
                </a:lnTo>
                <a:lnTo>
                  <a:pt x="5091" y="2235"/>
                </a:lnTo>
                <a:lnTo>
                  <a:pt x="5086" y="2244"/>
                </a:lnTo>
                <a:lnTo>
                  <a:pt x="5069" y="2244"/>
                </a:lnTo>
                <a:lnTo>
                  <a:pt x="5064" y="2243"/>
                </a:lnTo>
                <a:lnTo>
                  <a:pt x="5060" y="2241"/>
                </a:lnTo>
                <a:lnTo>
                  <a:pt x="5057" y="2238"/>
                </a:lnTo>
                <a:lnTo>
                  <a:pt x="5054" y="2236"/>
                </a:lnTo>
                <a:lnTo>
                  <a:pt x="5047" y="2231"/>
                </a:lnTo>
                <a:lnTo>
                  <a:pt x="5044" y="2228"/>
                </a:lnTo>
                <a:lnTo>
                  <a:pt x="5041" y="2227"/>
                </a:lnTo>
                <a:lnTo>
                  <a:pt x="5038" y="2227"/>
                </a:lnTo>
                <a:lnTo>
                  <a:pt x="5035" y="2227"/>
                </a:lnTo>
                <a:lnTo>
                  <a:pt x="5028" y="2229"/>
                </a:lnTo>
                <a:lnTo>
                  <a:pt x="5018" y="2233"/>
                </a:lnTo>
                <a:lnTo>
                  <a:pt x="5013" y="2232"/>
                </a:lnTo>
                <a:lnTo>
                  <a:pt x="5009" y="2230"/>
                </a:lnTo>
                <a:lnTo>
                  <a:pt x="5005" y="2228"/>
                </a:lnTo>
                <a:lnTo>
                  <a:pt x="5003" y="2228"/>
                </a:lnTo>
                <a:lnTo>
                  <a:pt x="5001" y="2227"/>
                </a:lnTo>
                <a:close/>
                <a:moveTo>
                  <a:pt x="5342" y="2067"/>
                </a:moveTo>
                <a:lnTo>
                  <a:pt x="5339" y="2069"/>
                </a:lnTo>
                <a:lnTo>
                  <a:pt x="5335" y="2075"/>
                </a:lnTo>
                <a:lnTo>
                  <a:pt x="5333" y="2078"/>
                </a:lnTo>
                <a:lnTo>
                  <a:pt x="5330" y="2080"/>
                </a:lnTo>
                <a:lnTo>
                  <a:pt x="5328" y="2082"/>
                </a:lnTo>
                <a:lnTo>
                  <a:pt x="5325" y="2084"/>
                </a:lnTo>
                <a:lnTo>
                  <a:pt x="5319" y="2084"/>
                </a:lnTo>
                <a:lnTo>
                  <a:pt x="5313" y="2085"/>
                </a:lnTo>
                <a:lnTo>
                  <a:pt x="5301" y="2084"/>
                </a:lnTo>
                <a:lnTo>
                  <a:pt x="5280" y="2081"/>
                </a:lnTo>
                <a:lnTo>
                  <a:pt x="5280" y="2075"/>
                </a:lnTo>
                <a:lnTo>
                  <a:pt x="5278" y="2075"/>
                </a:lnTo>
                <a:lnTo>
                  <a:pt x="5275" y="2076"/>
                </a:lnTo>
                <a:lnTo>
                  <a:pt x="5270" y="2079"/>
                </a:lnTo>
                <a:lnTo>
                  <a:pt x="5266" y="2082"/>
                </a:lnTo>
                <a:lnTo>
                  <a:pt x="5263" y="2084"/>
                </a:lnTo>
                <a:lnTo>
                  <a:pt x="5261" y="2084"/>
                </a:lnTo>
                <a:lnTo>
                  <a:pt x="5260" y="2083"/>
                </a:lnTo>
                <a:lnTo>
                  <a:pt x="5260" y="2082"/>
                </a:lnTo>
                <a:lnTo>
                  <a:pt x="5259" y="2080"/>
                </a:lnTo>
                <a:lnTo>
                  <a:pt x="5258" y="2080"/>
                </a:lnTo>
                <a:lnTo>
                  <a:pt x="5257" y="2081"/>
                </a:lnTo>
                <a:lnTo>
                  <a:pt x="5257" y="2086"/>
                </a:lnTo>
                <a:lnTo>
                  <a:pt x="5253" y="2089"/>
                </a:lnTo>
                <a:lnTo>
                  <a:pt x="5249" y="2092"/>
                </a:lnTo>
                <a:lnTo>
                  <a:pt x="5248" y="2096"/>
                </a:lnTo>
                <a:lnTo>
                  <a:pt x="5248" y="2100"/>
                </a:lnTo>
                <a:lnTo>
                  <a:pt x="5248" y="2103"/>
                </a:lnTo>
                <a:lnTo>
                  <a:pt x="5249" y="2106"/>
                </a:lnTo>
                <a:lnTo>
                  <a:pt x="5251" y="2110"/>
                </a:lnTo>
                <a:lnTo>
                  <a:pt x="5252" y="2113"/>
                </a:lnTo>
                <a:lnTo>
                  <a:pt x="5252" y="2115"/>
                </a:lnTo>
                <a:lnTo>
                  <a:pt x="5250" y="2117"/>
                </a:lnTo>
                <a:lnTo>
                  <a:pt x="5247" y="2119"/>
                </a:lnTo>
                <a:lnTo>
                  <a:pt x="5245" y="2121"/>
                </a:lnTo>
                <a:lnTo>
                  <a:pt x="5243" y="2123"/>
                </a:lnTo>
                <a:lnTo>
                  <a:pt x="5243" y="2125"/>
                </a:lnTo>
                <a:lnTo>
                  <a:pt x="5242" y="2128"/>
                </a:lnTo>
                <a:lnTo>
                  <a:pt x="5243" y="2133"/>
                </a:lnTo>
                <a:lnTo>
                  <a:pt x="5243" y="2138"/>
                </a:lnTo>
                <a:lnTo>
                  <a:pt x="5243" y="2143"/>
                </a:lnTo>
                <a:lnTo>
                  <a:pt x="5242" y="2145"/>
                </a:lnTo>
                <a:lnTo>
                  <a:pt x="5241" y="2148"/>
                </a:lnTo>
                <a:lnTo>
                  <a:pt x="5239" y="2154"/>
                </a:lnTo>
                <a:lnTo>
                  <a:pt x="5236" y="2160"/>
                </a:lnTo>
                <a:lnTo>
                  <a:pt x="5235" y="2163"/>
                </a:lnTo>
                <a:lnTo>
                  <a:pt x="5235" y="2165"/>
                </a:lnTo>
                <a:lnTo>
                  <a:pt x="5234" y="2175"/>
                </a:lnTo>
                <a:lnTo>
                  <a:pt x="5234" y="2177"/>
                </a:lnTo>
                <a:lnTo>
                  <a:pt x="5235" y="2177"/>
                </a:lnTo>
                <a:lnTo>
                  <a:pt x="5239" y="2177"/>
                </a:lnTo>
                <a:lnTo>
                  <a:pt x="5240" y="2177"/>
                </a:lnTo>
                <a:lnTo>
                  <a:pt x="5242" y="2177"/>
                </a:lnTo>
                <a:lnTo>
                  <a:pt x="5246" y="2179"/>
                </a:lnTo>
                <a:lnTo>
                  <a:pt x="5243" y="2201"/>
                </a:lnTo>
                <a:lnTo>
                  <a:pt x="5240" y="2224"/>
                </a:lnTo>
                <a:lnTo>
                  <a:pt x="5247" y="2223"/>
                </a:lnTo>
                <a:lnTo>
                  <a:pt x="5252" y="2223"/>
                </a:lnTo>
                <a:lnTo>
                  <a:pt x="5257" y="2222"/>
                </a:lnTo>
                <a:lnTo>
                  <a:pt x="5260" y="2221"/>
                </a:lnTo>
                <a:lnTo>
                  <a:pt x="5262" y="2221"/>
                </a:lnTo>
                <a:lnTo>
                  <a:pt x="5263" y="2220"/>
                </a:lnTo>
                <a:lnTo>
                  <a:pt x="5264" y="2218"/>
                </a:lnTo>
                <a:lnTo>
                  <a:pt x="5265" y="2216"/>
                </a:lnTo>
                <a:lnTo>
                  <a:pt x="5266" y="2211"/>
                </a:lnTo>
                <a:lnTo>
                  <a:pt x="5266" y="2205"/>
                </a:lnTo>
                <a:lnTo>
                  <a:pt x="5260" y="2196"/>
                </a:lnTo>
                <a:lnTo>
                  <a:pt x="5261" y="2193"/>
                </a:lnTo>
                <a:lnTo>
                  <a:pt x="5261" y="2192"/>
                </a:lnTo>
                <a:lnTo>
                  <a:pt x="5262" y="2192"/>
                </a:lnTo>
                <a:lnTo>
                  <a:pt x="5263" y="2193"/>
                </a:lnTo>
                <a:lnTo>
                  <a:pt x="5265" y="2184"/>
                </a:lnTo>
                <a:lnTo>
                  <a:pt x="5266" y="2178"/>
                </a:lnTo>
                <a:lnTo>
                  <a:pt x="5268" y="2174"/>
                </a:lnTo>
                <a:lnTo>
                  <a:pt x="5270" y="2172"/>
                </a:lnTo>
                <a:lnTo>
                  <a:pt x="5271" y="2171"/>
                </a:lnTo>
                <a:lnTo>
                  <a:pt x="5272" y="2171"/>
                </a:lnTo>
                <a:lnTo>
                  <a:pt x="5274" y="2172"/>
                </a:lnTo>
                <a:lnTo>
                  <a:pt x="5276" y="2175"/>
                </a:lnTo>
                <a:lnTo>
                  <a:pt x="5277" y="2178"/>
                </a:lnTo>
                <a:lnTo>
                  <a:pt x="5280" y="2187"/>
                </a:lnTo>
                <a:lnTo>
                  <a:pt x="5283" y="2197"/>
                </a:lnTo>
                <a:lnTo>
                  <a:pt x="5284" y="2206"/>
                </a:lnTo>
                <a:lnTo>
                  <a:pt x="5285" y="2213"/>
                </a:lnTo>
                <a:lnTo>
                  <a:pt x="5288" y="2212"/>
                </a:lnTo>
                <a:lnTo>
                  <a:pt x="5291" y="2213"/>
                </a:lnTo>
                <a:lnTo>
                  <a:pt x="5294" y="2213"/>
                </a:lnTo>
                <a:lnTo>
                  <a:pt x="5295" y="2213"/>
                </a:lnTo>
                <a:lnTo>
                  <a:pt x="5297" y="2213"/>
                </a:lnTo>
                <a:lnTo>
                  <a:pt x="5297" y="2211"/>
                </a:lnTo>
                <a:lnTo>
                  <a:pt x="5297" y="2208"/>
                </a:lnTo>
                <a:lnTo>
                  <a:pt x="5297" y="2202"/>
                </a:lnTo>
                <a:lnTo>
                  <a:pt x="5305" y="2201"/>
                </a:lnTo>
                <a:lnTo>
                  <a:pt x="5308" y="2200"/>
                </a:lnTo>
                <a:lnTo>
                  <a:pt x="5311" y="2199"/>
                </a:lnTo>
                <a:lnTo>
                  <a:pt x="5312" y="2200"/>
                </a:lnTo>
                <a:lnTo>
                  <a:pt x="5313" y="2200"/>
                </a:lnTo>
                <a:lnTo>
                  <a:pt x="5313" y="2199"/>
                </a:lnTo>
                <a:lnTo>
                  <a:pt x="5313" y="2196"/>
                </a:lnTo>
                <a:lnTo>
                  <a:pt x="5310" y="2193"/>
                </a:lnTo>
                <a:lnTo>
                  <a:pt x="5306" y="2191"/>
                </a:lnTo>
                <a:lnTo>
                  <a:pt x="5302" y="2188"/>
                </a:lnTo>
                <a:lnTo>
                  <a:pt x="5300" y="2186"/>
                </a:lnTo>
                <a:lnTo>
                  <a:pt x="5299" y="2185"/>
                </a:lnTo>
                <a:lnTo>
                  <a:pt x="5299" y="2183"/>
                </a:lnTo>
                <a:lnTo>
                  <a:pt x="5299" y="2182"/>
                </a:lnTo>
                <a:lnTo>
                  <a:pt x="5301" y="2179"/>
                </a:lnTo>
                <a:lnTo>
                  <a:pt x="5303" y="2176"/>
                </a:lnTo>
                <a:lnTo>
                  <a:pt x="5303" y="2175"/>
                </a:lnTo>
                <a:lnTo>
                  <a:pt x="5302" y="2174"/>
                </a:lnTo>
                <a:lnTo>
                  <a:pt x="5300" y="2172"/>
                </a:lnTo>
                <a:lnTo>
                  <a:pt x="5296" y="2171"/>
                </a:lnTo>
                <a:lnTo>
                  <a:pt x="5293" y="2170"/>
                </a:lnTo>
                <a:lnTo>
                  <a:pt x="5292" y="2169"/>
                </a:lnTo>
                <a:lnTo>
                  <a:pt x="5291" y="2168"/>
                </a:lnTo>
                <a:lnTo>
                  <a:pt x="5290" y="2166"/>
                </a:lnTo>
                <a:lnTo>
                  <a:pt x="5290" y="2164"/>
                </a:lnTo>
                <a:lnTo>
                  <a:pt x="5289" y="2160"/>
                </a:lnTo>
                <a:lnTo>
                  <a:pt x="5289" y="2157"/>
                </a:lnTo>
                <a:lnTo>
                  <a:pt x="5288" y="2154"/>
                </a:lnTo>
                <a:lnTo>
                  <a:pt x="5277" y="2151"/>
                </a:lnTo>
                <a:lnTo>
                  <a:pt x="5277" y="2145"/>
                </a:lnTo>
                <a:lnTo>
                  <a:pt x="5280" y="2145"/>
                </a:lnTo>
                <a:lnTo>
                  <a:pt x="5284" y="2145"/>
                </a:lnTo>
                <a:lnTo>
                  <a:pt x="5287" y="2146"/>
                </a:lnTo>
                <a:lnTo>
                  <a:pt x="5291" y="2145"/>
                </a:lnTo>
                <a:lnTo>
                  <a:pt x="5293" y="2145"/>
                </a:lnTo>
                <a:lnTo>
                  <a:pt x="5295" y="2143"/>
                </a:lnTo>
                <a:lnTo>
                  <a:pt x="5298" y="2139"/>
                </a:lnTo>
                <a:lnTo>
                  <a:pt x="5301" y="2136"/>
                </a:lnTo>
                <a:lnTo>
                  <a:pt x="5303" y="2135"/>
                </a:lnTo>
                <a:lnTo>
                  <a:pt x="5305" y="2134"/>
                </a:lnTo>
                <a:lnTo>
                  <a:pt x="5305" y="2143"/>
                </a:lnTo>
                <a:lnTo>
                  <a:pt x="5311" y="2140"/>
                </a:lnTo>
                <a:lnTo>
                  <a:pt x="5314" y="2140"/>
                </a:lnTo>
                <a:lnTo>
                  <a:pt x="5316" y="2139"/>
                </a:lnTo>
                <a:lnTo>
                  <a:pt x="5319" y="2140"/>
                </a:lnTo>
                <a:lnTo>
                  <a:pt x="5310" y="2135"/>
                </a:lnTo>
                <a:lnTo>
                  <a:pt x="5308" y="2133"/>
                </a:lnTo>
                <a:lnTo>
                  <a:pt x="5307" y="2133"/>
                </a:lnTo>
                <a:lnTo>
                  <a:pt x="5307" y="2132"/>
                </a:lnTo>
                <a:lnTo>
                  <a:pt x="5308" y="2130"/>
                </a:lnTo>
                <a:lnTo>
                  <a:pt x="5310" y="2128"/>
                </a:lnTo>
                <a:lnTo>
                  <a:pt x="5316" y="2120"/>
                </a:lnTo>
                <a:lnTo>
                  <a:pt x="5306" y="2120"/>
                </a:lnTo>
                <a:lnTo>
                  <a:pt x="5299" y="2119"/>
                </a:lnTo>
                <a:lnTo>
                  <a:pt x="5295" y="2119"/>
                </a:lnTo>
                <a:lnTo>
                  <a:pt x="5291" y="2119"/>
                </a:lnTo>
                <a:lnTo>
                  <a:pt x="5287" y="2119"/>
                </a:lnTo>
                <a:lnTo>
                  <a:pt x="5282" y="2120"/>
                </a:lnTo>
                <a:lnTo>
                  <a:pt x="5281" y="2121"/>
                </a:lnTo>
                <a:lnTo>
                  <a:pt x="5281" y="2122"/>
                </a:lnTo>
                <a:lnTo>
                  <a:pt x="5279" y="2124"/>
                </a:lnTo>
                <a:lnTo>
                  <a:pt x="5278" y="2125"/>
                </a:lnTo>
                <a:lnTo>
                  <a:pt x="5276" y="2126"/>
                </a:lnTo>
                <a:lnTo>
                  <a:pt x="5274" y="2126"/>
                </a:lnTo>
                <a:lnTo>
                  <a:pt x="5271" y="2126"/>
                </a:lnTo>
                <a:lnTo>
                  <a:pt x="5271" y="2120"/>
                </a:lnTo>
                <a:lnTo>
                  <a:pt x="5263" y="2120"/>
                </a:lnTo>
                <a:lnTo>
                  <a:pt x="5264" y="2106"/>
                </a:lnTo>
                <a:lnTo>
                  <a:pt x="5266" y="2095"/>
                </a:lnTo>
                <a:lnTo>
                  <a:pt x="5274" y="2095"/>
                </a:lnTo>
                <a:lnTo>
                  <a:pt x="5284" y="2096"/>
                </a:lnTo>
                <a:lnTo>
                  <a:pt x="5303" y="2098"/>
                </a:lnTo>
                <a:lnTo>
                  <a:pt x="5313" y="2099"/>
                </a:lnTo>
                <a:lnTo>
                  <a:pt x="5321" y="2098"/>
                </a:lnTo>
                <a:lnTo>
                  <a:pt x="5325" y="2098"/>
                </a:lnTo>
                <a:lnTo>
                  <a:pt x="5329" y="2097"/>
                </a:lnTo>
                <a:lnTo>
                  <a:pt x="5333" y="2096"/>
                </a:lnTo>
                <a:lnTo>
                  <a:pt x="5336" y="2095"/>
                </a:lnTo>
                <a:lnTo>
                  <a:pt x="5336" y="2092"/>
                </a:lnTo>
                <a:lnTo>
                  <a:pt x="5340" y="2087"/>
                </a:lnTo>
                <a:lnTo>
                  <a:pt x="5346" y="2077"/>
                </a:lnTo>
                <a:lnTo>
                  <a:pt x="5348" y="2072"/>
                </a:lnTo>
                <a:lnTo>
                  <a:pt x="5349" y="2070"/>
                </a:lnTo>
                <a:lnTo>
                  <a:pt x="5349" y="2068"/>
                </a:lnTo>
                <a:lnTo>
                  <a:pt x="5348" y="2067"/>
                </a:lnTo>
                <a:lnTo>
                  <a:pt x="5347" y="2066"/>
                </a:lnTo>
                <a:lnTo>
                  <a:pt x="5344" y="2066"/>
                </a:lnTo>
                <a:lnTo>
                  <a:pt x="5342" y="2067"/>
                </a:lnTo>
                <a:close/>
                <a:moveTo>
                  <a:pt x="4804" y="1965"/>
                </a:moveTo>
                <a:lnTo>
                  <a:pt x="4804" y="1968"/>
                </a:lnTo>
                <a:lnTo>
                  <a:pt x="4803" y="1971"/>
                </a:lnTo>
                <a:lnTo>
                  <a:pt x="4802" y="1973"/>
                </a:lnTo>
                <a:lnTo>
                  <a:pt x="4801" y="1975"/>
                </a:lnTo>
                <a:lnTo>
                  <a:pt x="4802" y="1979"/>
                </a:lnTo>
                <a:lnTo>
                  <a:pt x="4802" y="1982"/>
                </a:lnTo>
                <a:lnTo>
                  <a:pt x="4803" y="1985"/>
                </a:lnTo>
                <a:lnTo>
                  <a:pt x="4807" y="1990"/>
                </a:lnTo>
                <a:lnTo>
                  <a:pt x="4811" y="1995"/>
                </a:lnTo>
                <a:lnTo>
                  <a:pt x="4816" y="2000"/>
                </a:lnTo>
                <a:lnTo>
                  <a:pt x="4827" y="2008"/>
                </a:lnTo>
                <a:lnTo>
                  <a:pt x="4831" y="2012"/>
                </a:lnTo>
                <a:lnTo>
                  <a:pt x="4835" y="2016"/>
                </a:lnTo>
                <a:lnTo>
                  <a:pt x="4838" y="2020"/>
                </a:lnTo>
                <a:lnTo>
                  <a:pt x="4840" y="2023"/>
                </a:lnTo>
                <a:lnTo>
                  <a:pt x="4844" y="2031"/>
                </a:lnTo>
                <a:lnTo>
                  <a:pt x="4847" y="2039"/>
                </a:lnTo>
                <a:lnTo>
                  <a:pt x="4849" y="2043"/>
                </a:lnTo>
                <a:lnTo>
                  <a:pt x="4852" y="2047"/>
                </a:lnTo>
                <a:lnTo>
                  <a:pt x="4854" y="2048"/>
                </a:lnTo>
                <a:lnTo>
                  <a:pt x="4856" y="2050"/>
                </a:lnTo>
                <a:lnTo>
                  <a:pt x="4862" y="2053"/>
                </a:lnTo>
                <a:lnTo>
                  <a:pt x="4868" y="2056"/>
                </a:lnTo>
                <a:lnTo>
                  <a:pt x="4871" y="2057"/>
                </a:lnTo>
                <a:lnTo>
                  <a:pt x="4872" y="2058"/>
                </a:lnTo>
                <a:lnTo>
                  <a:pt x="4873" y="2062"/>
                </a:lnTo>
                <a:lnTo>
                  <a:pt x="4874" y="2066"/>
                </a:lnTo>
                <a:lnTo>
                  <a:pt x="4874" y="2075"/>
                </a:lnTo>
                <a:lnTo>
                  <a:pt x="4875" y="2084"/>
                </a:lnTo>
                <a:lnTo>
                  <a:pt x="4876" y="2088"/>
                </a:lnTo>
                <a:lnTo>
                  <a:pt x="4877" y="2092"/>
                </a:lnTo>
                <a:lnTo>
                  <a:pt x="4879" y="2095"/>
                </a:lnTo>
                <a:lnTo>
                  <a:pt x="4882" y="2098"/>
                </a:lnTo>
                <a:lnTo>
                  <a:pt x="4888" y="2103"/>
                </a:lnTo>
                <a:lnTo>
                  <a:pt x="4895" y="2109"/>
                </a:lnTo>
                <a:lnTo>
                  <a:pt x="4898" y="2112"/>
                </a:lnTo>
                <a:lnTo>
                  <a:pt x="4900" y="2115"/>
                </a:lnTo>
                <a:lnTo>
                  <a:pt x="4903" y="2120"/>
                </a:lnTo>
                <a:lnTo>
                  <a:pt x="4906" y="2126"/>
                </a:lnTo>
                <a:lnTo>
                  <a:pt x="4910" y="2138"/>
                </a:lnTo>
                <a:lnTo>
                  <a:pt x="4914" y="2150"/>
                </a:lnTo>
                <a:lnTo>
                  <a:pt x="4917" y="2156"/>
                </a:lnTo>
                <a:lnTo>
                  <a:pt x="4920" y="2162"/>
                </a:lnTo>
                <a:lnTo>
                  <a:pt x="4922" y="2165"/>
                </a:lnTo>
                <a:lnTo>
                  <a:pt x="4925" y="2168"/>
                </a:lnTo>
                <a:lnTo>
                  <a:pt x="4929" y="2171"/>
                </a:lnTo>
                <a:lnTo>
                  <a:pt x="4931" y="2174"/>
                </a:lnTo>
                <a:lnTo>
                  <a:pt x="4933" y="2178"/>
                </a:lnTo>
                <a:lnTo>
                  <a:pt x="4934" y="2183"/>
                </a:lnTo>
                <a:lnTo>
                  <a:pt x="4936" y="2192"/>
                </a:lnTo>
                <a:lnTo>
                  <a:pt x="4938" y="2197"/>
                </a:lnTo>
                <a:lnTo>
                  <a:pt x="4939" y="2201"/>
                </a:lnTo>
                <a:lnTo>
                  <a:pt x="4942" y="2204"/>
                </a:lnTo>
                <a:lnTo>
                  <a:pt x="4945" y="2207"/>
                </a:lnTo>
                <a:lnTo>
                  <a:pt x="4947" y="2208"/>
                </a:lnTo>
                <a:lnTo>
                  <a:pt x="4949" y="2209"/>
                </a:lnTo>
                <a:lnTo>
                  <a:pt x="4953" y="2210"/>
                </a:lnTo>
                <a:lnTo>
                  <a:pt x="4958" y="2211"/>
                </a:lnTo>
                <a:lnTo>
                  <a:pt x="4960" y="2212"/>
                </a:lnTo>
                <a:lnTo>
                  <a:pt x="4962" y="2213"/>
                </a:lnTo>
                <a:lnTo>
                  <a:pt x="4962" y="2219"/>
                </a:lnTo>
                <a:lnTo>
                  <a:pt x="4970" y="2224"/>
                </a:lnTo>
                <a:lnTo>
                  <a:pt x="4975" y="2226"/>
                </a:lnTo>
                <a:lnTo>
                  <a:pt x="4977" y="2227"/>
                </a:lnTo>
                <a:lnTo>
                  <a:pt x="4979" y="2227"/>
                </a:lnTo>
                <a:lnTo>
                  <a:pt x="4978" y="2226"/>
                </a:lnTo>
                <a:lnTo>
                  <a:pt x="4977" y="2224"/>
                </a:lnTo>
                <a:lnTo>
                  <a:pt x="4977" y="2222"/>
                </a:lnTo>
                <a:lnTo>
                  <a:pt x="4978" y="2221"/>
                </a:lnTo>
                <a:lnTo>
                  <a:pt x="4979" y="2220"/>
                </a:lnTo>
                <a:lnTo>
                  <a:pt x="4982" y="2219"/>
                </a:lnTo>
                <a:lnTo>
                  <a:pt x="4988" y="2220"/>
                </a:lnTo>
                <a:lnTo>
                  <a:pt x="4994" y="2221"/>
                </a:lnTo>
                <a:lnTo>
                  <a:pt x="4998" y="2221"/>
                </a:lnTo>
                <a:lnTo>
                  <a:pt x="4998" y="2213"/>
                </a:lnTo>
                <a:lnTo>
                  <a:pt x="4998" y="2206"/>
                </a:lnTo>
                <a:lnTo>
                  <a:pt x="4998" y="2203"/>
                </a:lnTo>
                <a:lnTo>
                  <a:pt x="4997" y="2200"/>
                </a:lnTo>
                <a:lnTo>
                  <a:pt x="4995" y="2198"/>
                </a:lnTo>
                <a:lnTo>
                  <a:pt x="4993" y="2196"/>
                </a:lnTo>
                <a:lnTo>
                  <a:pt x="4993" y="2193"/>
                </a:lnTo>
                <a:lnTo>
                  <a:pt x="5001" y="2190"/>
                </a:lnTo>
                <a:lnTo>
                  <a:pt x="5003" y="2181"/>
                </a:lnTo>
                <a:lnTo>
                  <a:pt x="5004" y="2174"/>
                </a:lnTo>
                <a:lnTo>
                  <a:pt x="5000" y="2170"/>
                </a:lnTo>
                <a:lnTo>
                  <a:pt x="4997" y="2167"/>
                </a:lnTo>
                <a:lnTo>
                  <a:pt x="4996" y="2165"/>
                </a:lnTo>
                <a:lnTo>
                  <a:pt x="4995" y="2162"/>
                </a:lnTo>
                <a:lnTo>
                  <a:pt x="4996" y="2159"/>
                </a:lnTo>
                <a:lnTo>
                  <a:pt x="4996" y="2156"/>
                </a:lnTo>
                <a:lnTo>
                  <a:pt x="4996" y="2154"/>
                </a:lnTo>
                <a:lnTo>
                  <a:pt x="4987" y="2155"/>
                </a:lnTo>
                <a:lnTo>
                  <a:pt x="4982" y="2155"/>
                </a:lnTo>
                <a:lnTo>
                  <a:pt x="4980" y="2154"/>
                </a:lnTo>
                <a:lnTo>
                  <a:pt x="4979" y="2154"/>
                </a:lnTo>
                <a:lnTo>
                  <a:pt x="4978" y="2153"/>
                </a:lnTo>
                <a:lnTo>
                  <a:pt x="4977" y="2152"/>
                </a:lnTo>
                <a:lnTo>
                  <a:pt x="4976" y="2148"/>
                </a:lnTo>
                <a:lnTo>
                  <a:pt x="4975" y="2144"/>
                </a:lnTo>
                <a:lnTo>
                  <a:pt x="4975" y="2140"/>
                </a:lnTo>
                <a:lnTo>
                  <a:pt x="4975" y="2132"/>
                </a:lnTo>
                <a:lnTo>
                  <a:pt x="4976" y="2126"/>
                </a:lnTo>
                <a:lnTo>
                  <a:pt x="4965" y="2124"/>
                </a:lnTo>
                <a:lnTo>
                  <a:pt x="4956" y="2123"/>
                </a:lnTo>
                <a:lnTo>
                  <a:pt x="4959" y="2109"/>
                </a:lnTo>
                <a:lnTo>
                  <a:pt x="4958" y="2110"/>
                </a:lnTo>
                <a:lnTo>
                  <a:pt x="4958" y="2111"/>
                </a:lnTo>
                <a:lnTo>
                  <a:pt x="4958" y="2112"/>
                </a:lnTo>
                <a:lnTo>
                  <a:pt x="4959" y="2113"/>
                </a:lnTo>
                <a:lnTo>
                  <a:pt x="4962" y="2115"/>
                </a:lnTo>
                <a:lnTo>
                  <a:pt x="4962" y="2109"/>
                </a:lnTo>
                <a:lnTo>
                  <a:pt x="4962" y="2105"/>
                </a:lnTo>
                <a:lnTo>
                  <a:pt x="4961" y="2100"/>
                </a:lnTo>
                <a:lnTo>
                  <a:pt x="4959" y="2095"/>
                </a:lnTo>
                <a:lnTo>
                  <a:pt x="4957" y="2093"/>
                </a:lnTo>
                <a:lnTo>
                  <a:pt x="4955" y="2092"/>
                </a:lnTo>
                <a:lnTo>
                  <a:pt x="4952" y="2091"/>
                </a:lnTo>
                <a:lnTo>
                  <a:pt x="4951" y="2089"/>
                </a:lnTo>
                <a:lnTo>
                  <a:pt x="4951" y="2084"/>
                </a:lnTo>
                <a:lnTo>
                  <a:pt x="4945" y="2084"/>
                </a:lnTo>
                <a:lnTo>
                  <a:pt x="4945" y="2082"/>
                </a:lnTo>
                <a:lnTo>
                  <a:pt x="4945" y="2081"/>
                </a:lnTo>
                <a:lnTo>
                  <a:pt x="4947" y="2079"/>
                </a:lnTo>
                <a:lnTo>
                  <a:pt x="4948" y="2076"/>
                </a:lnTo>
                <a:lnTo>
                  <a:pt x="4948" y="2075"/>
                </a:lnTo>
                <a:lnTo>
                  <a:pt x="4948" y="2072"/>
                </a:lnTo>
                <a:lnTo>
                  <a:pt x="4941" y="2078"/>
                </a:lnTo>
                <a:lnTo>
                  <a:pt x="4937" y="2081"/>
                </a:lnTo>
                <a:lnTo>
                  <a:pt x="4934" y="2084"/>
                </a:lnTo>
                <a:lnTo>
                  <a:pt x="4933" y="2080"/>
                </a:lnTo>
                <a:lnTo>
                  <a:pt x="4933" y="2075"/>
                </a:lnTo>
                <a:lnTo>
                  <a:pt x="4932" y="2071"/>
                </a:lnTo>
                <a:lnTo>
                  <a:pt x="4931" y="2067"/>
                </a:lnTo>
                <a:lnTo>
                  <a:pt x="4930" y="2066"/>
                </a:lnTo>
                <a:lnTo>
                  <a:pt x="4929" y="2065"/>
                </a:lnTo>
                <a:lnTo>
                  <a:pt x="4925" y="2064"/>
                </a:lnTo>
                <a:lnTo>
                  <a:pt x="4922" y="2063"/>
                </a:lnTo>
                <a:lnTo>
                  <a:pt x="4920" y="2061"/>
                </a:lnTo>
                <a:lnTo>
                  <a:pt x="4918" y="2058"/>
                </a:lnTo>
                <a:lnTo>
                  <a:pt x="4917" y="2054"/>
                </a:lnTo>
                <a:lnTo>
                  <a:pt x="4916" y="2050"/>
                </a:lnTo>
                <a:lnTo>
                  <a:pt x="4915" y="2048"/>
                </a:lnTo>
                <a:lnTo>
                  <a:pt x="4914" y="2047"/>
                </a:lnTo>
                <a:lnTo>
                  <a:pt x="4913" y="2046"/>
                </a:lnTo>
                <a:lnTo>
                  <a:pt x="4912" y="2046"/>
                </a:lnTo>
                <a:lnTo>
                  <a:pt x="4911" y="2047"/>
                </a:lnTo>
                <a:lnTo>
                  <a:pt x="4911" y="2048"/>
                </a:lnTo>
                <a:lnTo>
                  <a:pt x="4911" y="2053"/>
                </a:lnTo>
                <a:lnTo>
                  <a:pt x="4905" y="2049"/>
                </a:lnTo>
                <a:lnTo>
                  <a:pt x="4902" y="2046"/>
                </a:lnTo>
                <a:lnTo>
                  <a:pt x="4900" y="2044"/>
                </a:lnTo>
                <a:lnTo>
                  <a:pt x="4899" y="2043"/>
                </a:lnTo>
                <a:lnTo>
                  <a:pt x="4899" y="2041"/>
                </a:lnTo>
                <a:lnTo>
                  <a:pt x="4900" y="2037"/>
                </a:lnTo>
                <a:lnTo>
                  <a:pt x="4900" y="2034"/>
                </a:lnTo>
                <a:lnTo>
                  <a:pt x="4900" y="2032"/>
                </a:lnTo>
                <a:lnTo>
                  <a:pt x="4900" y="2030"/>
                </a:lnTo>
                <a:lnTo>
                  <a:pt x="4899" y="2030"/>
                </a:lnTo>
                <a:lnTo>
                  <a:pt x="4896" y="2030"/>
                </a:lnTo>
                <a:lnTo>
                  <a:pt x="4892" y="2030"/>
                </a:lnTo>
                <a:lnTo>
                  <a:pt x="4891" y="2026"/>
                </a:lnTo>
                <a:lnTo>
                  <a:pt x="4892" y="2022"/>
                </a:lnTo>
                <a:lnTo>
                  <a:pt x="4884" y="2019"/>
                </a:lnTo>
                <a:lnTo>
                  <a:pt x="4880" y="2018"/>
                </a:lnTo>
                <a:lnTo>
                  <a:pt x="4877" y="2016"/>
                </a:lnTo>
                <a:lnTo>
                  <a:pt x="4877" y="2015"/>
                </a:lnTo>
                <a:lnTo>
                  <a:pt x="4876" y="2014"/>
                </a:lnTo>
                <a:lnTo>
                  <a:pt x="4876" y="2010"/>
                </a:lnTo>
                <a:lnTo>
                  <a:pt x="4876" y="2007"/>
                </a:lnTo>
                <a:lnTo>
                  <a:pt x="4875" y="2005"/>
                </a:lnTo>
                <a:lnTo>
                  <a:pt x="4866" y="1999"/>
                </a:lnTo>
                <a:lnTo>
                  <a:pt x="4858" y="1994"/>
                </a:lnTo>
                <a:lnTo>
                  <a:pt x="4856" y="1990"/>
                </a:lnTo>
                <a:lnTo>
                  <a:pt x="4855" y="1985"/>
                </a:lnTo>
                <a:lnTo>
                  <a:pt x="4854" y="1980"/>
                </a:lnTo>
                <a:lnTo>
                  <a:pt x="4853" y="1978"/>
                </a:lnTo>
                <a:lnTo>
                  <a:pt x="4852" y="1977"/>
                </a:lnTo>
                <a:lnTo>
                  <a:pt x="4849" y="1975"/>
                </a:lnTo>
                <a:lnTo>
                  <a:pt x="4845" y="1975"/>
                </a:lnTo>
                <a:lnTo>
                  <a:pt x="4838" y="1974"/>
                </a:lnTo>
                <a:lnTo>
                  <a:pt x="4829" y="1975"/>
                </a:lnTo>
                <a:lnTo>
                  <a:pt x="4825" y="1975"/>
                </a:lnTo>
                <a:lnTo>
                  <a:pt x="4821" y="1974"/>
                </a:lnTo>
                <a:lnTo>
                  <a:pt x="4820" y="1972"/>
                </a:lnTo>
                <a:lnTo>
                  <a:pt x="4818" y="1970"/>
                </a:lnTo>
                <a:lnTo>
                  <a:pt x="4817" y="1967"/>
                </a:lnTo>
                <a:lnTo>
                  <a:pt x="4816" y="1965"/>
                </a:lnTo>
                <a:lnTo>
                  <a:pt x="4813" y="1965"/>
                </a:lnTo>
                <a:lnTo>
                  <a:pt x="4810" y="1965"/>
                </a:lnTo>
                <a:lnTo>
                  <a:pt x="4807" y="1966"/>
                </a:lnTo>
                <a:lnTo>
                  <a:pt x="4806" y="1966"/>
                </a:lnTo>
                <a:lnTo>
                  <a:pt x="4804" y="1965"/>
                </a:lnTo>
                <a:close/>
                <a:moveTo>
                  <a:pt x="5356" y="1892"/>
                </a:moveTo>
                <a:lnTo>
                  <a:pt x="5355" y="1895"/>
                </a:lnTo>
                <a:lnTo>
                  <a:pt x="5355" y="1899"/>
                </a:lnTo>
                <a:lnTo>
                  <a:pt x="5356" y="1906"/>
                </a:lnTo>
                <a:lnTo>
                  <a:pt x="5353" y="1907"/>
                </a:lnTo>
                <a:lnTo>
                  <a:pt x="5350" y="1906"/>
                </a:lnTo>
                <a:lnTo>
                  <a:pt x="5347" y="1906"/>
                </a:lnTo>
                <a:lnTo>
                  <a:pt x="5346" y="1906"/>
                </a:lnTo>
                <a:lnTo>
                  <a:pt x="5344" y="1906"/>
                </a:lnTo>
                <a:lnTo>
                  <a:pt x="5344" y="1915"/>
                </a:lnTo>
                <a:lnTo>
                  <a:pt x="5339" y="1915"/>
                </a:lnTo>
                <a:lnTo>
                  <a:pt x="5335" y="1915"/>
                </a:lnTo>
                <a:lnTo>
                  <a:pt x="5331" y="1916"/>
                </a:lnTo>
                <a:lnTo>
                  <a:pt x="5325" y="1918"/>
                </a:lnTo>
                <a:lnTo>
                  <a:pt x="5323" y="1918"/>
                </a:lnTo>
                <a:lnTo>
                  <a:pt x="5323" y="1919"/>
                </a:lnTo>
                <a:lnTo>
                  <a:pt x="5325" y="1920"/>
                </a:lnTo>
                <a:lnTo>
                  <a:pt x="5325" y="1921"/>
                </a:lnTo>
                <a:lnTo>
                  <a:pt x="5322" y="1920"/>
                </a:lnTo>
                <a:lnTo>
                  <a:pt x="5322" y="1919"/>
                </a:lnTo>
                <a:lnTo>
                  <a:pt x="5322" y="1917"/>
                </a:lnTo>
                <a:lnTo>
                  <a:pt x="5321" y="1915"/>
                </a:lnTo>
                <a:lnTo>
                  <a:pt x="5320" y="1913"/>
                </a:lnTo>
                <a:lnTo>
                  <a:pt x="5318" y="1912"/>
                </a:lnTo>
                <a:lnTo>
                  <a:pt x="5315" y="1911"/>
                </a:lnTo>
                <a:lnTo>
                  <a:pt x="5313" y="1912"/>
                </a:lnTo>
                <a:lnTo>
                  <a:pt x="5311" y="1912"/>
                </a:lnTo>
                <a:lnTo>
                  <a:pt x="5310" y="1912"/>
                </a:lnTo>
                <a:lnTo>
                  <a:pt x="5309" y="1913"/>
                </a:lnTo>
                <a:lnTo>
                  <a:pt x="5308" y="1915"/>
                </a:lnTo>
                <a:lnTo>
                  <a:pt x="5305" y="1918"/>
                </a:lnTo>
                <a:lnTo>
                  <a:pt x="5303" y="1919"/>
                </a:lnTo>
                <a:lnTo>
                  <a:pt x="5299" y="1920"/>
                </a:lnTo>
                <a:lnTo>
                  <a:pt x="5294" y="1923"/>
                </a:lnTo>
                <a:lnTo>
                  <a:pt x="5293" y="1926"/>
                </a:lnTo>
                <a:lnTo>
                  <a:pt x="5293" y="1930"/>
                </a:lnTo>
                <a:lnTo>
                  <a:pt x="5294" y="1937"/>
                </a:lnTo>
                <a:lnTo>
                  <a:pt x="5291" y="1938"/>
                </a:lnTo>
                <a:lnTo>
                  <a:pt x="5289" y="1939"/>
                </a:lnTo>
                <a:lnTo>
                  <a:pt x="5289" y="1940"/>
                </a:lnTo>
                <a:lnTo>
                  <a:pt x="5289" y="1942"/>
                </a:lnTo>
                <a:lnTo>
                  <a:pt x="5290" y="1944"/>
                </a:lnTo>
                <a:lnTo>
                  <a:pt x="5291" y="1945"/>
                </a:lnTo>
                <a:lnTo>
                  <a:pt x="5292" y="1946"/>
                </a:lnTo>
                <a:lnTo>
                  <a:pt x="5294" y="1946"/>
                </a:lnTo>
                <a:lnTo>
                  <a:pt x="5302" y="1934"/>
                </a:lnTo>
                <a:lnTo>
                  <a:pt x="5301" y="1934"/>
                </a:lnTo>
                <a:lnTo>
                  <a:pt x="5301" y="1933"/>
                </a:lnTo>
                <a:lnTo>
                  <a:pt x="5302" y="1933"/>
                </a:lnTo>
                <a:lnTo>
                  <a:pt x="5304" y="1933"/>
                </a:lnTo>
                <a:lnTo>
                  <a:pt x="5306" y="1933"/>
                </a:lnTo>
                <a:lnTo>
                  <a:pt x="5307" y="1934"/>
                </a:lnTo>
                <a:lnTo>
                  <a:pt x="5307" y="1935"/>
                </a:lnTo>
                <a:lnTo>
                  <a:pt x="5306" y="1936"/>
                </a:lnTo>
                <a:lnTo>
                  <a:pt x="5305" y="1937"/>
                </a:lnTo>
                <a:lnTo>
                  <a:pt x="5313" y="1937"/>
                </a:lnTo>
                <a:lnTo>
                  <a:pt x="5319" y="1937"/>
                </a:lnTo>
                <a:lnTo>
                  <a:pt x="5324" y="1937"/>
                </a:lnTo>
                <a:lnTo>
                  <a:pt x="5330" y="1937"/>
                </a:lnTo>
                <a:lnTo>
                  <a:pt x="5330" y="1943"/>
                </a:lnTo>
                <a:lnTo>
                  <a:pt x="5325" y="1946"/>
                </a:lnTo>
                <a:lnTo>
                  <a:pt x="5326" y="1950"/>
                </a:lnTo>
                <a:lnTo>
                  <a:pt x="5327" y="1953"/>
                </a:lnTo>
                <a:lnTo>
                  <a:pt x="5327" y="1958"/>
                </a:lnTo>
                <a:lnTo>
                  <a:pt x="5328" y="1959"/>
                </a:lnTo>
                <a:lnTo>
                  <a:pt x="5329" y="1961"/>
                </a:lnTo>
                <a:lnTo>
                  <a:pt x="5330" y="1963"/>
                </a:lnTo>
                <a:lnTo>
                  <a:pt x="5333" y="1965"/>
                </a:lnTo>
                <a:lnTo>
                  <a:pt x="5337" y="1968"/>
                </a:lnTo>
                <a:lnTo>
                  <a:pt x="5340" y="1969"/>
                </a:lnTo>
                <a:lnTo>
                  <a:pt x="5350" y="1971"/>
                </a:lnTo>
                <a:lnTo>
                  <a:pt x="5350" y="1979"/>
                </a:lnTo>
                <a:lnTo>
                  <a:pt x="5354" y="1976"/>
                </a:lnTo>
                <a:lnTo>
                  <a:pt x="5355" y="1975"/>
                </a:lnTo>
                <a:lnTo>
                  <a:pt x="5356" y="1975"/>
                </a:lnTo>
                <a:lnTo>
                  <a:pt x="5358" y="1974"/>
                </a:lnTo>
                <a:lnTo>
                  <a:pt x="5357" y="1964"/>
                </a:lnTo>
                <a:lnTo>
                  <a:pt x="5356" y="1954"/>
                </a:lnTo>
                <a:lnTo>
                  <a:pt x="5359" y="1956"/>
                </a:lnTo>
                <a:lnTo>
                  <a:pt x="5361" y="1957"/>
                </a:lnTo>
                <a:lnTo>
                  <a:pt x="5363" y="1958"/>
                </a:lnTo>
                <a:lnTo>
                  <a:pt x="5364" y="1958"/>
                </a:lnTo>
                <a:lnTo>
                  <a:pt x="5364" y="1957"/>
                </a:lnTo>
                <a:lnTo>
                  <a:pt x="5363" y="1956"/>
                </a:lnTo>
                <a:lnTo>
                  <a:pt x="5362" y="1954"/>
                </a:lnTo>
                <a:lnTo>
                  <a:pt x="5359" y="1948"/>
                </a:lnTo>
                <a:lnTo>
                  <a:pt x="5359" y="1945"/>
                </a:lnTo>
                <a:lnTo>
                  <a:pt x="5358" y="1943"/>
                </a:lnTo>
                <a:lnTo>
                  <a:pt x="5364" y="1943"/>
                </a:lnTo>
                <a:lnTo>
                  <a:pt x="5367" y="1937"/>
                </a:lnTo>
                <a:lnTo>
                  <a:pt x="5370" y="1932"/>
                </a:lnTo>
                <a:lnTo>
                  <a:pt x="5371" y="1930"/>
                </a:lnTo>
                <a:lnTo>
                  <a:pt x="5373" y="1928"/>
                </a:lnTo>
                <a:lnTo>
                  <a:pt x="5375" y="1926"/>
                </a:lnTo>
                <a:lnTo>
                  <a:pt x="5376" y="1923"/>
                </a:lnTo>
                <a:lnTo>
                  <a:pt x="5377" y="1921"/>
                </a:lnTo>
                <a:lnTo>
                  <a:pt x="5377" y="1919"/>
                </a:lnTo>
                <a:lnTo>
                  <a:pt x="5375" y="1918"/>
                </a:lnTo>
                <a:lnTo>
                  <a:pt x="5374" y="1917"/>
                </a:lnTo>
                <a:lnTo>
                  <a:pt x="5373" y="1916"/>
                </a:lnTo>
                <a:lnTo>
                  <a:pt x="5371" y="1913"/>
                </a:lnTo>
                <a:lnTo>
                  <a:pt x="5369" y="1910"/>
                </a:lnTo>
                <a:lnTo>
                  <a:pt x="5368" y="1906"/>
                </a:lnTo>
                <a:lnTo>
                  <a:pt x="5367" y="1898"/>
                </a:lnTo>
                <a:lnTo>
                  <a:pt x="5367" y="1892"/>
                </a:lnTo>
                <a:lnTo>
                  <a:pt x="5361" y="1893"/>
                </a:lnTo>
                <a:lnTo>
                  <a:pt x="5358" y="1893"/>
                </a:lnTo>
                <a:lnTo>
                  <a:pt x="5356" y="1892"/>
                </a:lnTo>
                <a:close/>
                <a:moveTo>
                  <a:pt x="5246" y="1847"/>
                </a:moveTo>
                <a:lnTo>
                  <a:pt x="5245" y="1851"/>
                </a:lnTo>
                <a:lnTo>
                  <a:pt x="5246" y="1854"/>
                </a:lnTo>
                <a:lnTo>
                  <a:pt x="5246" y="1856"/>
                </a:lnTo>
                <a:lnTo>
                  <a:pt x="5246" y="1858"/>
                </a:lnTo>
                <a:lnTo>
                  <a:pt x="5240" y="1858"/>
                </a:lnTo>
                <a:lnTo>
                  <a:pt x="5237" y="1868"/>
                </a:lnTo>
                <a:lnTo>
                  <a:pt x="5233" y="1878"/>
                </a:lnTo>
                <a:lnTo>
                  <a:pt x="5231" y="1883"/>
                </a:lnTo>
                <a:lnTo>
                  <a:pt x="5228" y="1888"/>
                </a:lnTo>
                <a:lnTo>
                  <a:pt x="5226" y="1892"/>
                </a:lnTo>
                <a:lnTo>
                  <a:pt x="5223" y="1895"/>
                </a:lnTo>
                <a:lnTo>
                  <a:pt x="5222" y="1896"/>
                </a:lnTo>
                <a:lnTo>
                  <a:pt x="5219" y="1897"/>
                </a:lnTo>
                <a:lnTo>
                  <a:pt x="5215" y="1899"/>
                </a:lnTo>
                <a:lnTo>
                  <a:pt x="5210" y="1901"/>
                </a:lnTo>
                <a:lnTo>
                  <a:pt x="5208" y="1902"/>
                </a:lnTo>
                <a:lnTo>
                  <a:pt x="5207" y="1903"/>
                </a:lnTo>
                <a:lnTo>
                  <a:pt x="5204" y="1908"/>
                </a:lnTo>
                <a:lnTo>
                  <a:pt x="5203" y="1911"/>
                </a:lnTo>
                <a:lnTo>
                  <a:pt x="5204" y="1912"/>
                </a:lnTo>
                <a:lnTo>
                  <a:pt x="5205" y="1912"/>
                </a:lnTo>
                <a:lnTo>
                  <a:pt x="5207" y="1912"/>
                </a:lnTo>
                <a:lnTo>
                  <a:pt x="5218" y="1907"/>
                </a:lnTo>
                <a:lnTo>
                  <a:pt x="5224" y="1904"/>
                </a:lnTo>
                <a:lnTo>
                  <a:pt x="5227" y="1902"/>
                </a:lnTo>
                <a:lnTo>
                  <a:pt x="5229" y="1901"/>
                </a:lnTo>
                <a:lnTo>
                  <a:pt x="5230" y="1899"/>
                </a:lnTo>
                <a:lnTo>
                  <a:pt x="5231" y="1897"/>
                </a:lnTo>
                <a:lnTo>
                  <a:pt x="5232" y="1893"/>
                </a:lnTo>
                <a:lnTo>
                  <a:pt x="5233" y="1888"/>
                </a:lnTo>
                <a:lnTo>
                  <a:pt x="5234" y="1886"/>
                </a:lnTo>
                <a:lnTo>
                  <a:pt x="5235" y="1884"/>
                </a:lnTo>
                <a:lnTo>
                  <a:pt x="5236" y="1882"/>
                </a:lnTo>
                <a:lnTo>
                  <a:pt x="5238" y="1880"/>
                </a:lnTo>
                <a:lnTo>
                  <a:pt x="5244" y="1876"/>
                </a:lnTo>
                <a:lnTo>
                  <a:pt x="5249" y="1872"/>
                </a:lnTo>
                <a:lnTo>
                  <a:pt x="5251" y="1869"/>
                </a:lnTo>
                <a:lnTo>
                  <a:pt x="5252" y="1867"/>
                </a:lnTo>
                <a:lnTo>
                  <a:pt x="5251" y="1863"/>
                </a:lnTo>
                <a:lnTo>
                  <a:pt x="5249" y="1857"/>
                </a:lnTo>
                <a:lnTo>
                  <a:pt x="5247" y="1851"/>
                </a:lnTo>
                <a:lnTo>
                  <a:pt x="5246" y="1847"/>
                </a:lnTo>
                <a:close/>
                <a:moveTo>
                  <a:pt x="5271" y="1678"/>
                </a:moveTo>
                <a:lnTo>
                  <a:pt x="5269" y="1690"/>
                </a:lnTo>
                <a:lnTo>
                  <a:pt x="5269" y="1695"/>
                </a:lnTo>
                <a:lnTo>
                  <a:pt x="5269" y="1700"/>
                </a:lnTo>
                <a:lnTo>
                  <a:pt x="5269" y="1710"/>
                </a:lnTo>
                <a:lnTo>
                  <a:pt x="5268" y="1721"/>
                </a:lnTo>
                <a:lnTo>
                  <a:pt x="5263" y="1723"/>
                </a:lnTo>
                <a:lnTo>
                  <a:pt x="5262" y="1725"/>
                </a:lnTo>
                <a:lnTo>
                  <a:pt x="5262" y="1728"/>
                </a:lnTo>
                <a:lnTo>
                  <a:pt x="5263" y="1732"/>
                </a:lnTo>
                <a:lnTo>
                  <a:pt x="5264" y="1731"/>
                </a:lnTo>
                <a:lnTo>
                  <a:pt x="5265" y="1731"/>
                </a:lnTo>
                <a:lnTo>
                  <a:pt x="5265" y="1732"/>
                </a:lnTo>
                <a:lnTo>
                  <a:pt x="5266" y="1733"/>
                </a:lnTo>
                <a:lnTo>
                  <a:pt x="5266" y="1738"/>
                </a:lnTo>
                <a:lnTo>
                  <a:pt x="5261" y="1738"/>
                </a:lnTo>
                <a:lnTo>
                  <a:pt x="5259" y="1738"/>
                </a:lnTo>
                <a:lnTo>
                  <a:pt x="5260" y="1738"/>
                </a:lnTo>
                <a:lnTo>
                  <a:pt x="5255" y="1736"/>
                </a:lnTo>
                <a:lnTo>
                  <a:pt x="5253" y="1735"/>
                </a:lnTo>
                <a:lnTo>
                  <a:pt x="5254" y="1735"/>
                </a:lnTo>
                <a:lnTo>
                  <a:pt x="5253" y="1736"/>
                </a:lnTo>
                <a:lnTo>
                  <a:pt x="5252" y="1740"/>
                </a:lnTo>
                <a:lnTo>
                  <a:pt x="5252" y="1742"/>
                </a:lnTo>
                <a:lnTo>
                  <a:pt x="5253" y="1744"/>
                </a:lnTo>
                <a:lnTo>
                  <a:pt x="5254" y="1745"/>
                </a:lnTo>
                <a:lnTo>
                  <a:pt x="5256" y="1746"/>
                </a:lnTo>
                <a:lnTo>
                  <a:pt x="5257" y="1746"/>
                </a:lnTo>
                <a:lnTo>
                  <a:pt x="5261" y="1760"/>
                </a:lnTo>
                <a:lnTo>
                  <a:pt x="5263" y="1765"/>
                </a:lnTo>
                <a:lnTo>
                  <a:pt x="5266" y="1771"/>
                </a:lnTo>
                <a:lnTo>
                  <a:pt x="5267" y="1770"/>
                </a:lnTo>
                <a:lnTo>
                  <a:pt x="5267" y="1769"/>
                </a:lnTo>
                <a:lnTo>
                  <a:pt x="5269" y="1767"/>
                </a:lnTo>
                <a:lnTo>
                  <a:pt x="5270" y="1766"/>
                </a:lnTo>
                <a:lnTo>
                  <a:pt x="5272" y="1766"/>
                </a:lnTo>
                <a:lnTo>
                  <a:pt x="5274" y="1766"/>
                </a:lnTo>
                <a:lnTo>
                  <a:pt x="5272" y="1776"/>
                </a:lnTo>
                <a:lnTo>
                  <a:pt x="5271" y="1779"/>
                </a:lnTo>
                <a:lnTo>
                  <a:pt x="5271" y="1782"/>
                </a:lnTo>
                <a:lnTo>
                  <a:pt x="5272" y="1785"/>
                </a:lnTo>
                <a:lnTo>
                  <a:pt x="5273" y="1788"/>
                </a:lnTo>
                <a:lnTo>
                  <a:pt x="5277" y="1797"/>
                </a:lnTo>
                <a:lnTo>
                  <a:pt x="5288" y="1793"/>
                </a:lnTo>
                <a:lnTo>
                  <a:pt x="5291" y="1792"/>
                </a:lnTo>
                <a:lnTo>
                  <a:pt x="5294" y="1792"/>
                </a:lnTo>
                <a:lnTo>
                  <a:pt x="5296" y="1793"/>
                </a:lnTo>
                <a:lnTo>
                  <a:pt x="5299" y="1795"/>
                </a:lnTo>
                <a:lnTo>
                  <a:pt x="5308" y="1802"/>
                </a:lnTo>
                <a:lnTo>
                  <a:pt x="5307" y="1797"/>
                </a:lnTo>
                <a:lnTo>
                  <a:pt x="5305" y="1792"/>
                </a:lnTo>
                <a:lnTo>
                  <a:pt x="5305" y="1790"/>
                </a:lnTo>
                <a:lnTo>
                  <a:pt x="5306" y="1790"/>
                </a:lnTo>
                <a:lnTo>
                  <a:pt x="5308" y="1791"/>
                </a:lnTo>
                <a:lnTo>
                  <a:pt x="5310" y="1793"/>
                </a:lnTo>
                <a:lnTo>
                  <a:pt x="5313" y="1796"/>
                </a:lnTo>
                <a:lnTo>
                  <a:pt x="5317" y="1802"/>
                </a:lnTo>
                <a:lnTo>
                  <a:pt x="5321" y="1808"/>
                </a:lnTo>
                <a:lnTo>
                  <a:pt x="5325" y="1813"/>
                </a:lnTo>
                <a:lnTo>
                  <a:pt x="5326" y="1813"/>
                </a:lnTo>
                <a:lnTo>
                  <a:pt x="5327" y="1814"/>
                </a:lnTo>
                <a:lnTo>
                  <a:pt x="5330" y="1816"/>
                </a:lnTo>
                <a:lnTo>
                  <a:pt x="5331" y="1813"/>
                </a:lnTo>
                <a:lnTo>
                  <a:pt x="5330" y="1811"/>
                </a:lnTo>
                <a:lnTo>
                  <a:pt x="5331" y="1810"/>
                </a:lnTo>
                <a:lnTo>
                  <a:pt x="5333" y="1808"/>
                </a:lnTo>
                <a:lnTo>
                  <a:pt x="5327" y="1795"/>
                </a:lnTo>
                <a:lnTo>
                  <a:pt x="5326" y="1789"/>
                </a:lnTo>
                <a:lnTo>
                  <a:pt x="5325" y="1783"/>
                </a:lnTo>
                <a:lnTo>
                  <a:pt x="5313" y="1785"/>
                </a:lnTo>
                <a:lnTo>
                  <a:pt x="5313" y="1777"/>
                </a:lnTo>
                <a:lnTo>
                  <a:pt x="5306" y="1779"/>
                </a:lnTo>
                <a:lnTo>
                  <a:pt x="5300" y="1780"/>
                </a:lnTo>
                <a:lnTo>
                  <a:pt x="5295" y="1781"/>
                </a:lnTo>
                <a:lnTo>
                  <a:pt x="5288" y="1783"/>
                </a:lnTo>
                <a:lnTo>
                  <a:pt x="5287" y="1775"/>
                </a:lnTo>
                <a:lnTo>
                  <a:pt x="5286" y="1771"/>
                </a:lnTo>
                <a:lnTo>
                  <a:pt x="5286" y="1769"/>
                </a:lnTo>
                <a:lnTo>
                  <a:pt x="5285" y="1768"/>
                </a:lnTo>
                <a:lnTo>
                  <a:pt x="5285" y="1769"/>
                </a:lnTo>
                <a:lnTo>
                  <a:pt x="5284" y="1766"/>
                </a:lnTo>
                <a:lnTo>
                  <a:pt x="5282" y="1760"/>
                </a:lnTo>
                <a:lnTo>
                  <a:pt x="5285" y="1758"/>
                </a:lnTo>
                <a:lnTo>
                  <a:pt x="5286" y="1757"/>
                </a:lnTo>
                <a:lnTo>
                  <a:pt x="5286" y="1755"/>
                </a:lnTo>
                <a:lnTo>
                  <a:pt x="5285" y="1753"/>
                </a:lnTo>
                <a:lnTo>
                  <a:pt x="5283" y="1749"/>
                </a:lnTo>
                <a:lnTo>
                  <a:pt x="5283" y="1747"/>
                </a:lnTo>
                <a:lnTo>
                  <a:pt x="5282" y="1746"/>
                </a:lnTo>
                <a:lnTo>
                  <a:pt x="5285" y="1746"/>
                </a:lnTo>
                <a:lnTo>
                  <a:pt x="5289" y="1738"/>
                </a:lnTo>
                <a:lnTo>
                  <a:pt x="5294" y="1731"/>
                </a:lnTo>
                <a:lnTo>
                  <a:pt x="5299" y="1724"/>
                </a:lnTo>
                <a:lnTo>
                  <a:pt x="5302" y="1721"/>
                </a:lnTo>
                <a:lnTo>
                  <a:pt x="5305" y="1718"/>
                </a:lnTo>
                <a:lnTo>
                  <a:pt x="5305" y="1717"/>
                </a:lnTo>
                <a:lnTo>
                  <a:pt x="5305" y="1715"/>
                </a:lnTo>
                <a:lnTo>
                  <a:pt x="5302" y="1710"/>
                </a:lnTo>
                <a:lnTo>
                  <a:pt x="5297" y="1704"/>
                </a:lnTo>
                <a:lnTo>
                  <a:pt x="5296" y="1696"/>
                </a:lnTo>
                <a:lnTo>
                  <a:pt x="5297" y="1690"/>
                </a:lnTo>
                <a:lnTo>
                  <a:pt x="5298" y="1684"/>
                </a:lnTo>
                <a:lnTo>
                  <a:pt x="5299" y="1678"/>
                </a:lnTo>
                <a:lnTo>
                  <a:pt x="5297" y="1679"/>
                </a:lnTo>
                <a:lnTo>
                  <a:pt x="5296" y="1681"/>
                </a:lnTo>
                <a:lnTo>
                  <a:pt x="5294" y="1684"/>
                </a:lnTo>
                <a:lnTo>
                  <a:pt x="5290" y="1685"/>
                </a:lnTo>
                <a:lnTo>
                  <a:pt x="5287" y="1685"/>
                </a:lnTo>
                <a:lnTo>
                  <a:pt x="5284" y="1684"/>
                </a:lnTo>
                <a:lnTo>
                  <a:pt x="5282" y="1683"/>
                </a:lnTo>
                <a:lnTo>
                  <a:pt x="5277" y="1681"/>
                </a:lnTo>
                <a:lnTo>
                  <a:pt x="5271" y="1678"/>
                </a:lnTo>
                <a:close/>
                <a:moveTo>
                  <a:pt x="1635" y="1673"/>
                </a:moveTo>
                <a:lnTo>
                  <a:pt x="1630" y="1681"/>
                </a:lnTo>
                <a:lnTo>
                  <a:pt x="1635" y="1684"/>
                </a:lnTo>
                <a:lnTo>
                  <a:pt x="1640" y="1685"/>
                </a:lnTo>
                <a:lnTo>
                  <a:pt x="1644" y="1687"/>
                </a:lnTo>
                <a:lnTo>
                  <a:pt x="1649" y="1690"/>
                </a:lnTo>
                <a:lnTo>
                  <a:pt x="1649" y="1692"/>
                </a:lnTo>
                <a:lnTo>
                  <a:pt x="1652" y="1693"/>
                </a:lnTo>
                <a:lnTo>
                  <a:pt x="1655" y="1693"/>
                </a:lnTo>
                <a:lnTo>
                  <a:pt x="1660" y="1692"/>
                </a:lnTo>
                <a:lnTo>
                  <a:pt x="1665" y="1690"/>
                </a:lnTo>
                <a:lnTo>
                  <a:pt x="1669" y="1687"/>
                </a:lnTo>
                <a:lnTo>
                  <a:pt x="1671" y="1685"/>
                </a:lnTo>
                <a:lnTo>
                  <a:pt x="1671" y="1684"/>
                </a:lnTo>
                <a:lnTo>
                  <a:pt x="1671" y="1683"/>
                </a:lnTo>
                <a:lnTo>
                  <a:pt x="1670" y="1682"/>
                </a:lnTo>
                <a:lnTo>
                  <a:pt x="1669" y="1681"/>
                </a:lnTo>
                <a:lnTo>
                  <a:pt x="1663" y="1681"/>
                </a:lnTo>
                <a:lnTo>
                  <a:pt x="1663" y="1676"/>
                </a:lnTo>
                <a:lnTo>
                  <a:pt x="1660" y="1674"/>
                </a:lnTo>
                <a:lnTo>
                  <a:pt x="1657" y="1674"/>
                </a:lnTo>
                <a:lnTo>
                  <a:pt x="1650" y="1673"/>
                </a:lnTo>
                <a:lnTo>
                  <a:pt x="1643" y="1673"/>
                </a:lnTo>
                <a:lnTo>
                  <a:pt x="1639" y="1673"/>
                </a:lnTo>
                <a:lnTo>
                  <a:pt x="1635" y="1673"/>
                </a:lnTo>
                <a:close/>
                <a:moveTo>
                  <a:pt x="5083" y="1647"/>
                </a:moveTo>
                <a:lnTo>
                  <a:pt x="5080" y="1648"/>
                </a:lnTo>
                <a:lnTo>
                  <a:pt x="5075" y="1650"/>
                </a:lnTo>
                <a:lnTo>
                  <a:pt x="5071" y="1653"/>
                </a:lnTo>
                <a:lnTo>
                  <a:pt x="5066" y="1656"/>
                </a:lnTo>
                <a:lnTo>
                  <a:pt x="5056" y="1662"/>
                </a:lnTo>
                <a:lnTo>
                  <a:pt x="5049" y="1667"/>
                </a:lnTo>
                <a:lnTo>
                  <a:pt x="5052" y="1677"/>
                </a:lnTo>
                <a:lnTo>
                  <a:pt x="5054" y="1682"/>
                </a:lnTo>
                <a:lnTo>
                  <a:pt x="5056" y="1686"/>
                </a:lnTo>
                <a:lnTo>
                  <a:pt x="5058" y="1690"/>
                </a:lnTo>
                <a:lnTo>
                  <a:pt x="5060" y="1691"/>
                </a:lnTo>
                <a:lnTo>
                  <a:pt x="5062" y="1692"/>
                </a:lnTo>
                <a:lnTo>
                  <a:pt x="5065" y="1693"/>
                </a:lnTo>
                <a:lnTo>
                  <a:pt x="5067" y="1693"/>
                </a:lnTo>
                <a:lnTo>
                  <a:pt x="5071" y="1693"/>
                </a:lnTo>
                <a:lnTo>
                  <a:pt x="5074" y="1692"/>
                </a:lnTo>
                <a:lnTo>
                  <a:pt x="5077" y="1692"/>
                </a:lnTo>
                <a:lnTo>
                  <a:pt x="5079" y="1691"/>
                </a:lnTo>
                <a:lnTo>
                  <a:pt x="5083" y="1688"/>
                </a:lnTo>
                <a:lnTo>
                  <a:pt x="5086" y="1685"/>
                </a:lnTo>
                <a:lnTo>
                  <a:pt x="5088" y="1680"/>
                </a:lnTo>
                <a:lnTo>
                  <a:pt x="5090" y="1675"/>
                </a:lnTo>
                <a:lnTo>
                  <a:pt x="5091" y="1670"/>
                </a:lnTo>
                <a:lnTo>
                  <a:pt x="5094" y="1659"/>
                </a:lnTo>
                <a:lnTo>
                  <a:pt x="5095" y="1659"/>
                </a:lnTo>
                <a:lnTo>
                  <a:pt x="5096" y="1659"/>
                </a:lnTo>
                <a:lnTo>
                  <a:pt x="5097" y="1659"/>
                </a:lnTo>
                <a:lnTo>
                  <a:pt x="5098" y="1658"/>
                </a:lnTo>
                <a:lnTo>
                  <a:pt x="5100" y="1656"/>
                </a:lnTo>
                <a:lnTo>
                  <a:pt x="5100" y="1654"/>
                </a:lnTo>
                <a:lnTo>
                  <a:pt x="5099" y="1653"/>
                </a:lnTo>
                <a:lnTo>
                  <a:pt x="5098" y="1651"/>
                </a:lnTo>
                <a:lnTo>
                  <a:pt x="5095" y="1649"/>
                </a:lnTo>
                <a:lnTo>
                  <a:pt x="5093" y="1648"/>
                </a:lnTo>
                <a:lnTo>
                  <a:pt x="5090" y="1648"/>
                </a:lnTo>
                <a:lnTo>
                  <a:pt x="5083" y="1647"/>
                </a:lnTo>
                <a:close/>
                <a:moveTo>
                  <a:pt x="1551" y="1566"/>
                </a:moveTo>
                <a:lnTo>
                  <a:pt x="1545" y="1568"/>
                </a:lnTo>
                <a:lnTo>
                  <a:pt x="1542" y="1569"/>
                </a:lnTo>
                <a:lnTo>
                  <a:pt x="1540" y="1571"/>
                </a:lnTo>
                <a:lnTo>
                  <a:pt x="1538" y="1573"/>
                </a:lnTo>
                <a:lnTo>
                  <a:pt x="1536" y="1575"/>
                </a:lnTo>
                <a:lnTo>
                  <a:pt x="1532" y="1579"/>
                </a:lnTo>
                <a:lnTo>
                  <a:pt x="1529" y="1583"/>
                </a:lnTo>
                <a:lnTo>
                  <a:pt x="1526" y="1588"/>
                </a:lnTo>
                <a:lnTo>
                  <a:pt x="1523" y="1597"/>
                </a:lnTo>
                <a:lnTo>
                  <a:pt x="1525" y="1596"/>
                </a:lnTo>
                <a:lnTo>
                  <a:pt x="1526" y="1596"/>
                </a:lnTo>
                <a:lnTo>
                  <a:pt x="1530" y="1596"/>
                </a:lnTo>
                <a:lnTo>
                  <a:pt x="1533" y="1595"/>
                </a:lnTo>
                <a:lnTo>
                  <a:pt x="1535" y="1595"/>
                </a:lnTo>
                <a:lnTo>
                  <a:pt x="1537" y="1594"/>
                </a:lnTo>
                <a:lnTo>
                  <a:pt x="1537" y="1588"/>
                </a:lnTo>
                <a:lnTo>
                  <a:pt x="1542" y="1585"/>
                </a:lnTo>
                <a:lnTo>
                  <a:pt x="1544" y="1583"/>
                </a:lnTo>
                <a:lnTo>
                  <a:pt x="1546" y="1582"/>
                </a:lnTo>
                <a:lnTo>
                  <a:pt x="1554" y="1574"/>
                </a:lnTo>
                <a:lnTo>
                  <a:pt x="1558" y="1575"/>
                </a:lnTo>
                <a:lnTo>
                  <a:pt x="1562" y="1575"/>
                </a:lnTo>
                <a:lnTo>
                  <a:pt x="1566" y="1576"/>
                </a:lnTo>
                <a:lnTo>
                  <a:pt x="1571" y="1577"/>
                </a:lnTo>
                <a:lnTo>
                  <a:pt x="1572" y="1579"/>
                </a:lnTo>
                <a:lnTo>
                  <a:pt x="1573" y="1581"/>
                </a:lnTo>
                <a:lnTo>
                  <a:pt x="1575" y="1584"/>
                </a:lnTo>
                <a:lnTo>
                  <a:pt x="1576" y="1586"/>
                </a:lnTo>
                <a:lnTo>
                  <a:pt x="1579" y="1586"/>
                </a:lnTo>
                <a:lnTo>
                  <a:pt x="1582" y="1586"/>
                </a:lnTo>
                <a:lnTo>
                  <a:pt x="1585" y="1585"/>
                </a:lnTo>
                <a:lnTo>
                  <a:pt x="1587" y="1586"/>
                </a:lnTo>
                <a:lnTo>
                  <a:pt x="1590" y="1591"/>
                </a:lnTo>
                <a:lnTo>
                  <a:pt x="1592" y="1591"/>
                </a:lnTo>
                <a:lnTo>
                  <a:pt x="1595" y="1591"/>
                </a:lnTo>
                <a:lnTo>
                  <a:pt x="1597" y="1591"/>
                </a:lnTo>
                <a:lnTo>
                  <a:pt x="1599" y="1591"/>
                </a:lnTo>
                <a:lnTo>
                  <a:pt x="1601" y="1594"/>
                </a:lnTo>
                <a:lnTo>
                  <a:pt x="1603" y="1598"/>
                </a:lnTo>
                <a:lnTo>
                  <a:pt x="1605" y="1601"/>
                </a:lnTo>
                <a:lnTo>
                  <a:pt x="1607" y="1603"/>
                </a:lnTo>
                <a:lnTo>
                  <a:pt x="1608" y="1604"/>
                </a:lnTo>
                <a:lnTo>
                  <a:pt x="1610" y="1605"/>
                </a:lnTo>
                <a:lnTo>
                  <a:pt x="1615" y="1605"/>
                </a:lnTo>
                <a:lnTo>
                  <a:pt x="1620" y="1605"/>
                </a:lnTo>
                <a:lnTo>
                  <a:pt x="1625" y="1604"/>
                </a:lnTo>
                <a:lnTo>
                  <a:pt x="1628" y="1605"/>
                </a:lnTo>
                <a:lnTo>
                  <a:pt x="1630" y="1605"/>
                </a:lnTo>
                <a:lnTo>
                  <a:pt x="1630" y="1607"/>
                </a:lnTo>
                <a:lnTo>
                  <a:pt x="1630" y="1609"/>
                </a:lnTo>
                <a:lnTo>
                  <a:pt x="1630" y="1612"/>
                </a:lnTo>
                <a:lnTo>
                  <a:pt x="1630" y="1614"/>
                </a:lnTo>
                <a:lnTo>
                  <a:pt x="1631" y="1617"/>
                </a:lnTo>
                <a:lnTo>
                  <a:pt x="1634" y="1620"/>
                </a:lnTo>
                <a:lnTo>
                  <a:pt x="1637" y="1622"/>
                </a:lnTo>
                <a:lnTo>
                  <a:pt x="1640" y="1624"/>
                </a:lnTo>
                <a:lnTo>
                  <a:pt x="1648" y="1628"/>
                </a:lnTo>
                <a:lnTo>
                  <a:pt x="1655" y="1631"/>
                </a:lnTo>
                <a:lnTo>
                  <a:pt x="1653" y="1635"/>
                </a:lnTo>
                <a:lnTo>
                  <a:pt x="1651" y="1639"/>
                </a:lnTo>
                <a:lnTo>
                  <a:pt x="1647" y="1647"/>
                </a:lnTo>
                <a:lnTo>
                  <a:pt x="1661" y="1646"/>
                </a:lnTo>
                <a:lnTo>
                  <a:pt x="1676" y="1643"/>
                </a:lnTo>
                <a:lnTo>
                  <a:pt x="1691" y="1641"/>
                </a:lnTo>
                <a:lnTo>
                  <a:pt x="1706" y="1639"/>
                </a:lnTo>
                <a:lnTo>
                  <a:pt x="1703" y="1628"/>
                </a:lnTo>
                <a:lnTo>
                  <a:pt x="1693" y="1629"/>
                </a:lnTo>
                <a:lnTo>
                  <a:pt x="1687" y="1629"/>
                </a:lnTo>
                <a:lnTo>
                  <a:pt x="1685" y="1628"/>
                </a:lnTo>
                <a:lnTo>
                  <a:pt x="1683" y="1628"/>
                </a:lnTo>
                <a:lnTo>
                  <a:pt x="1680" y="1614"/>
                </a:lnTo>
                <a:lnTo>
                  <a:pt x="1676" y="1613"/>
                </a:lnTo>
                <a:lnTo>
                  <a:pt x="1672" y="1613"/>
                </a:lnTo>
                <a:lnTo>
                  <a:pt x="1663" y="1614"/>
                </a:lnTo>
                <a:lnTo>
                  <a:pt x="1663" y="1611"/>
                </a:lnTo>
                <a:lnTo>
                  <a:pt x="1662" y="1609"/>
                </a:lnTo>
                <a:lnTo>
                  <a:pt x="1662" y="1607"/>
                </a:lnTo>
                <a:lnTo>
                  <a:pt x="1661" y="1605"/>
                </a:lnTo>
                <a:lnTo>
                  <a:pt x="1657" y="1603"/>
                </a:lnTo>
                <a:lnTo>
                  <a:pt x="1653" y="1600"/>
                </a:lnTo>
                <a:lnTo>
                  <a:pt x="1645" y="1595"/>
                </a:lnTo>
                <a:lnTo>
                  <a:pt x="1636" y="1591"/>
                </a:lnTo>
                <a:lnTo>
                  <a:pt x="1631" y="1590"/>
                </a:lnTo>
                <a:lnTo>
                  <a:pt x="1627" y="1588"/>
                </a:lnTo>
                <a:lnTo>
                  <a:pt x="1625" y="1588"/>
                </a:lnTo>
                <a:lnTo>
                  <a:pt x="1623" y="1589"/>
                </a:lnTo>
                <a:lnTo>
                  <a:pt x="1620" y="1589"/>
                </a:lnTo>
                <a:lnTo>
                  <a:pt x="1619" y="1589"/>
                </a:lnTo>
                <a:lnTo>
                  <a:pt x="1618" y="1588"/>
                </a:lnTo>
                <a:lnTo>
                  <a:pt x="1617" y="1587"/>
                </a:lnTo>
                <a:lnTo>
                  <a:pt x="1616" y="1586"/>
                </a:lnTo>
                <a:lnTo>
                  <a:pt x="1614" y="1581"/>
                </a:lnTo>
                <a:lnTo>
                  <a:pt x="1612" y="1577"/>
                </a:lnTo>
                <a:lnTo>
                  <a:pt x="1610" y="1574"/>
                </a:lnTo>
                <a:lnTo>
                  <a:pt x="1606" y="1573"/>
                </a:lnTo>
                <a:lnTo>
                  <a:pt x="1598" y="1572"/>
                </a:lnTo>
                <a:lnTo>
                  <a:pt x="1579" y="1569"/>
                </a:lnTo>
                <a:lnTo>
                  <a:pt x="1560" y="1567"/>
                </a:lnTo>
                <a:lnTo>
                  <a:pt x="1551" y="1566"/>
                </a:lnTo>
                <a:close/>
                <a:moveTo>
                  <a:pt x="5280" y="1524"/>
                </a:moveTo>
                <a:lnTo>
                  <a:pt x="5277" y="1529"/>
                </a:lnTo>
                <a:lnTo>
                  <a:pt x="5274" y="1533"/>
                </a:lnTo>
                <a:lnTo>
                  <a:pt x="5269" y="1543"/>
                </a:lnTo>
                <a:lnTo>
                  <a:pt x="5264" y="1552"/>
                </a:lnTo>
                <a:lnTo>
                  <a:pt x="5262" y="1558"/>
                </a:lnTo>
                <a:lnTo>
                  <a:pt x="5260" y="1563"/>
                </a:lnTo>
                <a:lnTo>
                  <a:pt x="5259" y="1570"/>
                </a:lnTo>
                <a:lnTo>
                  <a:pt x="5258" y="1575"/>
                </a:lnTo>
                <a:lnTo>
                  <a:pt x="5258" y="1579"/>
                </a:lnTo>
                <a:lnTo>
                  <a:pt x="5259" y="1582"/>
                </a:lnTo>
                <a:lnTo>
                  <a:pt x="5260" y="1585"/>
                </a:lnTo>
                <a:lnTo>
                  <a:pt x="5261" y="1589"/>
                </a:lnTo>
                <a:lnTo>
                  <a:pt x="5266" y="1597"/>
                </a:lnTo>
                <a:lnTo>
                  <a:pt x="5271" y="1597"/>
                </a:lnTo>
                <a:lnTo>
                  <a:pt x="5275" y="1588"/>
                </a:lnTo>
                <a:lnTo>
                  <a:pt x="5278" y="1580"/>
                </a:lnTo>
                <a:lnTo>
                  <a:pt x="5281" y="1570"/>
                </a:lnTo>
                <a:lnTo>
                  <a:pt x="5283" y="1561"/>
                </a:lnTo>
                <a:lnTo>
                  <a:pt x="5285" y="1551"/>
                </a:lnTo>
                <a:lnTo>
                  <a:pt x="5287" y="1542"/>
                </a:lnTo>
                <a:lnTo>
                  <a:pt x="5288" y="1524"/>
                </a:lnTo>
                <a:lnTo>
                  <a:pt x="5284" y="1524"/>
                </a:lnTo>
                <a:lnTo>
                  <a:pt x="5280" y="1524"/>
                </a:lnTo>
                <a:close/>
                <a:moveTo>
                  <a:pt x="5448" y="1313"/>
                </a:moveTo>
                <a:lnTo>
                  <a:pt x="5443" y="1324"/>
                </a:lnTo>
                <a:lnTo>
                  <a:pt x="5441" y="1324"/>
                </a:lnTo>
                <a:lnTo>
                  <a:pt x="5440" y="1325"/>
                </a:lnTo>
                <a:lnTo>
                  <a:pt x="5439" y="1324"/>
                </a:lnTo>
                <a:lnTo>
                  <a:pt x="5438" y="1324"/>
                </a:lnTo>
                <a:lnTo>
                  <a:pt x="5436" y="1322"/>
                </a:lnTo>
                <a:lnTo>
                  <a:pt x="5434" y="1321"/>
                </a:lnTo>
                <a:lnTo>
                  <a:pt x="5435" y="1323"/>
                </a:lnTo>
                <a:lnTo>
                  <a:pt x="5434" y="1324"/>
                </a:lnTo>
                <a:lnTo>
                  <a:pt x="5434" y="1326"/>
                </a:lnTo>
                <a:lnTo>
                  <a:pt x="5433" y="1327"/>
                </a:lnTo>
                <a:lnTo>
                  <a:pt x="5431" y="1328"/>
                </a:lnTo>
                <a:lnTo>
                  <a:pt x="5432" y="1330"/>
                </a:lnTo>
                <a:lnTo>
                  <a:pt x="5434" y="1333"/>
                </a:lnTo>
                <a:lnTo>
                  <a:pt x="5436" y="1336"/>
                </a:lnTo>
                <a:lnTo>
                  <a:pt x="5440" y="1344"/>
                </a:lnTo>
                <a:lnTo>
                  <a:pt x="5437" y="1342"/>
                </a:lnTo>
                <a:lnTo>
                  <a:pt x="5436" y="1341"/>
                </a:lnTo>
                <a:lnTo>
                  <a:pt x="5435" y="1342"/>
                </a:lnTo>
                <a:lnTo>
                  <a:pt x="5435" y="1344"/>
                </a:lnTo>
                <a:lnTo>
                  <a:pt x="5436" y="1346"/>
                </a:lnTo>
                <a:lnTo>
                  <a:pt x="5437" y="1349"/>
                </a:lnTo>
                <a:lnTo>
                  <a:pt x="5438" y="1351"/>
                </a:lnTo>
                <a:lnTo>
                  <a:pt x="5440" y="1352"/>
                </a:lnTo>
                <a:lnTo>
                  <a:pt x="5441" y="1352"/>
                </a:lnTo>
                <a:lnTo>
                  <a:pt x="5442" y="1352"/>
                </a:lnTo>
                <a:lnTo>
                  <a:pt x="5443" y="1352"/>
                </a:lnTo>
                <a:lnTo>
                  <a:pt x="5445" y="1351"/>
                </a:lnTo>
                <a:lnTo>
                  <a:pt x="5448" y="1352"/>
                </a:lnTo>
                <a:lnTo>
                  <a:pt x="5448" y="1341"/>
                </a:lnTo>
                <a:lnTo>
                  <a:pt x="5447" y="1341"/>
                </a:lnTo>
                <a:lnTo>
                  <a:pt x="5446" y="1341"/>
                </a:lnTo>
                <a:lnTo>
                  <a:pt x="5445" y="1340"/>
                </a:lnTo>
                <a:lnTo>
                  <a:pt x="5446" y="1339"/>
                </a:lnTo>
                <a:lnTo>
                  <a:pt x="5447" y="1339"/>
                </a:lnTo>
                <a:lnTo>
                  <a:pt x="5448" y="1338"/>
                </a:lnTo>
                <a:lnTo>
                  <a:pt x="5451" y="1338"/>
                </a:lnTo>
                <a:lnTo>
                  <a:pt x="5451" y="1341"/>
                </a:lnTo>
                <a:lnTo>
                  <a:pt x="5451" y="1343"/>
                </a:lnTo>
                <a:lnTo>
                  <a:pt x="5451" y="1344"/>
                </a:lnTo>
                <a:lnTo>
                  <a:pt x="5452" y="1345"/>
                </a:lnTo>
                <a:lnTo>
                  <a:pt x="5454" y="1346"/>
                </a:lnTo>
                <a:lnTo>
                  <a:pt x="5447" y="1355"/>
                </a:lnTo>
                <a:lnTo>
                  <a:pt x="5445" y="1359"/>
                </a:lnTo>
                <a:lnTo>
                  <a:pt x="5444" y="1362"/>
                </a:lnTo>
                <a:lnTo>
                  <a:pt x="5443" y="1369"/>
                </a:lnTo>
                <a:lnTo>
                  <a:pt x="5443" y="1380"/>
                </a:lnTo>
                <a:lnTo>
                  <a:pt x="5445" y="1379"/>
                </a:lnTo>
                <a:lnTo>
                  <a:pt x="5446" y="1378"/>
                </a:lnTo>
                <a:lnTo>
                  <a:pt x="5448" y="1377"/>
                </a:lnTo>
                <a:lnTo>
                  <a:pt x="5450" y="1377"/>
                </a:lnTo>
                <a:lnTo>
                  <a:pt x="5451" y="1377"/>
                </a:lnTo>
                <a:lnTo>
                  <a:pt x="5450" y="1378"/>
                </a:lnTo>
                <a:lnTo>
                  <a:pt x="5449" y="1379"/>
                </a:lnTo>
                <a:lnTo>
                  <a:pt x="5448" y="1380"/>
                </a:lnTo>
                <a:lnTo>
                  <a:pt x="5448" y="1381"/>
                </a:lnTo>
                <a:lnTo>
                  <a:pt x="5449" y="1382"/>
                </a:lnTo>
                <a:lnTo>
                  <a:pt x="5451" y="1384"/>
                </a:lnTo>
                <a:lnTo>
                  <a:pt x="5454" y="1386"/>
                </a:lnTo>
                <a:lnTo>
                  <a:pt x="5456" y="1382"/>
                </a:lnTo>
                <a:lnTo>
                  <a:pt x="5460" y="1378"/>
                </a:lnTo>
                <a:lnTo>
                  <a:pt x="5463" y="1373"/>
                </a:lnTo>
                <a:lnTo>
                  <a:pt x="5464" y="1371"/>
                </a:lnTo>
                <a:lnTo>
                  <a:pt x="5465" y="1369"/>
                </a:lnTo>
                <a:lnTo>
                  <a:pt x="5466" y="1366"/>
                </a:lnTo>
                <a:lnTo>
                  <a:pt x="5466" y="1363"/>
                </a:lnTo>
                <a:lnTo>
                  <a:pt x="5467" y="1357"/>
                </a:lnTo>
                <a:lnTo>
                  <a:pt x="5467" y="1352"/>
                </a:lnTo>
                <a:lnTo>
                  <a:pt x="5467" y="1349"/>
                </a:lnTo>
                <a:lnTo>
                  <a:pt x="5468" y="1346"/>
                </a:lnTo>
                <a:lnTo>
                  <a:pt x="5474" y="1344"/>
                </a:lnTo>
                <a:lnTo>
                  <a:pt x="5474" y="1340"/>
                </a:lnTo>
                <a:lnTo>
                  <a:pt x="5472" y="1338"/>
                </a:lnTo>
                <a:lnTo>
                  <a:pt x="5471" y="1336"/>
                </a:lnTo>
                <a:lnTo>
                  <a:pt x="5471" y="1334"/>
                </a:lnTo>
                <a:lnTo>
                  <a:pt x="5471" y="1332"/>
                </a:lnTo>
                <a:lnTo>
                  <a:pt x="5465" y="1332"/>
                </a:lnTo>
                <a:lnTo>
                  <a:pt x="5466" y="1330"/>
                </a:lnTo>
                <a:lnTo>
                  <a:pt x="5468" y="1328"/>
                </a:lnTo>
                <a:lnTo>
                  <a:pt x="5468" y="1326"/>
                </a:lnTo>
                <a:lnTo>
                  <a:pt x="5469" y="1325"/>
                </a:lnTo>
                <a:lnTo>
                  <a:pt x="5469" y="1323"/>
                </a:lnTo>
                <a:lnTo>
                  <a:pt x="5468" y="1321"/>
                </a:lnTo>
                <a:lnTo>
                  <a:pt x="5464" y="1321"/>
                </a:lnTo>
                <a:lnTo>
                  <a:pt x="5460" y="1321"/>
                </a:lnTo>
                <a:lnTo>
                  <a:pt x="5458" y="1320"/>
                </a:lnTo>
                <a:lnTo>
                  <a:pt x="5457" y="1318"/>
                </a:lnTo>
                <a:lnTo>
                  <a:pt x="5456" y="1315"/>
                </a:lnTo>
                <a:lnTo>
                  <a:pt x="5455" y="1314"/>
                </a:lnTo>
                <a:lnTo>
                  <a:pt x="5454" y="1313"/>
                </a:lnTo>
                <a:lnTo>
                  <a:pt x="5451" y="1313"/>
                </a:lnTo>
                <a:lnTo>
                  <a:pt x="5448" y="1313"/>
                </a:lnTo>
                <a:close/>
                <a:moveTo>
                  <a:pt x="5628" y="1130"/>
                </a:moveTo>
                <a:lnTo>
                  <a:pt x="5628" y="1131"/>
                </a:lnTo>
                <a:lnTo>
                  <a:pt x="5628" y="1132"/>
                </a:lnTo>
                <a:lnTo>
                  <a:pt x="5628" y="1134"/>
                </a:lnTo>
                <a:lnTo>
                  <a:pt x="5629" y="1136"/>
                </a:lnTo>
                <a:lnTo>
                  <a:pt x="5628" y="1138"/>
                </a:lnTo>
                <a:lnTo>
                  <a:pt x="5627" y="1140"/>
                </a:lnTo>
                <a:lnTo>
                  <a:pt x="5625" y="1141"/>
                </a:lnTo>
                <a:lnTo>
                  <a:pt x="5620" y="1144"/>
                </a:lnTo>
                <a:lnTo>
                  <a:pt x="5622" y="1152"/>
                </a:lnTo>
                <a:lnTo>
                  <a:pt x="5623" y="1161"/>
                </a:lnTo>
                <a:lnTo>
                  <a:pt x="5618" y="1163"/>
                </a:lnTo>
                <a:lnTo>
                  <a:pt x="5616" y="1164"/>
                </a:lnTo>
                <a:lnTo>
                  <a:pt x="5614" y="1166"/>
                </a:lnTo>
                <a:lnTo>
                  <a:pt x="5617" y="1167"/>
                </a:lnTo>
                <a:lnTo>
                  <a:pt x="5620" y="1168"/>
                </a:lnTo>
                <a:lnTo>
                  <a:pt x="5622" y="1171"/>
                </a:lnTo>
                <a:lnTo>
                  <a:pt x="5623" y="1172"/>
                </a:lnTo>
                <a:lnTo>
                  <a:pt x="5623" y="1173"/>
                </a:lnTo>
                <a:lnTo>
                  <a:pt x="5623" y="1175"/>
                </a:lnTo>
                <a:lnTo>
                  <a:pt x="5622" y="1177"/>
                </a:lnTo>
                <a:lnTo>
                  <a:pt x="5620" y="1179"/>
                </a:lnTo>
                <a:lnTo>
                  <a:pt x="5618" y="1180"/>
                </a:lnTo>
                <a:lnTo>
                  <a:pt x="5617" y="1180"/>
                </a:lnTo>
                <a:lnTo>
                  <a:pt x="5618" y="1186"/>
                </a:lnTo>
                <a:lnTo>
                  <a:pt x="5617" y="1192"/>
                </a:lnTo>
                <a:lnTo>
                  <a:pt x="5597" y="1220"/>
                </a:lnTo>
                <a:lnTo>
                  <a:pt x="5592" y="1220"/>
                </a:lnTo>
                <a:lnTo>
                  <a:pt x="5591" y="1222"/>
                </a:lnTo>
                <a:lnTo>
                  <a:pt x="5590" y="1224"/>
                </a:lnTo>
                <a:lnTo>
                  <a:pt x="5590" y="1228"/>
                </a:lnTo>
                <a:lnTo>
                  <a:pt x="5590" y="1230"/>
                </a:lnTo>
                <a:lnTo>
                  <a:pt x="5589" y="1231"/>
                </a:lnTo>
                <a:lnTo>
                  <a:pt x="5588" y="1233"/>
                </a:lnTo>
                <a:lnTo>
                  <a:pt x="5586" y="1234"/>
                </a:lnTo>
                <a:lnTo>
                  <a:pt x="5586" y="1237"/>
                </a:lnTo>
                <a:lnTo>
                  <a:pt x="5584" y="1238"/>
                </a:lnTo>
                <a:lnTo>
                  <a:pt x="5583" y="1238"/>
                </a:lnTo>
                <a:lnTo>
                  <a:pt x="5579" y="1238"/>
                </a:lnTo>
                <a:lnTo>
                  <a:pt x="5576" y="1238"/>
                </a:lnTo>
                <a:lnTo>
                  <a:pt x="5572" y="1240"/>
                </a:lnTo>
                <a:lnTo>
                  <a:pt x="5572" y="1245"/>
                </a:lnTo>
                <a:lnTo>
                  <a:pt x="5567" y="1245"/>
                </a:lnTo>
                <a:lnTo>
                  <a:pt x="5561" y="1245"/>
                </a:lnTo>
                <a:lnTo>
                  <a:pt x="5561" y="1243"/>
                </a:lnTo>
                <a:lnTo>
                  <a:pt x="5561" y="1240"/>
                </a:lnTo>
                <a:lnTo>
                  <a:pt x="5561" y="1237"/>
                </a:lnTo>
                <a:lnTo>
                  <a:pt x="5561" y="1234"/>
                </a:lnTo>
                <a:lnTo>
                  <a:pt x="5562" y="1232"/>
                </a:lnTo>
                <a:lnTo>
                  <a:pt x="5565" y="1230"/>
                </a:lnTo>
                <a:lnTo>
                  <a:pt x="5568" y="1228"/>
                </a:lnTo>
                <a:lnTo>
                  <a:pt x="5569" y="1225"/>
                </a:lnTo>
                <a:lnTo>
                  <a:pt x="5566" y="1227"/>
                </a:lnTo>
                <a:lnTo>
                  <a:pt x="5562" y="1229"/>
                </a:lnTo>
                <a:lnTo>
                  <a:pt x="5558" y="1231"/>
                </a:lnTo>
                <a:lnTo>
                  <a:pt x="5556" y="1232"/>
                </a:lnTo>
                <a:lnTo>
                  <a:pt x="5555" y="1234"/>
                </a:lnTo>
                <a:lnTo>
                  <a:pt x="5555" y="1235"/>
                </a:lnTo>
                <a:lnTo>
                  <a:pt x="5555" y="1237"/>
                </a:lnTo>
                <a:lnTo>
                  <a:pt x="5555" y="1241"/>
                </a:lnTo>
                <a:lnTo>
                  <a:pt x="5555" y="1244"/>
                </a:lnTo>
                <a:lnTo>
                  <a:pt x="5555" y="1248"/>
                </a:lnTo>
                <a:lnTo>
                  <a:pt x="5555" y="1250"/>
                </a:lnTo>
                <a:lnTo>
                  <a:pt x="5553" y="1252"/>
                </a:lnTo>
                <a:lnTo>
                  <a:pt x="5550" y="1255"/>
                </a:lnTo>
                <a:lnTo>
                  <a:pt x="5546" y="1259"/>
                </a:lnTo>
                <a:lnTo>
                  <a:pt x="5544" y="1262"/>
                </a:lnTo>
                <a:lnTo>
                  <a:pt x="5544" y="1264"/>
                </a:lnTo>
                <a:lnTo>
                  <a:pt x="5544" y="1266"/>
                </a:lnTo>
                <a:lnTo>
                  <a:pt x="5545" y="1268"/>
                </a:lnTo>
                <a:lnTo>
                  <a:pt x="5547" y="1270"/>
                </a:lnTo>
                <a:lnTo>
                  <a:pt x="5547" y="1271"/>
                </a:lnTo>
                <a:lnTo>
                  <a:pt x="5547" y="1273"/>
                </a:lnTo>
                <a:lnTo>
                  <a:pt x="5547" y="1274"/>
                </a:lnTo>
                <a:lnTo>
                  <a:pt x="5546" y="1275"/>
                </a:lnTo>
                <a:lnTo>
                  <a:pt x="5544" y="1276"/>
                </a:lnTo>
                <a:lnTo>
                  <a:pt x="5543" y="1278"/>
                </a:lnTo>
                <a:lnTo>
                  <a:pt x="5541" y="1282"/>
                </a:lnTo>
                <a:lnTo>
                  <a:pt x="5531" y="1277"/>
                </a:lnTo>
                <a:lnTo>
                  <a:pt x="5527" y="1276"/>
                </a:lnTo>
                <a:lnTo>
                  <a:pt x="5524" y="1275"/>
                </a:lnTo>
                <a:lnTo>
                  <a:pt x="5520" y="1276"/>
                </a:lnTo>
                <a:lnTo>
                  <a:pt x="5518" y="1276"/>
                </a:lnTo>
                <a:lnTo>
                  <a:pt x="5516" y="1277"/>
                </a:lnTo>
                <a:lnTo>
                  <a:pt x="5505" y="1282"/>
                </a:lnTo>
                <a:lnTo>
                  <a:pt x="5505" y="1279"/>
                </a:lnTo>
                <a:lnTo>
                  <a:pt x="5505" y="1277"/>
                </a:lnTo>
                <a:lnTo>
                  <a:pt x="5504" y="1276"/>
                </a:lnTo>
                <a:lnTo>
                  <a:pt x="5502" y="1276"/>
                </a:lnTo>
                <a:lnTo>
                  <a:pt x="5497" y="1278"/>
                </a:lnTo>
                <a:lnTo>
                  <a:pt x="5495" y="1279"/>
                </a:lnTo>
                <a:lnTo>
                  <a:pt x="5493" y="1281"/>
                </a:lnTo>
                <a:lnTo>
                  <a:pt x="5489" y="1285"/>
                </a:lnTo>
                <a:lnTo>
                  <a:pt x="5485" y="1289"/>
                </a:lnTo>
                <a:lnTo>
                  <a:pt x="5477" y="1298"/>
                </a:lnTo>
                <a:lnTo>
                  <a:pt x="5473" y="1301"/>
                </a:lnTo>
                <a:lnTo>
                  <a:pt x="5468" y="1304"/>
                </a:lnTo>
                <a:lnTo>
                  <a:pt x="5466" y="1305"/>
                </a:lnTo>
                <a:lnTo>
                  <a:pt x="5464" y="1305"/>
                </a:lnTo>
                <a:lnTo>
                  <a:pt x="5463" y="1305"/>
                </a:lnTo>
                <a:lnTo>
                  <a:pt x="5462" y="1304"/>
                </a:lnTo>
                <a:lnTo>
                  <a:pt x="5459" y="1302"/>
                </a:lnTo>
                <a:lnTo>
                  <a:pt x="5457" y="1301"/>
                </a:lnTo>
                <a:lnTo>
                  <a:pt x="5457" y="1307"/>
                </a:lnTo>
                <a:lnTo>
                  <a:pt x="5457" y="1313"/>
                </a:lnTo>
                <a:lnTo>
                  <a:pt x="5467" y="1312"/>
                </a:lnTo>
                <a:lnTo>
                  <a:pt x="5474" y="1312"/>
                </a:lnTo>
                <a:lnTo>
                  <a:pt x="5482" y="1313"/>
                </a:lnTo>
                <a:lnTo>
                  <a:pt x="5483" y="1308"/>
                </a:lnTo>
                <a:lnTo>
                  <a:pt x="5484" y="1305"/>
                </a:lnTo>
                <a:lnTo>
                  <a:pt x="5485" y="1304"/>
                </a:lnTo>
                <a:lnTo>
                  <a:pt x="5498" y="1303"/>
                </a:lnTo>
                <a:lnTo>
                  <a:pt x="5508" y="1303"/>
                </a:lnTo>
                <a:lnTo>
                  <a:pt x="5516" y="1301"/>
                </a:lnTo>
                <a:lnTo>
                  <a:pt x="5533" y="1301"/>
                </a:lnTo>
                <a:lnTo>
                  <a:pt x="5532" y="1304"/>
                </a:lnTo>
                <a:lnTo>
                  <a:pt x="5531" y="1305"/>
                </a:lnTo>
                <a:lnTo>
                  <a:pt x="5527" y="1307"/>
                </a:lnTo>
                <a:lnTo>
                  <a:pt x="5528" y="1309"/>
                </a:lnTo>
                <a:lnTo>
                  <a:pt x="5528" y="1313"/>
                </a:lnTo>
                <a:lnTo>
                  <a:pt x="5527" y="1318"/>
                </a:lnTo>
                <a:lnTo>
                  <a:pt x="5530" y="1320"/>
                </a:lnTo>
                <a:lnTo>
                  <a:pt x="5531" y="1321"/>
                </a:lnTo>
                <a:lnTo>
                  <a:pt x="5531" y="1323"/>
                </a:lnTo>
                <a:lnTo>
                  <a:pt x="5533" y="1327"/>
                </a:lnTo>
                <a:lnTo>
                  <a:pt x="5534" y="1326"/>
                </a:lnTo>
                <a:lnTo>
                  <a:pt x="5535" y="1326"/>
                </a:lnTo>
                <a:lnTo>
                  <a:pt x="5538" y="1327"/>
                </a:lnTo>
                <a:lnTo>
                  <a:pt x="5541" y="1327"/>
                </a:lnTo>
                <a:lnTo>
                  <a:pt x="5544" y="1327"/>
                </a:lnTo>
                <a:lnTo>
                  <a:pt x="5545" y="1326"/>
                </a:lnTo>
                <a:lnTo>
                  <a:pt x="5546" y="1325"/>
                </a:lnTo>
                <a:lnTo>
                  <a:pt x="5547" y="1321"/>
                </a:lnTo>
                <a:lnTo>
                  <a:pt x="5548" y="1318"/>
                </a:lnTo>
                <a:lnTo>
                  <a:pt x="5549" y="1317"/>
                </a:lnTo>
                <a:lnTo>
                  <a:pt x="5550" y="1315"/>
                </a:lnTo>
                <a:lnTo>
                  <a:pt x="5552" y="1314"/>
                </a:lnTo>
                <a:lnTo>
                  <a:pt x="5555" y="1313"/>
                </a:lnTo>
                <a:lnTo>
                  <a:pt x="5558" y="1312"/>
                </a:lnTo>
                <a:lnTo>
                  <a:pt x="5561" y="1310"/>
                </a:lnTo>
                <a:lnTo>
                  <a:pt x="5559" y="1304"/>
                </a:lnTo>
                <a:lnTo>
                  <a:pt x="5558" y="1302"/>
                </a:lnTo>
                <a:lnTo>
                  <a:pt x="5558" y="1299"/>
                </a:lnTo>
                <a:lnTo>
                  <a:pt x="5564" y="1299"/>
                </a:lnTo>
                <a:lnTo>
                  <a:pt x="5567" y="1299"/>
                </a:lnTo>
                <a:lnTo>
                  <a:pt x="5570" y="1300"/>
                </a:lnTo>
                <a:lnTo>
                  <a:pt x="5572" y="1301"/>
                </a:lnTo>
                <a:lnTo>
                  <a:pt x="5570" y="1301"/>
                </a:lnTo>
                <a:lnTo>
                  <a:pt x="5569" y="1302"/>
                </a:lnTo>
                <a:lnTo>
                  <a:pt x="5569" y="1303"/>
                </a:lnTo>
                <a:lnTo>
                  <a:pt x="5569" y="1305"/>
                </a:lnTo>
                <a:lnTo>
                  <a:pt x="5569" y="1307"/>
                </a:lnTo>
                <a:lnTo>
                  <a:pt x="5571" y="1307"/>
                </a:lnTo>
                <a:lnTo>
                  <a:pt x="5572" y="1306"/>
                </a:lnTo>
                <a:lnTo>
                  <a:pt x="5573" y="1304"/>
                </a:lnTo>
                <a:lnTo>
                  <a:pt x="5574" y="1302"/>
                </a:lnTo>
                <a:lnTo>
                  <a:pt x="5575" y="1301"/>
                </a:lnTo>
                <a:lnTo>
                  <a:pt x="5578" y="1301"/>
                </a:lnTo>
                <a:lnTo>
                  <a:pt x="5582" y="1302"/>
                </a:lnTo>
                <a:lnTo>
                  <a:pt x="5585" y="1303"/>
                </a:lnTo>
                <a:lnTo>
                  <a:pt x="5589" y="1304"/>
                </a:lnTo>
                <a:lnTo>
                  <a:pt x="5593" y="1298"/>
                </a:lnTo>
                <a:lnTo>
                  <a:pt x="5595" y="1295"/>
                </a:lnTo>
                <a:lnTo>
                  <a:pt x="5597" y="1293"/>
                </a:lnTo>
                <a:lnTo>
                  <a:pt x="5600" y="1298"/>
                </a:lnTo>
                <a:lnTo>
                  <a:pt x="5601" y="1302"/>
                </a:lnTo>
                <a:lnTo>
                  <a:pt x="5601" y="1304"/>
                </a:lnTo>
                <a:lnTo>
                  <a:pt x="5600" y="1304"/>
                </a:lnTo>
                <a:lnTo>
                  <a:pt x="5606" y="1304"/>
                </a:lnTo>
                <a:lnTo>
                  <a:pt x="5607" y="1297"/>
                </a:lnTo>
                <a:lnTo>
                  <a:pt x="5607" y="1294"/>
                </a:lnTo>
                <a:lnTo>
                  <a:pt x="5609" y="1290"/>
                </a:lnTo>
                <a:lnTo>
                  <a:pt x="5617" y="1290"/>
                </a:lnTo>
                <a:lnTo>
                  <a:pt x="5618" y="1288"/>
                </a:lnTo>
                <a:lnTo>
                  <a:pt x="5618" y="1285"/>
                </a:lnTo>
                <a:lnTo>
                  <a:pt x="5618" y="1281"/>
                </a:lnTo>
                <a:lnTo>
                  <a:pt x="5618" y="1277"/>
                </a:lnTo>
                <a:lnTo>
                  <a:pt x="5618" y="1276"/>
                </a:lnTo>
                <a:lnTo>
                  <a:pt x="5619" y="1275"/>
                </a:lnTo>
                <a:lnTo>
                  <a:pt x="5620" y="1273"/>
                </a:lnTo>
                <a:lnTo>
                  <a:pt x="5621" y="1272"/>
                </a:lnTo>
                <a:lnTo>
                  <a:pt x="5622" y="1272"/>
                </a:lnTo>
                <a:lnTo>
                  <a:pt x="5623" y="1273"/>
                </a:lnTo>
                <a:lnTo>
                  <a:pt x="5624" y="1273"/>
                </a:lnTo>
                <a:lnTo>
                  <a:pt x="5625" y="1275"/>
                </a:lnTo>
                <a:lnTo>
                  <a:pt x="5626" y="1276"/>
                </a:lnTo>
                <a:lnTo>
                  <a:pt x="5624" y="1279"/>
                </a:lnTo>
                <a:lnTo>
                  <a:pt x="5620" y="1286"/>
                </a:lnTo>
                <a:lnTo>
                  <a:pt x="5619" y="1290"/>
                </a:lnTo>
                <a:lnTo>
                  <a:pt x="5619" y="1291"/>
                </a:lnTo>
                <a:lnTo>
                  <a:pt x="5619" y="1293"/>
                </a:lnTo>
                <a:lnTo>
                  <a:pt x="5619" y="1294"/>
                </a:lnTo>
                <a:lnTo>
                  <a:pt x="5620" y="1295"/>
                </a:lnTo>
                <a:lnTo>
                  <a:pt x="5621" y="1296"/>
                </a:lnTo>
                <a:lnTo>
                  <a:pt x="5623" y="1296"/>
                </a:lnTo>
                <a:lnTo>
                  <a:pt x="5631" y="1287"/>
                </a:lnTo>
                <a:lnTo>
                  <a:pt x="5635" y="1281"/>
                </a:lnTo>
                <a:lnTo>
                  <a:pt x="5635" y="1278"/>
                </a:lnTo>
                <a:lnTo>
                  <a:pt x="5636" y="1275"/>
                </a:lnTo>
                <a:lnTo>
                  <a:pt x="5635" y="1273"/>
                </a:lnTo>
                <a:lnTo>
                  <a:pt x="5634" y="1271"/>
                </a:lnTo>
                <a:lnTo>
                  <a:pt x="5632" y="1269"/>
                </a:lnTo>
                <a:lnTo>
                  <a:pt x="5628" y="1268"/>
                </a:lnTo>
                <a:lnTo>
                  <a:pt x="5631" y="1266"/>
                </a:lnTo>
                <a:lnTo>
                  <a:pt x="5632" y="1264"/>
                </a:lnTo>
                <a:lnTo>
                  <a:pt x="5632" y="1263"/>
                </a:lnTo>
                <a:lnTo>
                  <a:pt x="5632" y="1261"/>
                </a:lnTo>
                <a:lnTo>
                  <a:pt x="5631" y="1255"/>
                </a:lnTo>
                <a:lnTo>
                  <a:pt x="5631" y="1252"/>
                </a:lnTo>
                <a:lnTo>
                  <a:pt x="5631" y="1250"/>
                </a:lnTo>
                <a:lnTo>
                  <a:pt x="5631" y="1248"/>
                </a:lnTo>
                <a:lnTo>
                  <a:pt x="5637" y="1240"/>
                </a:lnTo>
                <a:lnTo>
                  <a:pt x="5637" y="1235"/>
                </a:lnTo>
                <a:lnTo>
                  <a:pt x="5637" y="1231"/>
                </a:lnTo>
                <a:lnTo>
                  <a:pt x="5637" y="1223"/>
                </a:lnTo>
                <a:lnTo>
                  <a:pt x="5636" y="1214"/>
                </a:lnTo>
                <a:lnTo>
                  <a:pt x="5636" y="1210"/>
                </a:lnTo>
                <a:lnTo>
                  <a:pt x="5637" y="1206"/>
                </a:lnTo>
                <a:lnTo>
                  <a:pt x="5638" y="1204"/>
                </a:lnTo>
                <a:lnTo>
                  <a:pt x="5639" y="1203"/>
                </a:lnTo>
                <a:lnTo>
                  <a:pt x="5642" y="1202"/>
                </a:lnTo>
                <a:lnTo>
                  <a:pt x="5645" y="1202"/>
                </a:lnTo>
                <a:lnTo>
                  <a:pt x="5647" y="1201"/>
                </a:lnTo>
                <a:lnTo>
                  <a:pt x="5648" y="1200"/>
                </a:lnTo>
                <a:lnTo>
                  <a:pt x="5649" y="1199"/>
                </a:lnTo>
                <a:lnTo>
                  <a:pt x="5649" y="1198"/>
                </a:lnTo>
                <a:lnTo>
                  <a:pt x="5647" y="1195"/>
                </a:lnTo>
                <a:lnTo>
                  <a:pt x="5645" y="1193"/>
                </a:lnTo>
                <a:lnTo>
                  <a:pt x="5645" y="1192"/>
                </a:lnTo>
                <a:lnTo>
                  <a:pt x="5651" y="1192"/>
                </a:lnTo>
                <a:lnTo>
                  <a:pt x="5653" y="1185"/>
                </a:lnTo>
                <a:lnTo>
                  <a:pt x="5654" y="1179"/>
                </a:lnTo>
                <a:lnTo>
                  <a:pt x="5655" y="1173"/>
                </a:lnTo>
                <a:lnTo>
                  <a:pt x="5655" y="1168"/>
                </a:lnTo>
                <a:lnTo>
                  <a:pt x="5654" y="1163"/>
                </a:lnTo>
                <a:lnTo>
                  <a:pt x="5653" y="1158"/>
                </a:lnTo>
                <a:lnTo>
                  <a:pt x="5648" y="1147"/>
                </a:lnTo>
                <a:lnTo>
                  <a:pt x="5647" y="1144"/>
                </a:lnTo>
                <a:lnTo>
                  <a:pt x="5647" y="1141"/>
                </a:lnTo>
                <a:lnTo>
                  <a:pt x="5646" y="1137"/>
                </a:lnTo>
                <a:lnTo>
                  <a:pt x="5645" y="1135"/>
                </a:lnTo>
                <a:lnTo>
                  <a:pt x="5628" y="1130"/>
                </a:lnTo>
                <a:close/>
                <a:moveTo>
                  <a:pt x="5651" y="1012"/>
                </a:moveTo>
                <a:lnTo>
                  <a:pt x="5650" y="1012"/>
                </a:lnTo>
                <a:lnTo>
                  <a:pt x="5649" y="1013"/>
                </a:lnTo>
                <a:lnTo>
                  <a:pt x="5648" y="1014"/>
                </a:lnTo>
                <a:lnTo>
                  <a:pt x="5647" y="1015"/>
                </a:lnTo>
                <a:lnTo>
                  <a:pt x="5646" y="1018"/>
                </a:lnTo>
                <a:lnTo>
                  <a:pt x="5645" y="1021"/>
                </a:lnTo>
                <a:lnTo>
                  <a:pt x="5646" y="1024"/>
                </a:lnTo>
                <a:lnTo>
                  <a:pt x="5646" y="1027"/>
                </a:lnTo>
                <a:lnTo>
                  <a:pt x="5647" y="1028"/>
                </a:lnTo>
                <a:lnTo>
                  <a:pt x="5648" y="1028"/>
                </a:lnTo>
                <a:lnTo>
                  <a:pt x="5651" y="1029"/>
                </a:lnTo>
                <a:lnTo>
                  <a:pt x="5651" y="1032"/>
                </a:lnTo>
                <a:lnTo>
                  <a:pt x="5652" y="1037"/>
                </a:lnTo>
                <a:lnTo>
                  <a:pt x="5652" y="1042"/>
                </a:lnTo>
                <a:lnTo>
                  <a:pt x="5652" y="1045"/>
                </a:lnTo>
                <a:lnTo>
                  <a:pt x="5651" y="1048"/>
                </a:lnTo>
                <a:lnTo>
                  <a:pt x="5647" y="1055"/>
                </a:lnTo>
                <a:lnTo>
                  <a:pt x="5644" y="1060"/>
                </a:lnTo>
                <a:lnTo>
                  <a:pt x="5642" y="1062"/>
                </a:lnTo>
                <a:lnTo>
                  <a:pt x="5643" y="1066"/>
                </a:lnTo>
                <a:lnTo>
                  <a:pt x="5644" y="1068"/>
                </a:lnTo>
                <a:lnTo>
                  <a:pt x="5645" y="1070"/>
                </a:lnTo>
                <a:lnTo>
                  <a:pt x="5645" y="1071"/>
                </a:lnTo>
                <a:lnTo>
                  <a:pt x="5645" y="1074"/>
                </a:lnTo>
                <a:lnTo>
                  <a:pt x="5643" y="1074"/>
                </a:lnTo>
                <a:lnTo>
                  <a:pt x="5642" y="1076"/>
                </a:lnTo>
                <a:lnTo>
                  <a:pt x="5641" y="1077"/>
                </a:lnTo>
                <a:lnTo>
                  <a:pt x="5640" y="1079"/>
                </a:lnTo>
                <a:lnTo>
                  <a:pt x="5636" y="1077"/>
                </a:lnTo>
                <a:lnTo>
                  <a:pt x="5634" y="1075"/>
                </a:lnTo>
                <a:lnTo>
                  <a:pt x="5633" y="1074"/>
                </a:lnTo>
                <a:lnTo>
                  <a:pt x="5634" y="1074"/>
                </a:lnTo>
                <a:lnTo>
                  <a:pt x="5627" y="1073"/>
                </a:lnTo>
                <a:lnTo>
                  <a:pt x="5623" y="1074"/>
                </a:lnTo>
                <a:lnTo>
                  <a:pt x="5624" y="1076"/>
                </a:lnTo>
                <a:lnTo>
                  <a:pt x="5624" y="1078"/>
                </a:lnTo>
                <a:lnTo>
                  <a:pt x="5626" y="1082"/>
                </a:lnTo>
                <a:lnTo>
                  <a:pt x="5623" y="1084"/>
                </a:lnTo>
                <a:lnTo>
                  <a:pt x="5620" y="1085"/>
                </a:lnTo>
                <a:lnTo>
                  <a:pt x="5614" y="1088"/>
                </a:lnTo>
                <a:lnTo>
                  <a:pt x="5619" y="1095"/>
                </a:lnTo>
                <a:lnTo>
                  <a:pt x="5622" y="1099"/>
                </a:lnTo>
                <a:lnTo>
                  <a:pt x="5623" y="1102"/>
                </a:lnTo>
                <a:lnTo>
                  <a:pt x="5623" y="1104"/>
                </a:lnTo>
                <a:lnTo>
                  <a:pt x="5623" y="1105"/>
                </a:lnTo>
                <a:lnTo>
                  <a:pt x="5623" y="1107"/>
                </a:lnTo>
                <a:lnTo>
                  <a:pt x="5622" y="1109"/>
                </a:lnTo>
                <a:lnTo>
                  <a:pt x="5621" y="1111"/>
                </a:lnTo>
                <a:lnTo>
                  <a:pt x="5620" y="1113"/>
                </a:lnTo>
                <a:lnTo>
                  <a:pt x="5620" y="1114"/>
                </a:lnTo>
                <a:lnTo>
                  <a:pt x="5621" y="1115"/>
                </a:lnTo>
                <a:lnTo>
                  <a:pt x="5625" y="1114"/>
                </a:lnTo>
                <a:lnTo>
                  <a:pt x="5631" y="1113"/>
                </a:lnTo>
                <a:lnTo>
                  <a:pt x="5640" y="1110"/>
                </a:lnTo>
                <a:lnTo>
                  <a:pt x="5641" y="1110"/>
                </a:lnTo>
                <a:lnTo>
                  <a:pt x="5642" y="1109"/>
                </a:lnTo>
                <a:lnTo>
                  <a:pt x="5642" y="1108"/>
                </a:lnTo>
                <a:lnTo>
                  <a:pt x="5641" y="1106"/>
                </a:lnTo>
                <a:lnTo>
                  <a:pt x="5639" y="1105"/>
                </a:lnTo>
                <a:lnTo>
                  <a:pt x="5633" y="1103"/>
                </a:lnTo>
                <a:lnTo>
                  <a:pt x="5628" y="1102"/>
                </a:lnTo>
                <a:lnTo>
                  <a:pt x="5628" y="1101"/>
                </a:lnTo>
                <a:lnTo>
                  <a:pt x="5628" y="1100"/>
                </a:lnTo>
                <a:lnTo>
                  <a:pt x="5628" y="1097"/>
                </a:lnTo>
                <a:lnTo>
                  <a:pt x="5629" y="1095"/>
                </a:lnTo>
                <a:lnTo>
                  <a:pt x="5628" y="1093"/>
                </a:lnTo>
                <a:lnTo>
                  <a:pt x="5634" y="1092"/>
                </a:lnTo>
                <a:lnTo>
                  <a:pt x="5640" y="1090"/>
                </a:lnTo>
                <a:lnTo>
                  <a:pt x="5643" y="1090"/>
                </a:lnTo>
                <a:lnTo>
                  <a:pt x="5647" y="1089"/>
                </a:lnTo>
                <a:lnTo>
                  <a:pt x="5650" y="1089"/>
                </a:lnTo>
                <a:lnTo>
                  <a:pt x="5654" y="1090"/>
                </a:lnTo>
                <a:lnTo>
                  <a:pt x="5659" y="1102"/>
                </a:lnTo>
                <a:lnTo>
                  <a:pt x="5669" y="1101"/>
                </a:lnTo>
                <a:lnTo>
                  <a:pt x="5674" y="1101"/>
                </a:lnTo>
                <a:lnTo>
                  <a:pt x="5679" y="1102"/>
                </a:lnTo>
                <a:lnTo>
                  <a:pt x="5681" y="1096"/>
                </a:lnTo>
                <a:lnTo>
                  <a:pt x="5682" y="1092"/>
                </a:lnTo>
                <a:lnTo>
                  <a:pt x="5684" y="1088"/>
                </a:lnTo>
                <a:lnTo>
                  <a:pt x="5685" y="1087"/>
                </a:lnTo>
                <a:lnTo>
                  <a:pt x="5687" y="1085"/>
                </a:lnTo>
                <a:lnTo>
                  <a:pt x="5691" y="1083"/>
                </a:lnTo>
                <a:lnTo>
                  <a:pt x="5695" y="1081"/>
                </a:lnTo>
                <a:lnTo>
                  <a:pt x="5702" y="1080"/>
                </a:lnTo>
                <a:lnTo>
                  <a:pt x="5711" y="1078"/>
                </a:lnTo>
                <a:lnTo>
                  <a:pt x="5717" y="1078"/>
                </a:lnTo>
                <a:lnTo>
                  <a:pt x="5722" y="1076"/>
                </a:lnTo>
                <a:lnTo>
                  <a:pt x="5720" y="1073"/>
                </a:lnTo>
                <a:lnTo>
                  <a:pt x="5719" y="1071"/>
                </a:lnTo>
                <a:lnTo>
                  <a:pt x="5713" y="1068"/>
                </a:lnTo>
                <a:lnTo>
                  <a:pt x="5714" y="1065"/>
                </a:lnTo>
                <a:lnTo>
                  <a:pt x="5716" y="1062"/>
                </a:lnTo>
                <a:lnTo>
                  <a:pt x="5717" y="1060"/>
                </a:lnTo>
                <a:lnTo>
                  <a:pt x="5717" y="1057"/>
                </a:lnTo>
                <a:lnTo>
                  <a:pt x="5714" y="1057"/>
                </a:lnTo>
                <a:lnTo>
                  <a:pt x="5713" y="1057"/>
                </a:lnTo>
                <a:lnTo>
                  <a:pt x="5710" y="1059"/>
                </a:lnTo>
                <a:lnTo>
                  <a:pt x="5706" y="1060"/>
                </a:lnTo>
                <a:lnTo>
                  <a:pt x="5704" y="1060"/>
                </a:lnTo>
                <a:lnTo>
                  <a:pt x="5702" y="1059"/>
                </a:lnTo>
                <a:lnTo>
                  <a:pt x="5700" y="1058"/>
                </a:lnTo>
                <a:lnTo>
                  <a:pt x="5700" y="1056"/>
                </a:lnTo>
                <a:lnTo>
                  <a:pt x="5699" y="1054"/>
                </a:lnTo>
                <a:lnTo>
                  <a:pt x="5699" y="1051"/>
                </a:lnTo>
                <a:lnTo>
                  <a:pt x="5692" y="1051"/>
                </a:lnTo>
                <a:lnTo>
                  <a:pt x="5686" y="1051"/>
                </a:lnTo>
                <a:lnTo>
                  <a:pt x="5681" y="1050"/>
                </a:lnTo>
                <a:lnTo>
                  <a:pt x="5679" y="1049"/>
                </a:lnTo>
                <a:lnTo>
                  <a:pt x="5676" y="1048"/>
                </a:lnTo>
                <a:lnTo>
                  <a:pt x="5675" y="1047"/>
                </a:lnTo>
                <a:lnTo>
                  <a:pt x="5673" y="1045"/>
                </a:lnTo>
                <a:lnTo>
                  <a:pt x="5671" y="1039"/>
                </a:lnTo>
                <a:lnTo>
                  <a:pt x="5670" y="1033"/>
                </a:lnTo>
                <a:lnTo>
                  <a:pt x="5668" y="1029"/>
                </a:lnTo>
                <a:lnTo>
                  <a:pt x="5664" y="1024"/>
                </a:lnTo>
                <a:lnTo>
                  <a:pt x="5660" y="1020"/>
                </a:lnTo>
                <a:lnTo>
                  <a:pt x="5655" y="1016"/>
                </a:lnTo>
                <a:lnTo>
                  <a:pt x="5651" y="1012"/>
                </a:lnTo>
                <a:close/>
                <a:moveTo>
                  <a:pt x="5673" y="777"/>
                </a:moveTo>
                <a:lnTo>
                  <a:pt x="5671" y="781"/>
                </a:lnTo>
                <a:lnTo>
                  <a:pt x="5670" y="783"/>
                </a:lnTo>
                <a:lnTo>
                  <a:pt x="5668" y="783"/>
                </a:lnTo>
                <a:lnTo>
                  <a:pt x="5665" y="786"/>
                </a:lnTo>
                <a:lnTo>
                  <a:pt x="5667" y="790"/>
                </a:lnTo>
                <a:lnTo>
                  <a:pt x="5669" y="796"/>
                </a:lnTo>
                <a:lnTo>
                  <a:pt x="5670" y="798"/>
                </a:lnTo>
                <a:lnTo>
                  <a:pt x="5671" y="801"/>
                </a:lnTo>
                <a:lnTo>
                  <a:pt x="5671" y="805"/>
                </a:lnTo>
                <a:lnTo>
                  <a:pt x="5671" y="808"/>
                </a:lnTo>
                <a:lnTo>
                  <a:pt x="5669" y="809"/>
                </a:lnTo>
                <a:lnTo>
                  <a:pt x="5664" y="813"/>
                </a:lnTo>
                <a:lnTo>
                  <a:pt x="5662" y="815"/>
                </a:lnTo>
                <a:lnTo>
                  <a:pt x="5660" y="817"/>
                </a:lnTo>
                <a:lnTo>
                  <a:pt x="5658" y="820"/>
                </a:lnTo>
                <a:lnTo>
                  <a:pt x="5657" y="822"/>
                </a:lnTo>
                <a:lnTo>
                  <a:pt x="5655" y="828"/>
                </a:lnTo>
                <a:lnTo>
                  <a:pt x="5655" y="834"/>
                </a:lnTo>
                <a:lnTo>
                  <a:pt x="5655" y="839"/>
                </a:lnTo>
                <a:lnTo>
                  <a:pt x="5655" y="844"/>
                </a:lnTo>
                <a:lnTo>
                  <a:pt x="5656" y="849"/>
                </a:lnTo>
                <a:lnTo>
                  <a:pt x="5658" y="853"/>
                </a:lnTo>
                <a:lnTo>
                  <a:pt x="5659" y="857"/>
                </a:lnTo>
                <a:lnTo>
                  <a:pt x="5659" y="862"/>
                </a:lnTo>
                <a:lnTo>
                  <a:pt x="5660" y="870"/>
                </a:lnTo>
                <a:lnTo>
                  <a:pt x="5660" y="878"/>
                </a:lnTo>
                <a:lnTo>
                  <a:pt x="5659" y="894"/>
                </a:lnTo>
                <a:lnTo>
                  <a:pt x="5658" y="909"/>
                </a:lnTo>
                <a:lnTo>
                  <a:pt x="5657" y="922"/>
                </a:lnTo>
                <a:lnTo>
                  <a:pt x="5658" y="921"/>
                </a:lnTo>
                <a:lnTo>
                  <a:pt x="5659" y="922"/>
                </a:lnTo>
                <a:lnTo>
                  <a:pt x="5659" y="924"/>
                </a:lnTo>
                <a:lnTo>
                  <a:pt x="5660" y="925"/>
                </a:lnTo>
                <a:lnTo>
                  <a:pt x="5659" y="930"/>
                </a:lnTo>
                <a:lnTo>
                  <a:pt x="5659" y="933"/>
                </a:lnTo>
                <a:lnTo>
                  <a:pt x="5658" y="934"/>
                </a:lnTo>
                <a:lnTo>
                  <a:pt x="5657" y="936"/>
                </a:lnTo>
                <a:lnTo>
                  <a:pt x="5657" y="939"/>
                </a:lnTo>
                <a:lnTo>
                  <a:pt x="5662" y="950"/>
                </a:lnTo>
                <a:lnTo>
                  <a:pt x="5662" y="955"/>
                </a:lnTo>
                <a:lnTo>
                  <a:pt x="5661" y="962"/>
                </a:lnTo>
                <a:lnTo>
                  <a:pt x="5659" y="975"/>
                </a:lnTo>
                <a:lnTo>
                  <a:pt x="5656" y="990"/>
                </a:lnTo>
                <a:lnTo>
                  <a:pt x="5654" y="1003"/>
                </a:lnTo>
                <a:lnTo>
                  <a:pt x="5657" y="997"/>
                </a:lnTo>
                <a:lnTo>
                  <a:pt x="5660" y="992"/>
                </a:lnTo>
                <a:lnTo>
                  <a:pt x="5662" y="989"/>
                </a:lnTo>
                <a:lnTo>
                  <a:pt x="5663" y="989"/>
                </a:lnTo>
                <a:lnTo>
                  <a:pt x="5663" y="988"/>
                </a:lnTo>
                <a:lnTo>
                  <a:pt x="5664" y="988"/>
                </a:lnTo>
                <a:lnTo>
                  <a:pt x="5666" y="989"/>
                </a:lnTo>
                <a:lnTo>
                  <a:pt x="5668" y="991"/>
                </a:lnTo>
                <a:lnTo>
                  <a:pt x="5676" y="998"/>
                </a:lnTo>
                <a:lnTo>
                  <a:pt x="5677" y="999"/>
                </a:lnTo>
                <a:lnTo>
                  <a:pt x="5679" y="1002"/>
                </a:lnTo>
                <a:lnTo>
                  <a:pt x="5682" y="1006"/>
                </a:lnTo>
                <a:lnTo>
                  <a:pt x="5681" y="1002"/>
                </a:lnTo>
                <a:lnTo>
                  <a:pt x="5682" y="999"/>
                </a:lnTo>
                <a:lnTo>
                  <a:pt x="5682" y="996"/>
                </a:lnTo>
                <a:lnTo>
                  <a:pt x="5682" y="992"/>
                </a:lnTo>
                <a:lnTo>
                  <a:pt x="5679" y="987"/>
                </a:lnTo>
                <a:lnTo>
                  <a:pt x="5675" y="980"/>
                </a:lnTo>
                <a:lnTo>
                  <a:pt x="5670" y="973"/>
                </a:lnTo>
                <a:lnTo>
                  <a:pt x="5669" y="970"/>
                </a:lnTo>
                <a:lnTo>
                  <a:pt x="5668" y="967"/>
                </a:lnTo>
                <a:lnTo>
                  <a:pt x="5667" y="960"/>
                </a:lnTo>
                <a:lnTo>
                  <a:pt x="5668" y="954"/>
                </a:lnTo>
                <a:lnTo>
                  <a:pt x="5669" y="947"/>
                </a:lnTo>
                <a:lnTo>
                  <a:pt x="5670" y="941"/>
                </a:lnTo>
                <a:lnTo>
                  <a:pt x="5673" y="929"/>
                </a:lnTo>
                <a:lnTo>
                  <a:pt x="5675" y="923"/>
                </a:lnTo>
                <a:lnTo>
                  <a:pt x="5676" y="916"/>
                </a:lnTo>
                <a:lnTo>
                  <a:pt x="5679" y="915"/>
                </a:lnTo>
                <a:lnTo>
                  <a:pt x="5679" y="913"/>
                </a:lnTo>
                <a:lnTo>
                  <a:pt x="5679" y="910"/>
                </a:lnTo>
                <a:lnTo>
                  <a:pt x="5682" y="911"/>
                </a:lnTo>
                <a:lnTo>
                  <a:pt x="5686" y="910"/>
                </a:lnTo>
                <a:lnTo>
                  <a:pt x="5690" y="910"/>
                </a:lnTo>
                <a:lnTo>
                  <a:pt x="5692" y="910"/>
                </a:lnTo>
                <a:lnTo>
                  <a:pt x="5693" y="910"/>
                </a:lnTo>
                <a:lnTo>
                  <a:pt x="5695" y="912"/>
                </a:lnTo>
                <a:lnTo>
                  <a:pt x="5699" y="915"/>
                </a:lnTo>
                <a:lnTo>
                  <a:pt x="5704" y="922"/>
                </a:lnTo>
                <a:lnTo>
                  <a:pt x="5701" y="915"/>
                </a:lnTo>
                <a:lnTo>
                  <a:pt x="5697" y="906"/>
                </a:lnTo>
                <a:lnTo>
                  <a:pt x="5695" y="902"/>
                </a:lnTo>
                <a:lnTo>
                  <a:pt x="5693" y="898"/>
                </a:lnTo>
                <a:lnTo>
                  <a:pt x="5690" y="895"/>
                </a:lnTo>
                <a:lnTo>
                  <a:pt x="5687" y="893"/>
                </a:lnTo>
                <a:lnTo>
                  <a:pt x="5685" y="893"/>
                </a:lnTo>
                <a:lnTo>
                  <a:pt x="5684" y="889"/>
                </a:lnTo>
                <a:lnTo>
                  <a:pt x="5684" y="882"/>
                </a:lnTo>
                <a:lnTo>
                  <a:pt x="5685" y="864"/>
                </a:lnTo>
                <a:lnTo>
                  <a:pt x="5685" y="848"/>
                </a:lnTo>
                <a:lnTo>
                  <a:pt x="5684" y="843"/>
                </a:lnTo>
                <a:lnTo>
                  <a:pt x="5683" y="840"/>
                </a:lnTo>
                <a:lnTo>
                  <a:pt x="5682" y="839"/>
                </a:lnTo>
                <a:lnTo>
                  <a:pt x="5683" y="836"/>
                </a:lnTo>
                <a:lnTo>
                  <a:pt x="5685" y="833"/>
                </a:lnTo>
                <a:lnTo>
                  <a:pt x="5687" y="829"/>
                </a:lnTo>
                <a:lnTo>
                  <a:pt x="5687" y="827"/>
                </a:lnTo>
                <a:lnTo>
                  <a:pt x="5687" y="825"/>
                </a:lnTo>
                <a:lnTo>
                  <a:pt x="5687" y="823"/>
                </a:lnTo>
                <a:lnTo>
                  <a:pt x="5686" y="821"/>
                </a:lnTo>
                <a:lnTo>
                  <a:pt x="5682" y="815"/>
                </a:lnTo>
                <a:lnTo>
                  <a:pt x="5678" y="810"/>
                </a:lnTo>
                <a:lnTo>
                  <a:pt x="5677" y="807"/>
                </a:lnTo>
                <a:lnTo>
                  <a:pt x="5676" y="805"/>
                </a:lnTo>
                <a:lnTo>
                  <a:pt x="5676" y="803"/>
                </a:lnTo>
                <a:lnTo>
                  <a:pt x="5677" y="801"/>
                </a:lnTo>
                <a:lnTo>
                  <a:pt x="5679" y="797"/>
                </a:lnTo>
                <a:lnTo>
                  <a:pt x="5681" y="793"/>
                </a:lnTo>
                <a:lnTo>
                  <a:pt x="5682" y="788"/>
                </a:lnTo>
                <a:lnTo>
                  <a:pt x="5681" y="787"/>
                </a:lnTo>
                <a:lnTo>
                  <a:pt x="5681" y="786"/>
                </a:lnTo>
                <a:lnTo>
                  <a:pt x="5678" y="783"/>
                </a:lnTo>
                <a:lnTo>
                  <a:pt x="5675" y="780"/>
                </a:lnTo>
                <a:lnTo>
                  <a:pt x="5673" y="777"/>
                </a:lnTo>
                <a:close/>
                <a:moveTo>
                  <a:pt x="2998" y="634"/>
                </a:moveTo>
                <a:lnTo>
                  <a:pt x="2994" y="638"/>
                </a:lnTo>
                <a:lnTo>
                  <a:pt x="2991" y="641"/>
                </a:lnTo>
                <a:lnTo>
                  <a:pt x="2989" y="642"/>
                </a:lnTo>
                <a:lnTo>
                  <a:pt x="2981" y="636"/>
                </a:lnTo>
                <a:lnTo>
                  <a:pt x="2980" y="639"/>
                </a:lnTo>
                <a:lnTo>
                  <a:pt x="2981" y="642"/>
                </a:lnTo>
                <a:lnTo>
                  <a:pt x="2981" y="645"/>
                </a:lnTo>
                <a:lnTo>
                  <a:pt x="2981" y="648"/>
                </a:lnTo>
                <a:lnTo>
                  <a:pt x="2975" y="651"/>
                </a:lnTo>
                <a:lnTo>
                  <a:pt x="2974" y="653"/>
                </a:lnTo>
                <a:lnTo>
                  <a:pt x="2973" y="655"/>
                </a:lnTo>
                <a:lnTo>
                  <a:pt x="2974" y="657"/>
                </a:lnTo>
                <a:lnTo>
                  <a:pt x="2974" y="658"/>
                </a:lnTo>
                <a:lnTo>
                  <a:pt x="2976" y="661"/>
                </a:lnTo>
                <a:lnTo>
                  <a:pt x="2976" y="662"/>
                </a:lnTo>
                <a:lnTo>
                  <a:pt x="2975" y="665"/>
                </a:lnTo>
                <a:lnTo>
                  <a:pt x="2967" y="665"/>
                </a:lnTo>
                <a:lnTo>
                  <a:pt x="2967" y="669"/>
                </a:lnTo>
                <a:lnTo>
                  <a:pt x="2967" y="673"/>
                </a:lnTo>
                <a:lnTo>
                  <a:pt x="2964" y="673"/>
                </a:lnTo>
                <a:lnTo>
                  <a:pt x="2965" y="674"/>
                </a:lnTo>
                <a:lnTo>
                  <a:pt x="2966" y="676"/>
                </a:lnTo>
                <a:lnTo>
                  <a:pt x="2967" y="681"/>
                </a:lnTo>
                <a:lnTo>
                  <a:pt x="2971" y="681"/>
                </a:lnTo>
                <a:lnTo>
                  <a:pt x="2968" y="681"/>
                </a:lnTo>
                <a:lnTo>
                  <a:pt x="2967" y="682"/>
                </a:lnTo>
                <a:lnTo>
                  <a:pt x="2969" y="684"/>
                </a:lnTo>
                <a:lnTo>
                  <a:pt x="2966" y="685"/>
                </a:lnTo>
                <a:lnTo>
                  <a:pt x="2964" y="685"/>
                </a:lnTo>
                <a:lnTo>
                  <a:pt x="2964" y="686"/>
                </a:lnTo>
                <a:lnTo>
                  <a:pt x="2964" y="687"/>
                </a:lnTo>
                <a:lnTo>
                  <a:pt x="2964" y="688"/>
                </a:lnTo>
                <a:lnTo>
                  <a:pt x="2965" y="690"/>
                </a:lnTo>
                <a:lnTo>
                  <a:pt x="2967" y="691"/>
                </a:lnTo>
                <a:lnTo>
                  <a:pt x="2969" y="693"/>
                </a:lnTo>
                <a:lnTo>
                  <a:pt x="2964" y="696"/>
                </a:lnTo>
                <a:lnTo>
                  <a:pt x="2964" y="700"/>
                </a:lnTo>
                <a:lnTo>
                  <a:pt x="2964" y="707"/>
                </a:lnTo>
                <a:lnTo>
                  <a:pt x="2969" y="707"/>
                </a:lnTo>
                <a:lnTo>
                  <a:pt x="2974" y="706"/>
                </a:lnTo>
                <a:lnTo>
                  <a:pt x="2975" y="706"/>
                </a:lnTo>
                <a:lnTo>
                  <a:pt x="2974" y="707"/>
                </a:lnTo>
                <a:lnTo>
                  <a:pt x="2972" y="710"/>
                </a:lnTo>
                <a:lnTo>
                  <a:pt x="2969" y="711"/>
                </a:lnTo>
                <a:lnTo>
                  <a:pt x="2967" y="712"/>
                </a:lnTo>
                <a:lnTo>
                  <a:pt x="2967" y="715"/>
                </a:lnTo>
                <a:lnTo>
                  <a:pt x="2967" y="718"/>
                </a:lnTo>
                <a:lnTo>
                  <a:pt x="2968" y="721"/>
                </a:lnTo>
                <a:lnTo>
                  <a:pt x="2967" y="724"/>
                </a:lnTo>
                <a:lnTo>
                  <a:pt x="2967" y="726"/>
                </a:lnTo>
                <a:lnTo>
                  <a:pt x="2969" y="725"/>
                </a:lnTo>
                <a:lnTo>
                  <a:pt x="2970" y="723"/>
                </a:lnTo>
                <a:lnTo>
                  <a:pt x="2972" y="718"/>
                </a:lnTo>
                <a:lnTo>
                  <a:pt x="2975" y="719"/>
                </a:lnTo>
                <a:lnTo>
                  <a:pt x="2977" y="718"/>
                </a:lnTo>
                <a:lnTo>
                  <a:pt x="2979" y="718"/>
                </a:lnTo>
                <a:lnTo>
                  <a:pt x="2981" y="718"/>
                </a:lnTo>
                <a:lnTo>
                  <a:pt x="2981" y="724"/>
                </a:lnTo>
                <a:lnTo>
                  <a:pt x="2980" y="727"/>
                </a:lnTo>
                <a:lnTo>
                  <a:pt x="2979" y="735"/>
                </a:lnTo>
                <a:lnTo>
                  <a:pt x="2977" y="746"/>
                </a:lnTo>
                <a:lnTo>
                  <a:pt x="2975" y="755"/>
                </a:lnTo>
                <a:lnTo>
                  <a:pt x="2991" y="753"/>
                </a:lnTo>
                <a:lnTo>
                  <a:pt x="3012" y="752"/>
                </a:lnTo>
                <a:lnTo>
                  <a:pt x="3008" y="759"/>
                </a:lnTo>
                <a:lnTo>
                  <a:pt x="3003" y="766"/>
                </a:lnTo>
                <a:lnTo>
                  <a:pt x="3007" y="767"/>
                </a:lnTo>
                <a:lnTo>
                  <a:pt x="3011" y="767"/>
                </a:lnTo>
                <a:lnTo>
                  <a:pt x="3020" y="769"/>
                </a:lnTo>
                <a:lnTo>
                  <a:pt x="3017" y="783"/>
                </a:lnTo>
                <a:lnTo>
                  <a:pt x="3015" y="788"/>
                </a:lnTo>
                <a:lnTo>
                  <a:pt x="3014" y="789"/>
                </a:lnTo>
                <a:lnTo>
                  <a:pt x="3012" y="791"/>
                </a:lnTo>
                <a:lnTo>
                  <a:pt x="3011" y="792"/>
                </a:lnTo>
                <a:lnTo>
                  <a:pt x="3009" y="792"/>
                </a:lnTo>
                <a:lnTo>
                  <a:pt x="3003" y="792"/>
                </a:lnTo>
                <a:lnTo>
                  <a:pt x="2996" y="791"/>
                </a:lnTo>
                <a:lnTo>
                  <a:pt x="2986" y="788"/>
                </a:lnTo>
                <a:lnTo>
                  <a:pt x="2987" y="792"/>
                </a:lnTo>
                <a:lnTo>
                  <a:pt x="2986" y="797"/>
                </a:lnTo>
                <a:lnTo>
                  <a:pt x="2988" y="796"/>
                </a:lnTo>
                <a:lnTo>
                  <a:pt x="2989" y="796"/>
                </a:lnTo>
                <a:lnTo>
                  <a:pt x="2990" y="796"/>
                </a:lnTo>
                <a:lnTo>
                  <a:pt x="2991" y="797"/>
                </a:lnTo>
                <a:lnTo>
                  <a:pt x="2992" y="800"/>
                </a:lnTo>
                <a:lnTo>
                  <a:pt x="2989" y="803"/>
                </a:lnTo>
                <a:lnTo>
                  <a:pt x="2986" y="806"/>
                </a:lnTo>
                <a:lnTo>
                  <a:pt x="2981" y="814"/>
                </a:lnTo>
                <a:lnTo>
                  <a:pt x="2986" y="812"/>
                </a:lnTo>
                <a:lnTo>
                  <a:pt x="2988" y="811"/>
                </a:lnTo>
                <a:lnTo>
                  <a:pt x="2992" y="811"/>
                </a:lnTo>
                <a:lnTo>
                  <a:pt x="2992" y="817"/>
                </a:lnTo>
                <a:lnTo>
                  <a:pt x="2992" y="822"/>
                </a:lnTo>
                <a:lnTo>
                  <a:pt x="2987" y="825"/>
                </a:lnTo>
                <a:lnTo>
                  <a:pt x="2982" y="828"/>
                </a:lnTo>
                <a:lnTo>
                  <a:pt x="2978" y="830"/>
                </a:lnTo>
                <a:lnTo>
                  <a:pt x="2972" y="833"/>
                </a:lnTo>
                <a:lnTo>
                  <a:pt x="2974" y="842"/>
                </a:lnTo>
                <a:lnTo>
                  <a:pt x="2975" y="844"/>
                </a:lnTo>
                <a:lnTo>
                  <a:pt x="2977" y="845"/>
                </a:lnTo>
                <a:lnTo>
                  <a:pt x="2978" y="845"/>
                </a:lnTo>
                <a:lnTo>
                  <a:pt x="2981" y="844"/>
                </a:lnTo>
                <a:lnTo>
                  <a:pt x="2989" y="839"/>
                </a:lnTo>
                <a:lnTo>
                  <a:pt x="2989" y="847"/>
                </a:lnTo>
                <a:lnTo>
                  <a:pt x="2995" y="846"/>
                </a:lnTo>
                <a:lnTo>
                  <a:pt x="2999" y="845"/>
                </a:lnTo>
                <a:lnTo>
                  <a:pt x="3006" y="845"/>
                </a:lnTo>
                <a:lnTo>
                  <a:pt x="3009" y="844"/>
                </a:lnTo>
                <a:lnTo>
                  <a:pt x="3012" y="843"/>
                </a:lnTo>
                <a:lnTo>
                  <a:pt x="3023" y="843"/>
                </a:lnTo>
                <a:lnTo>
                  <a:pt x="3021" y="843"/>
                </a:lnTo>
                <a:lnTo>
                  <a:pt x="3020" y="844"/>
                </a:lnTo>
                <a:lnTo>
                  <a:pt x="3019" y="847"/>
                </a:lnTo>
                <a:lnTo>
                  <a:pt x="3017" y="853"/>
                </a:lnTo>
                <a:lnTo>
                  <a:pt x="2986" y="853"/>
                </a:lnTo>
                <a:lnTo>
                  <a:pt x="2981" y="863"/>
                </a:lnTo>
                <a:lnTo>
                  <a:pt x="2978" y="869"/>
                </a:lnTo>
                <a:lnTo>
                  <a:pt x="2974" y="873"/>
                </a:lnTo>
                <a:lnTo>
                  <a:pt x="2971" y="877"/>
                </a:lnTo>
                <a:lnTo>
                  <a:pt x="2967" y="881"/>
                </a:lnTo>
                <a:lnTo>
                  <a:pt x="2963" y="885"/>
                </a:lnTo>
                <a:lnTo>
                  <a:pt x="2958" y="888"/>
                </a:lnTo>
                <a:lnTo>
                  <a:pt x="2961" y="888"/>
                </a:lnTo>
                <a:lnTo>
                  <a:pt x="2963" y="888"/>
                </a:lnTo>
                <a:lnTo>
                  <a:pt x="2967" y="890"/>
                </a:lnTo>
                <a:lnTo>
                  <a:pt x="2970" y="891"/>
                </a:lnTo>
                <a:lnTo>
                  <a:pt x="2973" y="891"/>
                </a:lnTo>
                <a:lnTo>
                  <a:pt x="2975" y="891"/>
                </a:lnTo>
                <a:lnTo>
                  <a:pt x="2975" y="882"/>
                </a:lnTo>
                <a:lnTo>
                  <a:pt x="2981" y="879"/>
                </a:lnTo>
                <a:lnTo>
                  <a:pt x="2986" y="877"/>
                </a:lnTo>
                <a:lnTo>
                  <a:pt x="2989" y="876"/>
                </a:lnTo>
                <a:lnTo>
                  <a:pt x="2992" y="877"/>
                </a:lnTo>
                <a:lnTo>
                  <a:pt x="2994" y="877"/>
                </a:lnTo>
                <a:lnTo>
                  <a:pt x="2996" y="878"/>
                </a:lnTo>
                <a:lnTo>
                  <a:pt x="2999" y="879"/>
                </a:lnTo>
                <a:lnTo>
                  <a:pt x="3001" y="880"/>
                </a:lnTo>
                <a:lnTo>
                  <a:pt x="3003" y="879"/>
                </a:lnTo>
                <a:lnTo>
                  <a:pt x="3006" y="875"/>
                </a:lnTo>
                <a:lnTo>
                  <a:pt x="3009" y="871"/>
                </a:lnTo>
                <a:lnTo>
                  <a:pt x="3012" y="871"/>
                </a:lnTo>
                <a:lnTo>
                  <a:pt x="3015" y="871"/>
                </a:lnTo>
                <a:lnTo>
                  <a:pt x="3021" y="872"/>
                </a:lnTo>
                <a:lnTo>
                  <a:pt x="3027" y="874"/>
                </a:lnTo>
                <a:lnTo>
                  <a:pt x="3029" y="874"/>
                </a:lnTo>
                <a:lnTo>
                  <a:pt x="3031" y="874"/>
                </a:lnTo>
                <a:lnTo>
                  <a:pt x="3033" y="872"/>
                </a:lnTo>
                <a:lnTo>
                  <a:pt x="3034" y="870"/>
                </a:lnTo>
                <a:lnTo>
                  <a:pt x="3036" y="867"/>
                </a:lnTo>
                <a:lnTo>
                  <a:pt x="3037" y="864"/>
                </a:lnTo>
                <a:lnTo>
                  <a:pt x="3041" y="864"/>
                </a:lnTo>
                <a:lnTo>
                  <a:pt x="3046" y="864"/>
                </a:lnTo>
                <a:lnTo>
                  <a:pt x="3057" y="865"/>
                </a:lnTo>
                <a:lnTo>
                  <a:pt x="3067" y="868"/>
                </a:lnTo>
                <a:lnTo>
                  <a:pt x="3072" y="868"/>
                </a:lnTo>
                <a:lnTo>
                  <a:pt x="3076" y="868"/>
                </a:lnTo>
                <a:lnTo>
                  <a:pt x="3080" y="867"/>
                </a:lnTo>
                <a:lnTo>
                  <a:pt x="3084" y="864"/>
                </a:lnTo>
                <a:lnTo>
                  <a:pt x="3089" y="861"/>
                </a:lnTo>
                <a:lnTo>
                  <a:pt x="3093" y="859"/>
                </a:lnTo>
                <a:lnTo>
                  <a:pt x="3093" y="853"/>
                </a:lnTo>
                <a:lnTo>
                  <a:pt x="3090" y="853"/>
                </a:lnTo>
                <a:lnTo>
                  <a:pt x="3086" y="853"/>
                </a:lnTo>
                <a:lnTo>
                  <a:pt x="3079" y="853"/>
                </a:lnTo>
                <a:lnTo>
                  <a:pt x="3081" y="850"/>
                </a:lnTo>
                <a:lnTo>
                  <a:pt x="3082" y="846"/>
                </a:lnTo>
                <a:lnTo>
                  <a:pt x="3083" y="842"/>
                </a:lnTo>
                <a:lnTo>
                  <a:pt x="3084" y="840"/>
                </a:lnTo>
                <a:lnTo>
                  <a:pt x="3085" y="839"/>
                </a:lnTo>
                <a:lnTo>
                  <a:pt x="3087" y="838"/>
                </a:lnTo>
                <a:lnTo>
                  <a:pt x="3089" y="838"/>
                </a:lnTo>
                <a:lnTo>
                  <a:pt x="3093" y="838"/>
                </a:lnTo>
                <a:lnTo>
                  <a:pt x="3096" y="838"/>
                </a:lnTo>
                <a:lnTo>
                  <a:pt x="3098" y="837"/>
                </a:lnTo>
                <a:lnTo>
                  <a:pt x="3099" y="836"/>
                </a:lnTo>
                <a:lnTo>
                  <a:pt x="3100" y="834"/>
                </a:lnTo>
                <a:lnTo>
                  <a:pt x="3101" y="832"/>
                </a:lnTo>
                <a:lnTo>
                  <a:pt x="3102" y="827"/>
                </a:lnTo>
                <a:lnTo>
                  <a:pt x="3103" y="821"/>
                </a:lnTo>
                <a:lnTo>
                  <a:pt x="3104" y="817"/>
                </a:lnTo>
                <a:lnTo>
                  <a:pt x="3103" y="816"/>
                </a:lnTo>
                <a:lnTo>
                  <a:pt x="3102" y="814"/>
                </a:lnTo>
                <a:lnTo>
                  <a:pt x="3101" y="812"/>
                </a:lnTo>
                <a:lnTo>
                  <a:pt x="3101" y="810"/>
                </a:lnTo>
                <a:lnTo>
                  <a:pt x="3099" y="808"/>
                </a:lnTo>
                <a:lnTo>
                  <a:pt x="3095" y="807"/>
                </a:lnTo>
                <a:lnTo>
                  <a:pt x="3092" y="806"/>
                </a:lnTo>
                <a:lnTo>
                  <a:pt x="3088" y="806"/>
                </a:lnTo>
                <a:lnTo>
                  <a:pt x="3087" y="806"/>
                </a:lnTo>
                <a:lnTo>
                  <a:pt x="3085" y="805"/>
                </a:lnTo>
                <a:lnTo>
                  <a:pt x="3082" y="814"/>
                </a:lnTo>
                <a:lnTo>
                  <a:pt x="3081" y="814"/>
                </a:lnTo>
                <a:lnTo>
                  <a:pt x="3080" y="814"/>
                </a:lnTo>
                <a:lnTo>
                  <a:pt x="3078" y="812"/>
                </a:lnTo>
                <a:lnTo>
                  <a:pt x="3078" y="811"/>
                </a:lnTo>
                <a:lnTo>
                  <a:pt x="3077" y="810"/>
                </a:lnTo>
                <a:lnTo>
                  <a:pt x="3076" y="810"/>
                </a:lnTo>
                <a:lnTo>
                  <a:pt x="3074" y="811"/>
                </a:lnTo>
                <a:lnTo>
                  <a:pt x="3075" y="804"/>
                </a:lnTo>
                <a:lnTo>
                  <a:pt x="3076" y="794"/>
                </a:lnTo>
                <a:lnTo>
                  <a:pt x="3073" y="793"/>
                </a:lnTo>
                <a:lnTo>
                  <a:pt x="3072" y="793"/>
                </a:lnTo>
                <a:lnTo>
                  <a:pt x="3072" y="792"/>
                </a:lnTo>
                <a:lnTo>
                  <a:pt x="3071" y="788"/>
                </a:lnTo>
                <a:lnTo>
                  <a:pt x="3073" y="788"/>
                </a:lnTo>
                <a:lnTo>
                  <a:pt x="3076" y="788"/>
                </a:lnTo>
                <a:lnTo>
                  <a:pt x="3077" y="787"/>
                </a:lnTo>
                <a:lnTo>
                  <a:pt x="3077" y="786"/>
                </a:lnTo>
                <a:lnTo>
                  <a:pt x="3077" y="785"/>
                </a:lnTo>
                <a:lnTo>
                  <a:pt x="3076" y="783"/>
                </a:lnTo>
                <a:lnTo>
                  <a:pt x="3071" y="783"/>
                </a:lnTo>
                <a:lnTo>
                  <a:pt x="3068" y="779"/>
                </a:lnTo>
                <a:lnTo>
                  <a:pt x="3062" y="772"/>
                </a:lnTo>
                <a:lnTo>
                  <a:pt x="3057" y="764"/>
                </a:lnTo>
                <a:lnTo>
                  <a:pt x="3054" y="760"/>
                </a:lnTo>
                <a:lnTo>
                  <a:pt x="3051" y="759"/>
                </a:lnTo>
                <a:lnTo>
                  <a:pt x="3049" y="759"/>
                </a:lnTo>
                <a:lnTo>
                  <a:pt x="3047" y="759"/>
                </a:lnTo>
                <a:lnTo>
                  <a:pt x="3045" y="757"/>
                </a:lnTo>
                <a:lnTo>
                  <a:pt x="3044" y="754"/>
                </a:lnTo>
                <a:lnTo>
                  <a:pt x="3042" y="751"/>
                </a:lnTo>
                <a:lnTo>
                  <a:pt x="3040" y="743"/>
                </a:lnTo>
                <a:lnTo>
                  <a:pt x="3039" y="739"/>
                </a:lnTo>
                <a:lnTo>
                  <a:pt x="3038" y="735"/>
                </a:lnTo>
                <a:lnTo>
                  <a:pt x="3036" y="732"/>
                </a:lnTo>
                <a:lnTo>
                  <a:pt x="3034" y="729"/>
                </a:lnTo>
                <a:lnTo>
                  <a:pt x="3032" y="728"/>
                </a:lnTo>
                <a:lnTo>
                  <a:pt x="3030" y="728"/>
                </a:lnTo>
                <a:lnTo>
                  <a:pt x="3027" y="728"/>
                </a:lnTo>
                <a:lnTo>
                  <a:pt x="3026" y="726"/>
                </a:lnTo>
                <a:lnTo>
                  <a:pt x="3026" y="721"/>
                </a:lnTo>
                <a:lnTo>
                  <a:pt x="3024" y="720"/>
                </a:lnTo>
                <a:lnTo>
                  <a:pt x="3022" y="720"/>
                </a:lnTo>
                <a:lnTo>
                  <a:pt x="3020" y="721"/>
                </a:lnTo>
                <a:lnTo>
                  <a:pt x="3019" y="721"/>
                </a:lnTo>
                <a:lnTo>
                  <a:pt x="3018" y="721"/>
                </a:lnTo>
                <a:lnTo>
                  <a:pt x="3016" y="721"/>
                </a:lnTo>
                <a:lnTo>
                  <a:pt x="3014" y="721"/>
                </a:lnTo>
                <a:lnTo>
                  <a:pt x="3017" y="717"/>
                </a:lnTo>
                <a:lnTo>
                  <a:pt x="3020" y="714"/>
                </a:lnTo>
                <a:lnTo>
                  <a:pt x="3021" y="711"/>
                </a:lnTo>
                <a:lnTo>
                  <a:pt x="3023" y="708"/>
                </a:lnTo>
                <a:lnTo>
                  <a:pt x="3023" y="705"/>
                </a:lnTo>
                <a:lnTo>
                  <a:pt x="3022" y="704"/>
                </a:lnTo>
                <a:lnTo>
                  <a:pt x="3021" y="703"/>
                </a:lnTo>
                <a:lnTo>
                  <a:pt x="3017" y="701"/>
                </a:lnTo>
                <a:lnTo>
                  <a:pt x="3024" y="696"/>
                </a:lnTo>
                <a:lnTo>
                  <a:pt x="3029" y="692"/>
                </a:lnTo>
                <a:lnTo>
                  <a:pt x="3031" y="690"/>
                </a:lnTo>
                <a:lnTo>
                  <a:pt x="3033" y="684"/>
                </a:lnTo>
                <a:lnTo>
                  <a:pt x="3035" y="679"/>
                </a:lnTo>
                <a:lnTo>
                  <a:pt x="3035" y="675"/>
                </a:lnTo>
                <a:lnTo>
                  <a:pt x="3034" y="673"/>
                </a:lnTo>
                <a:lnTo>
                  <a:pt x="3034" y="672"/>
                </a:lnTo>
                <a:lnTo>
                  <a:pt x="3032" y="670"/>
                </a:lnTo>
                <a:lnTo>
                  <a:pt x="3030" y="668"/>
                </a:lnTo>
                <a:lnTo>
                  <a:pt x="3028" y="668"/>
                </a:lnTo>
                <a:lnTo>
                  <a:pt x="3025" y="667"/>
                </a:lnTo>
                <a:lnTo>
                  <a:pt x="3021" y="668"/>
                </a:lnTo>
                <a:lnTo>
                  <a:pt x="3018" y="668"/>
                </a:lnTo>
                <a:lnTo>
                  <a:pt x="3010" y="670"/>
                </a:lnTo>
                <a:lnTo>
                  <a:pt x="3003" y="672"/>
                </a:lnTo>
                <a:lnTo>
                  <a:pt x="3000" y="673"/>
                </a:lnTo>
                <a:lnTo>
                  <a:pt x="2998" y="673"/>
                </a:lnTo>
                <a:lnTo>
                  <a:pt x="2996" y="673"/>
                </a:lnTo>
                <a:lnTo>
                  <a:pt x="2995" y="673"/>
                </a:lnTo>
                <a:lnTo>
                  <a:pt x="2995" y="671"/>
                </a:lnTo>
                <a:lnTo>
                  <a:pt x="2995" y="670"/>
                </a:lnTo>
                <a:lnTo>
                  <a:pt x="2992" y="670"/>
                </a:lnTo>
                <a:lnTo>
                  <a:pt x="2993" y="668"/>
                </a:lnTo>
                <a:lnTo>
                  <a:pt x="2993" y="665"/>
                </a:lnTo>
                <a:lnTo>
                  <a:pt x="2994" y="661"/>
                </a:lnTo>
                <a:lnTo>
                  <a:pt x="2995" y="659"/>
                </a:lnTo>
                <a:lnTo>
                  <a:pt x="2997" y="657"/>
                </a:lnTo>
                <a:lnTo>
                  <a:pt x="2999" y="656"/>
                </a:lnTo>
                <a:lnTo>
                  <a:pt x="3000" y="657"/>
                </a:lnTo>
                <a:lnTo>
                  <a:pt x="3001" y="657"/>
                </a:lnTo>
                <a:lnTo>
                  <a:pt x="3002" y="656"/>
                </a:lnTo>
                <a:lnTo>
                  <a:pt x="3006" y="648"/>
                </a:lnTo>
                <a:lnTo>
                  <a:pt x="3012" y="648"/>
                </a:lnTo>
                <a:lnTo>
                  <a:pt x="3011" y="640"/>
                </a:lnTo>
                <a:lnTo>
                  <a:pt x="3010" y="636"/>
                </a:lnTo>
                <a:lnTo>
                  <a:pt x="3009" y="636"/>
                </a:lnTo>
                <a:lnTo>
                  <a:pt x="3007" y="636"/>
                </a:lnTo>
                <a:lnTo>
                  <a:pt x="3004" y="635"/>
                </a:lnTo>
                <a:lnTo>
                  <a:pt x="3000" y="634"/>
                </a:lnTo>
                <a:lnTo>
                  <a:pt x="2998" y="634"/>
                </a:lnTo>
                <a:close/>
                <a:moveTo>
                  <a:pt x="2773" y="392"/>
                </a:moveTo>
                <a:lnTo>
                  <a:pt x="2773" y="403"/>
                </a:lnTo>
                <a:lnTo>
                  <a:pt x="2767" y="402"/>
                </a:lnTo>
                <a:lnTo>
                  <a:pt x="2763" y="401"/>
                </a:lnTo>
                <a:lnTo>
                  <a:pt x="2760" y="400"/>
                </a:lnTo>
                <a:lnTo>
                  <a:pt x="2756" y="400"/>
                </a:lnTo>
                <a:lnTo>
                  <a:pt x="2756" y="406"/>
                </a:lnTo>
                <a:lnTo>
                  <a:pt x="2749" y="408"/>
                </a:lnTo>
                <a:lnTo>
                  <a:pt x="2744" y="409"/>
                </a:lnTo>
                <a:lnTo>
                  <a:pt x="2744" y="408"/>
                </a:lnTo>
                <a:lnTo>
                  <a:pt x="2743" y="408"/>
                </a:lnTo>
                <a:lnTo>
                  <a:pt x="2742" y="406"/>
                </a:lnTo>
                <a:lnTo>
                  <a:pt x="2739" y="404"/>
                </a:lnTo>
                <a:lnTo>
                  <a:pt x="2736" y="403"/>
                </a:lnTo>
                <a:lnTo>
                  <a:pt x="2738" y="409"/>
                </a:lnTo>
                <a:lnTo>
                  <a:pt x="2739" y="413"/>
                </a:lnTo>
                <a:lnTo>
                  <a:pt x="2739" y="414"/>
                </a:lnTo>
                <a:lnTo>
                  <a:pt x="2735" y="413"/>
                </a:lnTo>
                <a:lnTo>
                  <a:pt x="2732" y="412"/>
                </a:lnTo>
                <a:lnTo>
                  <a:pt x="2731" y="412"/>
                </a:lnTo>
                <a:lnTo>
                  <a:pt x="2730" y="411"/>
                </a:lnTo>
                <a:lnTo>
                  <a:pt x="2729" y="404"/>
                </a:lnTo>
                <a:lnTo>
                  <a:pt x="2728" y="397"/>
                </a:lnTo>
                <a:lnTo>
                  <a:pt x="2726" y="400"/>
                </a:lnTo>
                <a:lnTo>
                  <a:pt x="2725" y="402"/>
                </a:lnTo>
                <a:lnTo>
                  <a:pt x="2724" y="402"/>
                </a:lnTo>
                <a:lnTo>
                  <a:pt x="2725" y="403"/>
                </a:lnTo>
                <a:lnTo>
                  <a:pt x="2723" y="403"/>
                </a:lnTo>
                <a:lnTo>
                  <a:pt x="2721" y="403"/>
                </a:lnTo>
                <a:lnTo>
                  <a:pt x="2718" y="403"/>
                </a:lnTo>
                <a:lnTo>
                  <a:pt x="2716" y="403"/>
                </a:lnTo>
                <a:lnTo>
                  <a:pt x="2716" y="406"/>
                </a:lnTo>
                <a:lnTo>
                  <a:pt x="2714" y="407"/>
                </a:lnTo>
                <a:lnTo>
                  <a:pt x="2714" y="408"/>
                </a:lnTo>
                <a:lnTo>
                  <a:pt x="2714" y="409"/>
                </a:lnTo>
                <a:lnTo>
                  <a:pt x="2714" y="414"/>
                </a:lnTo>
                <a:lnTo>
                  <a:pt x="2708" y="414"/>
                </a:lnTo>
                <a:lnTo>
                  <a:pt x="2707" y="411"/>
                </a:lnTo>
                <a:lnTo>
                  <a:pt x="2706" y="409"/>
                </a:lnTo>
                <a:lnTo>
                  <a:pt x="2706" y="406"/>
                </a:lnTo>
                <a:lnTo>
                  <a:pt x="2705" y="403"/>
                </a:lnTo>
                <a:lnTo>
                  <a:pt x="2699" y="403"/>
                </a:lnTo>
                <a:lnTo>
                  <a:pt x="2700" y="413"/>
                </a:lnTo>
                <a:lnTo>
                  <a:pt x="2700" y="419"/>
                </a:lnTo>
                <a:lnTo>
                  <a:pt x="2700" y="421"/>
                </a:lnTo>
                <a:lnTo>
                  <a:pt x="2699" y="423"/>
                </a:lnTo>
                <a:lnTo>
                  <a:pt x="2688" y="423"/>
                </a:lnTo>
                <a:lnTo>
                  <a:pt x="2689" y="423"/>
                </a:lnTo>
                <a:lnTo>
                  <a:pt x="2689" y="425"/>
                </a:lnTo>
                <a:lnTo>
                  <a:pt x="2689" y="426"/>
                </a:lnTo>
                <a:lnTo>
                  <a:pt x="2687" y="427"/>
                </a:lnTo>
                <a:lnTo>
                  <a:pt x="2684" y="430"/>
                </a:lnTo>
                <a:lnTo>
                  <a:pt x="2683" y="431"/>
                </a:lnTo>
                <a:lnTo>
                  <a:pt x="2681" y="424"/>
                </a:lnTo>
                <a:lnTo>
                  <a:pt x="2680" y="422"/>
                </a:lnTo>
                <a:lnTo>
                  <a:pt x="2680" y="420"/>
                </a:lnTo>
                <a:lnTo>
                  <a:pt x="2681" y="420"/>
                </a:lnTo>
                <a:lnTo>
                  <a:pt x="2681" y="419"/>
                </a:lnTo>
                <a:lnTo>
                  <a:pt x="2683" y="420"/>
                </a:lnTo>
                <a:lnTo>
                  <a:pt x="2682" y="417"/>
                </a:lnTo>
                <a:lnTo>
                  <a:pt x="2682" y="413"/>
                </a:lnTo>
                <a:lnTo>
                  <a:pt x="2683" y="409"/>
                </a:lnTo>
                <a:lnTo>
                  <a:pt x="2677" y="409"/>
                </a:lnTo>
                <a:lnTo>
                  <a:pt x="2674" y="404"/>
                </a:lnTo>
                <a:lnTo>
                  <a:pt x="2671" y="400"/>
                </a:lnTo>
                <a:lnTo>
                  <a:pt x="2668" y="400"/>
                </a:lnTo>
                <a:lnTo>
                  <a:pt x="2660" y="400"/>
                </a:lnTo>
                <a:lnTo>
                  <a:pt x="2662" y="403"/>
                </a:lnTo>
                <a:lnTo>
                  <a:pt x="2667" y="407"/>
                </a:lnTo>
                <a:lnTo>
                  <a:pt x="2668" y="410"/>
                </a:lnTo>
                <a:lnTo>
                  <a:pt x="2669" y="412"/>
                </a:lnTo>
                <a:lnTo>
                  <a:pt x="2669" y="413"/>
                </a:lnTo>
                <a:lnTo>
                  <a:pt x="2668" y="414"/>
                </a:lnTo>
                <a:lnTo>
                  <a:pt x="2667" y="414"/>
                </a:lnTo>
                <a:lnTo>
                  <a:pt x="2666" y="414"/>
                </a:lnTo>
                <a:lnTo>
                  <a:pt x="2657" y="409"/>
                </a:lnTo>
                <a:lnTo>
                  <a:pt x="2655" y="409"/>
                </a:lnTo>
                <a:lnTo>
                  <a:pt x="2651" y="410"/>
                </a:lnTo>
                <a:lnTo>
                  <a:pt x="2649" y="411"/>
                </a:lnTo>
                <a:lnTo>
                  <a:pt x="2648" y="411"/>
                </a:lnTo>
                <a:lnTo>
                  <a:pt x="2649" y="411"/>
                </a:lnTo>
                <a:lnTo>
                  <a:pt x="2647" y="411"/>
                </a:lnTo>
                <a:lnTo>
                  <a:pt x="2646" y="411"/>
                </a:lnTo>
                <a:lnTo>
                  <a:pt x="2646" y="412"/>
                </a:lnTo>
                <a:lnTo>
                  <a:pt x="2647" y="413"/>
                </a:lnTo>
                <a:lnTo>
                  <a:pt x="2649" y="417"/>
                </a:lnTo>
                <a:lnTo>
                  <a:pt x="2648" y="418"/>
                </a:lnTo>
                <a:lnTo>
                  <a:pt x="2647" y="419"/>
                </a:lnTo>
                <a:lnTo>
                  <a:pt x="2644" y="420"/>
                </a:lnTo>
                <a:lnTo>
                  <a:pt x="2640" y="421"/>
                </a:lnTo>
                <a:lnTo>
                  <a:pt x="2639" y="422"/>
                </a:lnTo>
                <a:lnTo>
                  <a:pt x="2638" y="423"/>
                </a:lnTo>
                <a:lnTo>
                  <a:pt x="2637" y="424"/>
                </a:lnTo>
                <a:lnTo>
                  <a:pt x="2634" y="426"/>
                </a:lnTo>
                <a:lnTo>
                  <a:pt x="2629" y="428"/>
                </a:lnTo>
                <a:lnTo>
                  <a:pt x="2636" y="431"/>
                </a:lnTo>
                <a:lnTo>
                  <a:pt x="2640" y="431"/>
                </a:lnTo>
                <a:lnTo>
                  <a:pt x="2643" y="431"/>
                </a:lnTo>
                <a:lnTo>
                  <a:pt x="2646" y="429"/>
                </a:lnTo>
                <a:lnTo>
                  <a:pt x="2651" y="425"/>
                </a:lnTo>
                <a:lnTo>
                  <a:pt x="2656" y="422"/>
                </a:lnTo>
                <a:lnTo>
                  <a:pt x="2658" y="420"/>
                </a:lnTo>
                <a:lnTo>
                  <a:pt x="2660" y="420"/>
                </a:lnTo>
                <a:lnTo>
                  <a:pt x="2665" y="420"/>
                </a:lnTo>
                <a:lnTo>
                  <a:pt x="2666" y="420"/>
                </a:lnTo>
                <a:lnTo>
                  <a:pt x="2666" y="421"/>
                </a:lnTo>
                <a:lnTo>
                  <a:pt x="2665" y="423"/>
                </a:lnTo>
                <a:lnTo>
                  <a:pt x="2663" y="425"/>
                </a:lnTo>
                <a:lnTo>
                  <a:pt x="2661" y="428"/>
                </a:lnTo>
                <a:lnTo>
                  <a:pt x="2661" y="431"/>
                </a:lnTo>
                <a:lnTo>
                  <a:pt x="2661" y="433"/>
                </a:lnTo>
                <a:lnTo>
                  <a:pt x="2663" y="434"/>
                </a:lnTo>
                <a:lnTo>
                  <a:pt x="2665" y="436"/>
                </a:lnTo>
                <a:lnTo>
                  <a:pt x="2669" y="437"/>
                </a:lnTo>
                <a:lnTo>
                  <a:pt x="2664" y="437"/>
                </a:lnTo>
                <a:lnTo>
                  <a:pt x="2660" y="437"/>
                </a:lnTo>
                <a:lnTo>
                  <a:pt x="2652" y="437"/>
                </a:lnTo>
                <a:lnTo>
                  <a:pt x="2649" y="442"/>
                </a:lnTo>
                <a:lnTo>
                  <a:pt x="2645" y="443"/>
                </a:lnTo>
                <a:lnTo>
                  <a:pt x="2641" y="444"/>
                </a:lnTo>
                <a:lnTo>
                  <a:pt x="2635" y="445"/>
                </a:lnTo>
                <a:lnTo>
                  <a:pt x="2638" y="451"/>
                </a:lnTo>
                <a:lnTo>
                  <a:pt x="2642" y="450"/>
                </a:lnTo>
                <a:lnTo>
                  <a:pt x="2649" y="448"/>
                </a:lnTo>
                <a:lnTo>
                  <a:pt x="2652" y="448"/>
                </a:lnTo>
                <a:lnTo>
                  <a:pt x="2656" y="447"/>
                </a:lnTo>
                <a:lnTo>
                  <a:pt x="2659" y="447"/>
                </a:lnTo>
                <a:lnTo>
                  <a:pt x="2663" y="448"/>
                </a:lnTo>
                <a:lnTo>
                  <a:pt x="2665" y="449"/>
                </a:lnTo>
                <a:lnTo>
                  <a:pt x="2666" y="450"/>
                </a:lnTo>
                <a:lnTo>
                  <a:pt x="2670" y="454"/>
                </a:lnTo>
                <a:lnTo>
                  <a:pt x="2674" y="459"/>
                </a:lnTo>
                <a:lnTo>
                  <a:pt x="2677" y="462"/>
                </a:lnTo>
                <a:lnTo>
                  <a:pt x="2667" y="465"/>
                </a:lnTo>
                <a:lnTo>
                  <a:pt x="2657" y="468"/>
                </a:lnTo>
                <a:lnTo>
                  <a:pt x="2660" y="472"/>
                </a:lnTo>
                <a:lnTo>
                  <a:pt x="2663" y="476"/>
                </a:lnTo>
                <a:lnTo>
                  <a:pt x="2668" y="474"/>
                </a:lnTo>
                <a:lnTo>
                  <a:pt x="2671" y="473"/>
                </a:lnTo>
                <a:lnTo>
                  <a:pt x="2674" y="473"/>
                </a:lnTo>
                <a:lnTo>
                  <a:pt x="2677" y="471"/>
                </a:lnTo>
                <a:lnTo>
                  <a:pt x="2681" y="470"/>
                </a:lnTo>
                <a:lnTo>
                  <a:pt x="2685" y="470"/>
                </a:lnTo>
                <a:lnTo>
                  <a:pt x="2689" y="471"/>
                </a:lnTo>
                <a:lnTo>
                  <a:pt x="2694" y="473"/>
                </a:lnTo>
                <a:lnTo>
                  <a:pt x="2705" y="476"/>
                </a:lnTo>
                <a:lnTo>
                  <a:pt x="2705" y="478"/>
                </a:lnTo>
                <a:lnTo>
                  <a:pt x="2705" y="480"/>
                </a:lnTo>
                <a:lnTo>
                  <a:pt x="2705" y="481"/>
                </a:lnTo>
                <a:lnTo>
                  <a:pt x="2705" y="482"/>
                </a:lnTo>
                <a:lnTo>
                  <a:pt x="2704" y="482"/>
                </a:lnTo>
                <a:lnTo>
                  <a:pt x="2702" y="482"/>
                </a:lnTo>
                <a:lnTo>
                  <a:pt x="2700" y="485"/>
                </a:lnTo>
                <a:lnTo>
                  <a:pt x="2700" y="486"/>
                </a:lnTo>
                <a:lnTo>
                  <a:pt x="2699" y="487"/>
                </a:lnTo>
                <a:lnTo>
                  <a:pt x="2739" y="487"/>
                </a:lnTo>
                <a:lnTo>
                  <a:pt x="2743" y="482"/>
                </a:lnTo>
                <a:lnTo>
                  <a:pt x="2744" y="479"/>
                </a:lnTo>
                <a:lnTo>
                  <a:pt x="2744" y="478"/>
                </a:lnTo>
                <a:lnTo>
                  <a:pt x="2742" y="479"/>
                </a:lnTo>
                <a:lnTo>
                  <a:pt x="2739" y="470"/>
                </a:lnTo>
                <a:lnTo>
                  <a:pt x="2743" y="472"/>
                </a:lnTo>
                <a:lnTo>
                  <a:pt x="2747" y="474"/>
                </a:lnTo>
                <a:lnTo>
                  <a:pt x="2751" y="476"/>
                </a:lnTo>
                <a:lnTo>
                  <a:pt x="2753" y="476"/>
                </a:lnTo>
                <a:lnTo>
                  <a:pt x="2756" y="476"/>
                </a:lnTo>
                <a:lnTo>
                  <a:pt x="2757" y="475"/>
                </a:lnTo>
                <a:lnTo>
                  <a:pt x="2759" y="473"/>
                </a:lnTo>
                <a:lnTo>
                  <a:pt x="2762" y="471"/>
                </a:lnTo>
                <a:lnTo>
                  <a:pt x="2764" y="470"/>
                </a:lnTo>
                <a:lnTo>
                  <a:pt x="2765" y="472"/>
                </a:lnTo>
                <a:lnTo>
                  <a:pt x="2767" y="473"/>
                </a:lnTo>
                <a:lnTo>
                  <a:pt x="2768" y="474"/>
                </a:lnTo>
                <a:lnTo>
                  <a:pt x="2770" y="473"/>
                </a:lnTo>
                <a:lnTo>
                  <a:pt x="2771" y="472"/>
                </a:lnTo>
                <a:lnTo>
                  <a:pt x="2773" y="471"/>
                </a:lnTo>
                <a:lnTo>
                  <a:pt x="2776" y="468"/>
                </a:lnTo>
                <a:lnTo>
                  <a:pt x="2780" y="464"/>
                </a:lnTo>
                <a:lnTo>
                  <a:pt x="2782" y="463"/>
                </a:lnTo>
                <a:lnTo>
                  <a:pt x="2784" y="462"/>
                </a:lnTo>
                <a:lnTo>
                  <a:pt x="2786" y="462"/>
                </a:lnTo>
                <a:lnTo>
                  <a:pt x="2788" y="462"/>
                </a:lnTo>
                <a:lnTo>
                  <a:pt x="2790" y="462"/>
                </a:lnTo>
                <a:lnTo>
                  <a:pt x="2791" y="462"/>
                </a:lnTo>
                <a:lnTo>
                  <a:pt x="2792" y="462"/>
                </a:lnTo>
                <a:lnTo>
                  <a:pt x="2795" y="460"/>
                </a:lnTo>
                <a:lnTo>
                  <a:pt x="2798" y="458"/>
                </a:lnTo>
                <a:lnTo>
                  <a:pt x="2803" y="452"/>
                </a:lnTo>
                <a:lnTo>
                  <a:pt x="2808" y="446"/>
                </a:lnTo>
                <a:lnTo>
                  <a:pt x="2812" y="440"/>
                </a:lnTo>
                <a:lnTo>
                  <a:pt x="2810" y="440"/>
                </a:lnTo>
                <a:lnTo>
                  <a:pt x="2810" y="441"/>
                </a:lnTo>
                <a:lnTo>
                  <a:pt x="2810" y="442"/>
                </a:lnTo>
                <a:lnTo>
                  <a:pt x="2811" y="442"/>
                </a:lnTo>
                <a:lnTo>
                  <a:pt x="2815" y="442"/>
                </a:lnTo>
                <a:lnTo>
                  <a:pt x="2815" y="445"/>
                </a:lnTo>
                <a:lnTo>
                  <a:pt x="2816" y="445"/>
                </a:lnTo>
                <a:lnTo>
                  <a:pt x="2817" y="445"/>
                </a:lnTo>
                <a:lnTo>
                  <a:pt x="2819" y="443"/>
                </a:lnTo>
                <a:lnTo>
                  <a:pt x="2820" y="442"/>
                </a:lnTo>
                <a:lnTo>
                  <a:pt x="2818" y="423"/>
                </a:lnTo>
                <a:lnTo>
                  <a:pt x="2814" y="421"/>
                </a:lnTo>
                <a:lnTo>
                  <a:pt x="2810" y="419"/>
                </a:lnTo>
                <a:lnTo>
                  <a:pt x="2806" y="417"/>
                </a:lnTo>
                <a:lnTo>
                  <a:pt x="2805" y="417"/>
                </a:lnTo>
                <a:lnTo>
                  <a:pt x="2804" y="418"/>
                </a:lnTo>
                <a:lnTo>
                  <a:pt x="2802" y="420"/>
                </a:lnTo>
                <a:lnTo>
                  <a:pt x="2800" y="422"/>
                </a:lnTo>
                <a:lnTo>
                  <a:pt x="2799" y="423"/>
                </a:lnTo>
                <a:lnTo>
                  <a:pt x="2798" y="423"/>
                </a:lnTo>
                <a:lnTo>
                  <a:pt x="2797" y="422"/>
                </a:lnTo>
                <a:lnTo>
                  <a:pt x="2797" y="420"/>
                </a:lnTo>
                <a:lnTo>
                  <a:pt x="2797" y="419"/>
                </a:lnTo>
                <a:lnTo>
                  <a:pt x="2798" y="418"/>
                </a:lnTo>
                <a:lnTo>
                  <a:pt x="2801" y="414"/>
                </a:lnTo>
                <a:lnTo>
                  <a:pt x="2802" y="413"/>
                </a:lnTo>
                <a:lnTo>
                  <a:pt x="2802" y="412"/>
                </a:lnTo>
                <a:lnTo>
                  <a:pt x="2799" y="409"/>
                </a:lnTo>
                <a:lnTo>
                  <a:pt x="2795" y="406"/>
                </a:lnTo>
                <a:lnTo>
                  <a:pt x="2799" y="401"/>
                </a:lnTo>
                <a:lnTo>
                  <a:pt x="2802" y="399"/>
                </a:lnTo>
                <a:lnTo>
                  <a:pt x="2804" y="397"/>
                </a:lnTo>
                <a:lnTo>
                  <a:pt x="2805" y="396"/>
                </a:lnTo>
                <a:lnTo>
                  <a:pt x="2802" y="396"/>
                </a:lnTo>
                <a:lnTo>
                  <a:pt x="2792" y="400"/>
                </a:lnTo>
                <a:lnTo>
                  <a:pt x="2794" y="401"/>
                </a:lnTo>
                <a:lnTo>
                  <a:pt x="2794" y="402"/>
                </a:lnTo>
                <a:lnTo>
                  <a:pt x="2793" y="403"/>
                </a:lnTo>
                <a:lnTo>
                  <a:pt x="2789" y="403"/>
                </a:lnTo>
                <a:lnTo>
                  <a:pt x="2787" y="401"/>
                </a:lnTo>
                <a:lnTo>
                  <a:pt x="2786" y="399"/>
                </a:lnTo>
                <a:lnTo>
                  <a:pt x="2784" y="395"/>
                </a:lnTo>
                <a:lnTo>
                  <a:pt x="2782" y="393"/>
                </a:lnTo>
                <a:lnTo>
                  <a:pt x="2780" y="392"/>
                </a:lnTo>
                <a:lnTo>
                  <a:pt x="2777" y="391"/>
                </a:lnTo>
                <a:lnTo>
                  <a:pt x="2773" y="392"/>
                </a:lnTo>
                <a:close/>
                <a:moveTo>
                  <a:pt x="2093" y="2881"/>
                </a:moveTo>
                <a:lnTo>
                  <a:pt x="2099" y="2871"/>
                </a:lnTo>
                <a:lnTo>
                  <a:pt x="2101" y="2867"/>
                </a:lnTo>
                <a:lnTo>
                  <a:pt x="2102" y="2864"/>
                </a:lnTo>
                <a:lnTo>
                  <a:pt x="2103" y="2861"/>
                </a:lnTo>
                <a:lnTo>
                  <a:pt x="2102" y="2859"/>
                </a:lnTo>
                <a:lnTo>
                  <a:pt x="2102" y="2858"/>
                </a:lnTo>
                <a:lnTo>
                  <a:pt x="2101" y="2856"/>
                </a:lnTo>
                <a:lnTo>
                  <a:pt x="2100" y="2855"/>
                </a:lnTo>
                <a:lnTo>
                  <a:pt x="2099" y="2854"/>
                </a:lnTo>
                <a:lnTo>
                  <a:pt x="2099" y="2852"/>
                </a:lnTo>
                <a:lnTo>
                  <a:pt x="2099" y="2850"/>
                </a:lnTo>
                <a:lnTo>
                  <a:pt x="2103" y="2845"/>
                </a:lnTo>
                <a:lnTo>
                  <a:pt x="2112" y="2835"/>
                </a:lnTo>
                <a:lnTo>
                  <a:pt x="2121" y="2824"/>
                </a:lnTo>
                <a:lnTo>
                  <a:pt x="2125" y="2819"/>
                </a:lnTo>
                <a:lnTo>
                  <a:pt x="2125" y="2815"/>
                </a:lnTo>
                <a:lnTo>
                  <a:pt x="2125" y="2812"/>
                </a:lnTo>
                <a:lnTo>
                  <a:pt x="2124" y="2808"/>
                </a:lnTo>
                <a:lnTo>
                  <a:pt x="2124" y="2807"/>
                </a:lnTo>
                <a:lnTo>
                  <a:pt x="2125" y="2805"/>
                </a:lnTo>
                <a:lnTo>
                  <a:pt x="2127" y="2806"/>
                </a:lnTo>
                <a:lnTo>
                  <a:pt x="2130" y="2808"/>
                </a:lnTo>
                <a:lnTo>
                  <a:pt x="2132" y="2810"/>
                </a:lnTo>
                <a:lnTo>
                  <a:pt x="2133" y="2810"/>
                </a:lnTo>
                <a:lnTo>
                  <a:pt x="2135" y="2811"/>
                </a:lnTo>
                <a:lnTo>
                  <a:pt x="2137" y="2810"/>
                </a:lnTo>
                <a:lnTo>
                  <a:pt x="2138" y="2810"/>
                </a:lnTo>
                <a:lnTo>
                  <a:pt x="2138" y="2809"/>
                </a:lnTo>
                <a:lnTo>
                  <a:pt x="2139" y="2808"/>
                </a:lnTo>
                <a:lnTo>
                  <a:pt x="2140" y="2807"/>
                </a:lnTo>
                <a:lnTo>
                  <a:pt x="2142" y="2808"/>
                </a:lnTo>
                <a:lnTo>
                  <a:pt x="2139" y="2816"/>
                </a:lnTo>
                <a:lnTo>
                  <a:pt x="2136" y="2823"/>
                </a:lnTo>
                <a:lnTo>
                  <a:pt x="2130" y="2836"/>
                </a:lnTo>
                <a:lnTo>
                  <a:pt x="2133" y="2833"/>
                </a:lnTo>
                <a:lnTo>
                  <a:pt x="2136" y="2830"/>
                </a:lnTo>
                <a:lnTo>
                  <a:pt x="2139" y="2827"/>
                </a:lnTo>
                <a:lnTo>
                  <a:pt x="2142" y="2824"/>
                </a:lnTo>
                <a:lnTo>
                  <a:pt x="2144" y="2819"/>
                </a:lnTo>
                <a:lnTo>
                  <a:pt x="2145" y="2814"/>
                </a:lnTo>
                <a:lnTo>
                  <a:pt x="2147" y="2804"/>
                </a:lnTo>
                <a:lnTo>
                  <a:pt x="2148" y="2799"/>
                </a:lnTo>
                <a:lnTo>
                  <a:pt x="2149" y="2795"/>
                </a:lnTo>
                <a:lnTo>
                  <a:pt x="2151" y="2790"/>
                </a:lnTo>
                <a:lnTo>
                  <a:pt x="2153" y="2785"/>
                </a:lnTo>
                <a:lnTo>
                  <a:pt x="2155" y="2782"/>
                </a:lnTo>
                <a:lnTo>
                  <a:pt x="2158" y="2779"/>
                </a:lnTo>
                <a:lnTo>
                  <a:pt x="2165" y="2773"/>
                </a:lnTo>
                <a:lnTo>
                  <a:pt x="2171" y="2767"/>
                </a:lnTo>
                <a:lnTo>
                  <a:pt x="2174" y="2763"/>
                </a:lnTo>
                <a:lnTo>
                  <a:pt x="2175" y="2760"/>
                </a:lnTo>
                <a:lnTo>
                  <a:pt x="2176" y="2756"/>
                </a:lnTo>
                <a:lnTo>
                  <a:pt x="2176" y="2753"/>
                </a:lnTo>
                <a:lnTo>
                  <a:pt x="2175" y="2743"/>
                </a:lnTo>
                <a:lnTo>
                  <a:pt x="2172" y="2723"/>
                </a:lnTo>
                <a:lnTo>
                  <a:pt x="2170" y="2713"/>
                </a:lnTo>
                <a:lnTo>
                  <a:pt x="2170" y="2704"/>
                </a:lnTo>
                <a:lnTo>
                  <a:pt x="2170" y="2700"/>
                </a:lnTo>
                <a:lnTo>
                  <a:pt x="2171" y="2697"/>
                </a:lnTo>
                <a:lnTo>
                  <a:pt x="2173" y="2694"/>
                </a:lnTo>
                <a:lnTo>
                  <a:pt x="2175" y="2692"/>
                </a:lnTo>
                <a:lnTo>
                  <a:pt x="2176" y="2692"/>
                </a:lnTo>
                <a:lnTo>
                  <a:pt x="2176" y="2691"/>
                </a:lnTo>
                <a:lnTo>
                  <a:pt x="2174" y="2690"/>
                </a:lnTo>
                <a:lnTo>
                  <a:pt x="2172" y="2689"/>
                </a:lnTo>
                <a:lnTo>
                  <a:pt x="2172" y="2688"/>
                </a:lnTo>
                <a:lnTo>
                  <a:pt x="2172" y="2687"/>
                </a:lnTo>
                <a:lnTo>
                  <a:pt x="2174" y="2685"/>
                </a:lnTo>
                <a:lnTo>
                  <a:pt x="2175" y="2685"/>
                </a:lnTo>
                <a:lnTo>
                  <a:pt x="2177" y="2685"/>
                </a:lnTo>
                <a:lnTo>
                  <a:pt x="2181" y="2685"/>
                </a:lnTo>
                <a:lnTo>
                  <a:pt x="2182" y="2684"/>
                </a:lnTo>
                <a:lnTo>
                  <a:pt x="2184" y="2684"/>
                </a:lnTo>
                <a:lnTo>
                  <a:pt x="2184" y="2678"/>
                </a:lnTo>
                <a:lnTo>
                  <a:pt x="2192" y="2674"/>
                </a:lnTo>
                <a:lnTo>
                  <a:pt x="2202" y="2670"/>
                </a:lnTo>
                <a:lnTo>
                  <a:pt x="2207" y="2667"/>
                </a:lnTo>
                <a:lnTo>
                  <a:pt x="2211" y="2664"/>
                </a:lnTo>
                <a:lnTo>
                  <a:pt x="2215" y="2661"/>
                </a:lnTo>
                <a:lnTo>
                  <a:pt x="2217" y="2658"/>
                </a:lnTo>
                <a:lnTo>
                  <a:pt x="2218" y="2657"/>
                </a:lnTo>
                <a:lnTo>
                  <a:pt x="2218" y="2656"/>
                </a:lnTo>
                <a:lnTo>
                  <a:pt x="2218" y="2654"/>
                </a:lnTo>
                <a:lnTo>
                  <a:pt x="2219" y="2652"/>
                </a:lnTo>
                <a:lnTo>
                  <a:pt x="2219" y="2651"/>
                </a:lnTo>
                <a:lnTo>
                  <a:pt x="2220" y="2650"/>
                </a:lnTo>
                <a:lnTo>
                  <a:pt x="2223" y="2649"/>
                </a:lnTo>
                <a:lnTo>
                  <a:pt x="2226" y="2648"/>
                </a:lnTo>
                <a:lnTo>
                  <a:pt x="2235" y="2647"/>
                </a:lnTo>
                <a:lnTo>
                  <a:pt x="2243" y="2646"/>
                </a:lnTo>
                <a:lnTo>
                  <a:pt x="2246" y="2646"/>
                </a:lnTo>
                <a:lnTo>
                  <a:pt x="2248" y="2644"/>
                </a:lnTo>
                <a:lnTo>
                  <a:pt x="2246" y="2633"/>
                </a:lnTo>
                <a:lnTo>
                  <a:pt x="2248" y="2633"/>
                </a:lnTo>
                <a:lnTo>
                  <a:pt x="2250" y="2633"/>
                </a:lnTo>
                <a:lnTo>
                  <a:pt x="2251" y="2630"/>
                </a:lnTo>
                <a:lnTo>
                  <a:pt x="2265" y="2629"/>
                </a:lnTo>
                <a:lnTo>
                  <a:pt x="2279" y="2628"/>
                </a:lnTo>
                <a:lnTo>
                  <a:pt x="2279" y="2623"/>
                </a:lnTo>
                <a:lnTo>
                  <a:pt x="2279" y="2619"/>
                </a:lnTo>
                <a:lnTo>
                  <a:pt x="2282" y="2620"/>
                </a:lnTo>
                <a:lnTo>
                  <a:pt x="2283" y="2621"/>
                </a:lnTo>
                <a:lnTo>
                  <a:pt x="2285" y="2623"/>
                </a:lnTo>
                <a:lnTo>
                  <a:pt x="2288" y="2624"/>
                </a:lnTo>
                <a:lnTo>
                  <a:pt x="2291" y="2624"/>
                </a:lnTo>
                <a:lnTo>
                  <a:pt x="2295" y="2624"/>
                </a:lnTo>
                <a:lnTo>
                  <a:pt x="2297" y="2623"/>
                </a:lnTo>
                <a:lnTo>
                  <a:pt x="2299" y="2622"/>
                </a:lnTo>
                <a:lnTo>
                  <a:pt x="2299" y="2620"/>
                </a:lnTo>
                <a:lnTo>
                  <a:pt x="2299" y="2618"/>
                </a:lnTo>
                <a:lnTo>
                  <a:pt x="2299" y="2615"/>
                </a:lnTo>
                <a:lnTo>
                  <a:pt x="2299" y="2613"/>
                </a:lnTo>
                <a:lnTo>
                  <a:pt x="2310" y="2608"/>
                </a:lnTo>
                <a:lnTo>
                  <a:pt x="2308" y="2597"/>
                </a:lnTo>
                <a:lnTo>
                  <a:pt x="2307" y="2594"/>
                </a:lnTo>
                <a:lnTo>
                  <a:pt x="2307" y="2591"/>
                </a:lnTo>
                <a:lnTo>
                  <a:pt x="2307" y="2588"/>
                </a:lnTo>
                <a:lnTo>
                  <a:pt x="2308" y="2584"/>
                </a:lnTo>
                <a:lnTo>
                  <a:pt x="2308" y="2582"/>
                </a:lnTo>
                <a:lnTo>
                  <a:pt x="2309" y="2579"/>
                </a:lnTo>
                <a:lnTo>
                  <a:pt x="2313" y="2573"/>
                </a:lnTo>
                <a:lnTo>
                  <a:pt x="2318" y="2567"/>
                </a:lnTo>
                <a:lnTo>
                  <a:pt x="2323" y="2560"/>
                </a:lnTo>
                <a:lnTo>
                  <a:pt x="2333" y="2548"/>
                </a:lnTo>
                <a:lnTo>
                  <a:pt x="2336" y="2543"/>
                </a:lnTo>
                <a:lnTo>
                  <a:pt x="2338" y="2539"/>
                </a:lnTo>
                <a:lnTo>
                  <a:pt x="2339" y="2537"/>
                </a:lnTo>
                <a:lnTo>
                  <a:pt x="2339" y="2534"/>
                </a:lnTo>
                <a:lnTo>
                  <a:pt x="2338" y="2528"/>
                </a:lnTo>
                <a:lnTo>
                  <a:pt x="2338" y="2522"/>
                </a:lnTo>
                <a:lnTo>
                  <a:pt x="2338" y="2519"/>
                </a:lnTo>
                <a:lnTo>
                  <a:pt x="2338" y="2517"/>
                </a:lnTo>
                <a:lnTo>
                  <a:pt x="2339" y="2516"/>
                </a:lnTo>
                <a:lnTo>
                  <a:pt x="2340" y="2515"/>
                </a:lnTo>
                <a:lnTo>
                  <a:pt x="2344" y="2513"/>
                </a:lnTo>
                <a:lnTo>
                  <a:pt x="2348" y="2510"/>
                </a:lnTo>
                <a:lnTo>
                  <a:pt x="2349" y="2509"/>
                </a:lnTo>
                <a:lnTo>
                  <a:pt x="2350" y="2508"/>
                </a:lnTo>
                <a:lnTo>
                  <a:pt x="2349" y="2505"/>
                </a:lnTo>
                <a:lnTo>
                  <a:pt x="2347" y="2500"/>
                </a:lnTo>
                <a:lnTo>
                  <a:pt x="2345" y="2493"/>
                </a:lnTo>
                <a:lnTo>
                  <a:pt x="2344" y="2489"/>
                </a:lnTo>
                <a:lnTo>
                  <a:pt x="2344" y="2486"/>
                </a:lnTo>
                <a:lnTo>
                  <a:pt x="2350" y="2483"/>
                </a:lnTo>
                <a:lnTo>
                  <a:pt x="2349" y="2473"/>
                </a:lnTo>
                <a:lnTo>
                  <a:pt x="2349" y="2468"/>
                </a:lnTo>
                <a:lnTo>
                  <a:pt x="2350" y="2463"/>
                </a:lnTo>
                <a:lnTo>
                  <a:pt x="2353" y="2463"/>
                </a:lnTo>
                <a:lnTo>
                  <a:pt x="2352" y="2452"/>
                </a:lnTo>
                <a:lnTo>
                  <a:pt x="2351" y="2440"/>
                </a:lnTo>
                <a:lnTo>
                  <a:pt x="2350" y="2430"/>
                </a:lnTo>
                <a:lnTo>
                  <a:pt x="2350" y="2421"/>
                </a:lnTo>
                <a:lnTo>
                  <a:pt x="2347" y="2420"/>
                </a:lnTo>
                <a:lnTo>
                  <a:pt x="2345" y="2420"/>
                </a:lnTo>
                <a:lnTo>
                  <a:pt x="2344" y="2420"/>
                </a:lnTo>
                <a:lnTo>
                  <a:pt x="2344" y="2419"/>
                </a:lnTo>
                <a:lnTo>
                  <a:pt x="2344" y="2416"/>
                </a:lnTo>
                <a:lnTo>
                  <a:pt x="2350" y="2416"/>
                </a:lnTo>
                <a:lnTo>
                  <a:pt x="2350" y="2412"/>
                </a:lnTo>
                <a:lnTo>
                  <a:pt x="2350" y="2409"/>
                </a:lnTo>
                <a:lnTo>
                  <a:pt x="2350" y="2405"/>
                </a:lnTo>
                <a:lnTo>
                  <a:pt x="2351" y="2403"/>
                </a:lnTo>
                <a:lnTo>
                  <a:pt x="2352" y="2400"/>
                </a:lnTo>
                <a:lnTo>
                  <a:pt x="2354" y="2397"/>
                </a:lnTo>
                <a:lnTo>
                  <a:pt x="2358" y="2393"/>
                </a:lnTo>
                <a:lnTo>
                  <a:pt x="2358" y="2392"/>
                </a:lnTo>
                <a:lnTo>
                  <a:pt x="2357" y="2390"/>
                </a:lnTo>
                <a:lnTo>
                  <a:pt x="2355" y="2388"/>
                </a:lnTo>
                <a:lnTo>
                  <a:pt x="2355" y="2386"/>
                </a:lnTo>
                <a:lnTo>
                  <a:pt x="2355" y="2385"/>
                </a:lnTo>
                <a:lnTo>
                  <a:pt x="2363" y="2388"/>
                </a:lnTo>
                <a:lnTo>
                  <a:pt x="2369" y="2393"/>
                </a:lnTo>
                <a:lnTo>
                  <a:pt x="2372" y="2387"/>
                </a:lnTo>
                <a:lnTo>
                  <a:pt x="2374" y="2381"/>
                </a:lnTo>
                <a:lnTo>
                  <a:pt x="2378" y="2368"/>
                </a:lnTo>
                <a:lnTo>
                  <a:pt x="2380" y="2362"/>
                </a:lnTo>
                <a:lnTo>
                  <a:pt x="2383" y="2356"/>
                </a:lnTo>
                <a:lnTo>
                  <a:pt x="2386" y="2350"/>
                </a:lnTo>
                <a:lnTo>
                  <a:pt x="2389" y="2345"/>
                </a:lnTo>
                <a:lnTo>
                  <a:pt x="2390" y="2344"/>
                </a:lnTo>
                <a:lnTo>
                  <a:pt x="2392" y="2342"/>
                </a:lnTo>
                <a:lnTo>
                  <a:pt x="2395" y="2339"/>
                </a:lnTo>
                <a:lnTo>
                  <a:pt x="2403" y="2334"/>
                </a:lnTo>
                <a:lnTo>
                  <a:pt x="2411" y="2329"/>
                </a:lnTo>
                <a:lnTo>
                  <a:pt x="2414" y="2326"/>
                </a:lnTo>
                <a:lnTo>
                  <a:pt x="2417" y="2323"/>
                </a:lnTo>
                <a:lnTo>
                  <a:pt x="2421" y="2316"/>
                </a:lnTo>
                <a:lnTo>
                  <a:pt x="2425" y="2308"/>
                </a:lnTo>
                <a:lnTo>
                  <a:pt x="2426" y="2303"/>
                </a:lnTo>
                <a:lnTo>
                  <a:pt x="2428" y="2298"/>
                </a:lnTo>
                <a:lnTo>
                  <a:pt x="2429" y="2293"/>
                </a:lnTo>
                <a:lnTo>
                  <a:pt x="2430" y="2287"/>
                </a:lnTo>
                <a:lnTo>
                  <a:pt x="2432" y="2276"/>
                </a:lnTo>
                <a:lnTo>
                  <a:pt x="2432" y="2271"/>
                </a:lnTo>
                <a:lnTo>
                  <a:pt x="2432" y="2265"/>
                </a:lnTo>
                <a:lnTo>
                  <a:pt x="2432" y="2259"/>
                </a:lnTo>
                <a:lnTo>
                  <a:pt x="2431" y="2254"/>
                </a:lnTo>
                <a:lnTo>
                  <a:pt x="2430" y="2249"/>
                </a:lnTo>
                <a:lnTo>
                  <a:pt x="2428" y="2244"/>
                </a:lnTo>
                <a:lnTo>
                  <a:pt x="2427" y="2242"/>
                </a:lnTo>
                <a:lnTo>
                  <a:pt x="2424" y="2241"/>
                </a:lnTo>
                <a:lnTo>
                  <a:pt x="2422" y="2240"/>
                </a:lnTo>
                <a:lnTo>
                  <a:pt x="2420" y="2238"/>
                </a:lnTo>
                <a:lnTo>
                  <a:pt x="2417" y="2233"/>
                </a:lnTo>
                <a:lnTo>
                  <a:pt x="2415" y="2227"/>
                </a:lnTo>
                <a:lnTo>
                  <a:pt x="2412" y="2216"/>
                </a:lnTo>
                <a:lnTo>
                  <a:pt x="2403" y="2218"/>
                </a:lnTo>
                <a:lnTo>
                  <a:pt x="2399" y="2218"/>
                </a:lnTo>
                <a:lnTo>
                  <a:pt x="2398" y="2219"/>
                </a:lnTo>
                <a:lnTo>
                  <a:pt x="2398" y="2210"/>
                </a:lnTo>
                <a:lnTo>
                  <a:pt x="2395" y="2210"/>
                </a:lnTo>
                <a:lnTo>
                  <a:pt x="2393" y="2210"/>
                </a:lnTo>
                <a:lnTo>
                  <a:pt x="2390" y="2212"/>
                </a:lnTo>
                <a:lnTo>
                  <a:pt x="2387" y="2214"/>
                </a:lnTo>
                <a:lnTo>
                  <a:pt x="2385" y="2214"/>
                </a:lnTo>
                <a:lnTo>
                  <a:pt x="2383" y="2213"/>
                </a:lnTo>
                <a:lnTo>
                  <a:pt x="2376" y="2201"/>
                </a:lnTo>
                <a:lnTo>
                  <a:pt x="2371" y="2193"/>
                </a:lnTo>
                <a:lnTo>
                  <a:pt x="2367" y="2188"/>
                </a:lnTo>
                <a:lnTo>
                  <a:pt x="2360" y="2183"/>
                </a:lnTo>
                <a:lnTo>
                  <a:pt x="2350" y="2177"/>
                </a:lnTo>
                <a:lnTo>
                  <a:pt x="2340" y="2171"/>
                </a:lnTo>
                <a:lnTo>
                  <a:pt x="2333" y="2168"/>
                </a:lnTo>
                <a:lnTo>
                  <a:pt x="2330" y="2168"/>
                </a:lnTo>
                <a:lnTo>
                  <a:pt x="2327" y="2168"/>
                </a:lnTo>
                <a:lnTo>
                  <a:pt x="2320" y="2169"/>
                </a:lnTo>
                <a:lnTo>
                  <a:pt x="2313" y="2170"/>
                </a:lnTo>
                <a:lnTo>
                  <a:pt x="2309" y="2169"/>
                </a:lnTo>
                <a:lnTo>
                  <a:pt x="2305" y="2168"/>
                </a:lnTo>
                <a:lnTo>
                  <a:pt x="2302" y="2162"/>
                </a:lnTo>
                <a:lnTo>
                  <a:pt x="2298" y="2162"/>
                </a:lnTo>
                <a:lnTo>
                  <a:pt x="2295" y="2164"/>
                </a:lnTo>
                <a:lnTo>
                  <a:pt x="2293" y="2165"/>
                </a:lnTo>
                <a:lnTo>
                  <a:pt x="2292" y="2165"/>
                </a:lnTo>
                <a:lnTo>
                  <a:pt x="2291" y="2165"/>
                </a:lnTo>
                <a:lnTo>
                  <a:pt x="2289" y="2164"/>
                </a:lnTo>
                <a:lnTo>
                  <a:pt x="2287" y="2162"/>
                </a:lnTo>
                <a:lnTo>
                  <a:pt x="2285" y="2160"/>
                </a:lnTo>
                <a:lnTo>
                  <a:pt x="2283" y="2158"/>
                </a:lnTo>
                <a:lnTo>
                  <a:pt x="2280" y="2157"/>
                </a:lnTo>
                <a:lnTo>
                  <a:pt x="2277" y="2156"/>
                </a:lnTo>
                <a:lnTo>
                  <a:pt x="2273" y="2156"/>
                </a:lnTo>
                <a:lnTo>
                  <a:pt x="2268" y="2157"/>
                </a:lnTo>
                <a:lnTo>
                  <a:pt x="2267" y="2158"/>
                </a:lnTo>
                <a:lnTo>
                  <a:pt x="2267" y="2162"/>
                </a:lnTo>
                <a:lnTo>
                  <a:pt x="2265" y="2168"/>
                </a:lnTo>
                <a:lnTo>
                  <a:pt x="2261" y="2168"/>
                </a:lnTo>
                <a:lnTo>
                  <a:pt x="2257" y="2168"/>
                </a:lnTo>
                <a:lnTo>
                  <a:pt x="2256" y="2165"/>
                </a:lnTo>
                <a:lnTo>
                  <a:pt x="2256" y="2163"/>
                </a:lnTo>
                <a:lnTo>
                  <a:pt x="2256" y="2161"/>
                </a:lnTo>
                <a:lnTo>
                  <a:pt x="2256" y="2160"/>
                </a:lnTo>
                <a:lnTo>
                  <a:pt x="2255" y="2160"/>
                </a:lnTo>
                <a:lnTo>
                  <a:pt x="2251" y="2157"/>
                </a:lnTo>
                <a:lnTo>
                  <a:pt x="2252" y="2154"/>
                </a:lnTo>
                <a:lnTo>
                  <a:pt x="2254" y="2152"/>
                </a:lnTo>
                <a:lnTo>
                  <a:pt x="2255" y="2149"/>
                </a:lnTo>
                <a:lnTo>
                  <a:pt x="2255" y="2147"/>
                </a:lnTo>
                <a:lnTo>
                  <a:pt x="2254" y="2145"/>
                </a:lnTo>
                <a:lnTo>
                  <a:pt x="2248" y="2145"/>
                </a:lnTo>
                <a:lnTo>
                  <a:pt x="2246" y="2134"/>
                </a:lnTo>
                <a:lnTo>
                  <a:pt x="2241" y="2136"/>
                </a:lnTo>
                <a:lnTo>
                  <a:pt x="2237" y="2137"/>
                </a:lnTo>
                <a:lnTo>
                  <a:pt x="2237" y="2131"/>
                </a:lnTo>
                <a:lnTo>
                  <a:pt x="2229" y="2127"/>
                </a:lnTo>
                <a:lnTo>
                  <a:pt x="2223" y="2124"/>
                </a:lnTo>
                <a:lnTo>
                  <a:pt x="2216" y="2121"/>
                </a:lnTo>
                <a:lnTo>
                  <a:pt x="2209" y="2118"/>
                </a:lnTo>
                <a:lnTo>
                  <a:pt x="2202" y="2117"/>
                </a:lnTo>
                <a:lnTo>
                  <a:pt x="2199" y="2116"/>
                </a:lnTo>
                <a:lnTo>
                  <a:pt x="2195" y="2116"/>
                </a:lnTo>
                <a:lnTo>
                  <a:pt x="2192" y="2116"/>
                </a:lnTo>
                <a:lnTo>
                  <a:pt x="2189" y="2117"/>
                </a:lnTo>
                <a:lnTo>
                  <a:pt x="2187" y="2126"/>
                </a:lnTo>
                <a:lnTo>
                  <a:pt x="2181" y="2126"/>
                </a:lnTo>
                <a:lnTo>
                  <a:pt x="2180" y="2125"/>
                </a:lnTo>
                <a:lnTo>
                  <a:pt x="2179" y="2124"/>
                </a:lnTo>
                <a:lnTo>
                  <a:pt x="2179" y="2122"/>
                </a:lnTo>
                <a:lnTo>
                  <a:pt x="2178" y="2121"/>
                </a:lnTo>
                <a:lnTo>
                  <a:pt x="2179" y="2118"/>
                </a:lnTo>
                <a:lnTo>
                  <a:pt x="2179" y="2115"/>
                </a:lnTo>
                <a:lnTo>
                  <a:pt x="2181" y="2109"/>
                </a:lnTo>
                <a:lnTo>
                  <a:pt x="2181" y="2107"/>
                </a:lnTo>
                <a:lnTo>
                  <a:pt x="2181" y="2106"/>
                </a:lnTo>
                <a:lnTo>
                  <a:pt x="2179" y="2105"/>
                </a:lnTo>
                <a:lnTo>
                  <a:pt x="2177" y="2105"/>
                </a:lnTo>
                <a:lnTo>
                  <a:pt x="2173" y="2106"/>
                </a:lnTo>
                <a:lnTo>
                  <a:pt x="2168" y="2106"/>
                </a:lnTo>
                <a:lnTo>
                  <a:pt x="2166" y="2106"/>
                </a:lnTo>
                <a:lnTo>
                  <a:pt x="2164" y="2106"/>
                </a:lnTo>
                <a:lnTo>
                  <a:pt x="2167" y="2098"/>
                </a:lnTo>
                <a:lnTo>
                  <a:pt x="2164" y="2098"/>
                </a:lnTo>
                <a:lnTo>
                  <a:pt x="2162" y="2098"/>
                </a:lnTo>
                <a:lnTo>
                  <a:pt x="2161" y="2099"/>
                </a:lnTo>
                <a:lnTo>
                  <a:pt x="2159" y="2099"/>
                </a:lnTo>
                <a:lnTo>
                  <a:pt x="2157" y="2101"/>
                </a:lnTo>
                <a:lnTo>
                  <a:pt x="2155" y="2101"/>
                </a:lnTo>
                <a:lnTo>
                  <a:pt x="2153" y="2100"/>
                </a:lnTo>
                <a:lnTo>
                  <a:pt x="2152" y="2100"/>
                </a:lnTo>
                <a:lnTo>
                  <a:pt x="2152" y="2099"/>
                </a:lnTo>
                <a:lnTo>
                  <a:pt x="2151" y="2098"/>
                </a:lnTo>
                <a:lnTo>
                  <a:pt x="2150" y="2097"/>
                </a:lnTo>
                <a:lnTo>
                  <a:pt x="2149" y="2096"/>
                </a:lnTo>
                <a:lnTo>
                  <a:pt x="2148" y="2095"/>
                </a:lnTo>
                <a:lnTo>
                  <a:pt x="2147" y="2095"/>
                </a:lnTo>
                <a:lnTo>
                  <a:pt x="2153" y="2084"/>
                </a:lnTo>
                <a:lnTo>
                  <a:pt x="2154" y="2081"/>
                </a:lnTo>
                <a:lnTo>
                  <a:pt x="2154" y="2079"/>
                </a:lnTo>
                <a:lnTo>
                  <a:pt x="2153" y="2078"/>
                </a:lnTo>
                <a:lnTo>
                  <a:pt x="2150" y="2077"/>
                </a:lnTo>
                <a:lnTo>
                  <a:pt x="2145" y="2075"/>
                </a:lnTo>
                <a:lnTo>
                  <a:pt x="2139" y="2072"/>
                </a:lnTo>
                <a:lnTo>
                  <a:pt x="2145" y="2068"/>
                </a:lnTo>
                <a:lnTo>
                  <a:pt x="2149" y="2066"/>
                </a:lnTo>
                <a:lnTo>
                  <a:pt x="2153" y="2064"/>
                </a:lnTo>
                <a:lnTo>
                  <a:pt x="2152" y="2062"/>
                </a:lnTo>
                <a:lnTo>
                  <a:pt x="2153" y="2060"/>
                </a:lnTo>
                <a:lnTo>
                  <a:pt x="2153" y="2057"/>
                </a:lnTo>
                <a:lnTo>
                  <a:pt x="2153" y="2056"/>
                </a:lnTo>
                <a:lnTo>
                  <a:pt x="2153" y="2055"/>
                </a:lnTo>
                <a:lnTo>
                  <a:pt x="2151" y="2055"/>
                </a:lnTo>
                <a:lnTo>
                  <a:pt x="2147" y="2055"/>
                </a:lnTo>
                <a:lnTo>
                  <a:pt x="2142" y="2055"/>
                </a:lnTo>
                <a:lnTo>
                  <a:pt x="2139" y="2045"/>
                </a:lnTo>
                <a:lnTo>
                  <a:pt x="2138" y="2036"/>
                </a:lnTo>
                <a:lnTo>
                  <a:pt x="2136" y="2026"/>
                </a:lnTo>
                <a:lnTo>
                  <a:pt x="2133" y="2016"/>
                </a:lnTo>
                <a:lnTo>
                  <a:pt x="2131" y="2012"/>
                </a:lnTo>
                <a:lnTo>
                  <a:pt x="2127" y="2005"/>
                </a:lnTo>
                <a:lnTo>
                  <a:pt x="2122" y="2005"/>
                </a:lnTo>
                <a:lnTo>
                  <a:pt x="2122" y="2003"/>
                </a:lnTo>
                <a:lnTo>
                  <a:pt x="2122" y="2000"/>
                </a:lnTo>
                <a:lnTo>
                  <a:pt x="2122" y="1998"/>
                </a:lnTo>
                <a:lnTo>
                  <a:pt x="2122" y="1997"/>
                </a:lnTo>
                <a:lnTo>
                  <a:pt x="2122" y="1996"/>
                </a:lnTo>
                <a:lnTo>
                  <a:pt x="2121" y="1995"/>
                </a:lnTo>
                <a:lnTo>
                  <a:pt x="2119" y="1995"/>
                </a:lnTo>
                <a:lnTo>
                  <a:pt x="2116" y="1993"/>
                </a:lnTo>
                <a:lnTo>
                  <a:pt x="2113" y="1992"/>
                </a:lnTo>
                <a:lnTo>
                  <a:pt x="2111" y="1991"/>
                </a:lnTo>
                <a:lnTo>
                  <a:pt x="2109" y="1989"/>
                </a:lnTo>
                <a:lnTo>
                  <a:pt x="2108" y="1987"/>
                </a:lnTo>
                <a:lnTo>
                  <a:pt x="2107" y="1982"/>
                </a:lnTo>
                <a:lnTo>
                  <a:pt x="2105" y="1977"/>
                </a:lnTo>
                <a:lnTo>
                  <a:pt x="2104" y="1975"/>
                </a:lnTo>
                <a:lnTo>
                  <a:pt x="2102" y="1974"/>
                </a:lnTo>
                <a:lnTo>
                  <a:pt x="2096" y="1971"/>
                </a:lnTo>
                <a:lnTo>
                  <a:pt x="2091" y="1968"/>
                </a:lnTo>
                <a:lnTo>
                  <a:pt x="2088" y="1968"/>
                </a:lnTo>
                <a:lnTo>
                  <a:pt x="2086" y="1967"/>
                </a:lnTo>
                <a:lnTo>
                  <a:pt x="2082" y="1968"/>
                </a:lnTo>
                <a:lnTo>
                  <a:pt x="2078" y="1969"/>
                </a:lnTo>
                <a:lnTo>
                  <a:pt x="2076" y="1969"/>
                </a:lnTo>
                <a:lnTo>
                  <a:pt x="2074" y="1968"/>
                </a:lnTo>
                <a:lnTo>
                  <a:pt x="2074" y="1960"/>
                </a:lnTo>
                <a:lnTo>
                  <a:pt x="2062" y="1959"/>
                </a:lnTo>
                <a:lnTo>
                  <a:pt x="2052" y="1958"/>
                </a:lnTo>
                <a:lnTo>
                  <a:pt x="2041" y="1958"/>
                </a:lnTo>
                <a:lnTo>
                  <a:pt x="2026" y="1957"/>
                </a:lnTo>
                <a:lnTo>
                  <a:pt x="2026" y="1960"/>
                </a:lnTo>
                <a:lnTo>
                  <a:pt x="2026" y="1962"/>
                </a:lnTo>
                <a:lnTo>
                  <a:pt x="2026" y="1963"/>
                </a:lnTo>
                <a:lnTo>
                  <a:pt x="2026" y="1964"/>
                </a:lnTo>
                <a:lnTo>
                  <a:pt x="2025" y="1965"/>
                </a:lnTo>
                <a:lnTo>
                  <a:pt x="2023" y="1965"/>
                </a:lnTo>
                <a:lnTo>
                  <a:pt x="2023" y="1963"/>
                </a:lnTo>
                <a:lnTo>
                  <a:pt x="2022" y="1961"/>
                </a:lnTo>
                <a:lnTo>
                  <a:pt x="2023" y="1956"/>
                </a:lnTo>
                <a:lnTo>
                  <a:pt x="2022" y="1952"/>
                </a:lnTo>
                <a:lnTo>
                  <a:pt x="2022" y="1950"/>
                </a:lnTo>
                <a:lnTo>
                  <a:pt x="2021" y="1949"/>
                </a:lnTo>
                <a:lnTo>
                  <a:pt x="2019" y="1948"/>
                </a:lnTo>
                <a:lnTo>
                  <a:pt x="2017" y="1948"/>
                </a:lnTo>
                <a:lnTo>
                  <a:pt x="2014" y="1949"/>
                </a:lnTo>
                <a:lnTo>
                  <a:pt x="2012" y="1949"/>
                </a:lnTo>
                <a:lnTo>
                  <a:pt x="2009" y="1944"/>
                </a:lnTo>
                <a:lnTo>
                  <a:pt x="2007" y="1940"/>
                </a:lnTo>
                <a:lnTo>
                  <a:pt x="2003" y="1941"/>
                </a:lnTo>
                <a:lnTo>
                  <a:pt x="2001" y="1942"/>
                </a:lnTo>
                <a:lnTo>
                  <a:pt x="1999" y="1943"/>
                </a:lnTo>
                <a:lnTo>
                  <a:pt x="1995" y="1943"/>
                </a:lnTo>
                <a:lnTo>
                  <a:pt x="1996" y="1949"/>
                </a:lnTo>
                <a:lnTo>
                  <a:pt x="1995" y="1954"/>
                </a:lnTo>
                <a:lnTo>
                  <a:pt x="1994" y="1954"/>
                </a:lnTo>
                <a:lnTo>
                  <a:pt x="1992" y="1953"/>
                </a:lnTo>
                <a:lnTo>
                  <a:pt x="1990" y="1953"/>
                </a:lnTo>
                <a:lnTo>
                  <a:pt x="1988" y="1953"/>
                </a:lnTo>
                <a:lnTo>
                  <a:pt x="1987" y="1954"/>
                </a:lnTo>
                <a:lnTo>
                  <a:pt x="1990" y="1946"/>
                </a:lnTo>
                <a:lnTo>
                  <a:pt x="1992" y="1940"/>
                </a:lnTo>
                <a:lnTo>
                  <a:pt x="1993" y="1933"/>
                </a:lnTo>
                <a:lnTo>
                  <a:pt x="1995" y="1923"/>
                </a:lnTo>
                <a:lnTo>
                  <a:pt x="1994" y="1923"/>
                </a:lnTo>
                <a:lnTo>
                  <a:pt x="1993" y="1923"/>
                </a:lnTo>
                <a:lnTo>
                  <a:pt x="1991" y="1923"/>
                </a:lnTo>
                <a:lnTo>
                  <a:pt x="1989" y="1924"/>
                </a:lnTo>
                <a:lnTo>
                  <a:pt x="1987" y="1923"/>
                </a:lnTo>
                <a:lnTo>
                  <a:pt x="1987" y="1918"/>
                </a:lnTo>
                <a:lnTo>
                  <a:pt x="1983" y="1916"/>
                </a:lnTo>
                <a:lnTo>
                  <a:pt x="1980" y="1916"/>
                </a:lnTo>
                <a:lnTo>
                  <a:pt x="1979" y="1915"/>
                </a:lnTo>
                <a:lnTo>
                  <a:pt x="1978" y="1915"/>
                </a:lnTo>
                <a:lnTo>
                  <a:pt x="1977" y="1913"/>
                </a:lnTo>
                <a:lnTo>
                  <a:pt x="1976" y="1910"/>
                </a:lnTo>
                <a:lnTo>
                  <a:pt x="1974" y="1908"/>
                </a:lnTo>
                <a:lnTo>
                  <a:pt x="1973" y="1906"/>
                </a:lnTo>
                <a:lnTo>
                  <a:pt x="1972" y="1906"/>
                </a:lnTo>
                <a:lnTo>
                  <a:pt x="1970" y="1906"/>
                </a:lnTo>
                <a:lnTo>
                  <a:pt x="1965" y="1904"/>
                </a:lnTo>
                <a:lnTo>
                  <a:pt x="1960" y="1904"/>
                </a:lnTo>
                <a:lnTo>
                  <a:pt x="1956" y="1904"/>
                </a:lnTo>
                <a:lnTo>
                  <a:pt x="1951" y="1904"/>
                </a:lnTo>
                <a:lnTo>
                  <a:pt x="1942" y="1905"/>
                </a:lnTo>
                <a:lnTo>
                  <a:pt x="1933" y="1906"/>
                </a:lnTo>
                <a:lnTo>
                  <a:pt x="1925" y="1909"/>
                </a:lnTo>
                <a:lnTo>
                  <a:pt x="1926" y="1908"/>
                </a:lnTo>
                <a:lnTo>
                  <a:pt x="1927" y="1906"/>
                </a:lnTo>
                <a:lnTo>
                  <a:pt x="1928" y="1901"/>
                </a:lnTo>
                <a:lnTo>
                  <a:pt x="1938" y="1901"/>
                </a:lnTo>
                <a:lnTo>
                  <a:pt x="1943" y="1901"/>
                </a:lnTo>
                <a:lnTo>
                  <a:pt x="1947" y="1901"/>
                </a:lnTo>
                <a:lnTo>
                  <a:pt x="1948" y="1896"/>
                </a:lnTo>
                <a:lnTo>
                  <a:pt x="1948" y="1892"/>
                </a:lnTo>
                <a:lnTo>
                  <a:pt x="1949" y="1888"/>
                </a:lnTo>
                <a:lnTo>
                  <a:pt x="1950" y="1884"/>
                </a:lnTo>
                <a:lnTo>
                  <a:pt x="1953" y="1884"/>
                </a:lnTo>
                <a:lnTo>
                  <a:pt x="1954" y="1883"/>
                </a:lnTo>
                <a:lnTo>
                  <a:pt x="1953" y="1883"/>
                </a:lnTo>
                <a:lnTo>
                  <a:pt x="1952" y="1881"/>
                </a:lnTo>
                <a:lnTo>
                  <a:pt x="1947" y="1878"/>
                </a:lnTo>
                <a:lnTo>
                  <a:pt x="1945" y="1878"/>
                </a:lnTo>
                <a:lnTo>
                  <a:pt x="1944" y="1878"/>
                </a:lnTo>
                <a:lnTo>
                  <a:pt x="1942" y="1880"/>
                </a:lnTo>
                <a:lnTo>
                  <a:pt x="1940" y="1881"/>
                </a:lnTo>
                <a:lnTo>
                  <a:pt x="1939" y="1881"/>
                </a:lnTo>
                <a:lnTo>
                  <a:pt x="1936" y="1881"/>
                </a:lnTo>
                <a:lnTo>
                  <a:pt x="1936" y="1875"/>
                </a:lnTo>
                <a:lnTo>
                  <a:pt x="1934" y="1875"/>
                </a:lnTo>
                <a:lnTo>
                  <a:pt x="1932" y="1875"/>
                </a:lnTo>
                <a:lnTo>
                  <a:pt x="1931" y="1876"/>
                </a:lnTo>
                <a:lnTo>
                  <a:pt x="1931" y="1877"/>
                </a:lnTo>
                <a:lnTo>
                  <a:pt x="1929" y="1878"/>
                </a:lnTo>
                <a:lnTo>
                  <a:pt x="1927" y="1879"/>
                </a:lnTo>
                <a:lnTo>
                  <a:pt x="1925" y="1878"/>
                </a:lnTo>
                <a:lnTo>
                  <a:pt x="1925" y="1873"/>
                </a:lnTo>
                <a:lnTo>
                  <a:pt x="1923" y="1873"/>
                </a:lnTo>
                <a:lnTo>
                  <a:pt x="1922" y="1873"/>
                </a:lnTo>
                <a:lnTo>
                  <a:pt x="1921" y="1872"/>
                </a:lnTo>
                <a:lnTo>
                  <a:pt x="1921" y="1870"/>
                </a:lnTo>
                <a:lnTo>
                  <a:pt x="1919" y="1864"/>
                </a:lnTo>
                <a:lnTo>
                  <a:pt x="1926" y="1861"/>
                </a:lnTo>
                <a:lnTo>
                  <a:pt x="1931" y="1858"/>
                </a:lnTo>
                <a:lnTo>
                  <a:pt x="1900" y="1858"/>
                </a:lnTo>
                <a:lnTo>
                  <a:pt x="1903" y="1861"/>
                </a:lnTo>
                <a:lnTo>
                  <a:pt x="1905" y="1863"/>
                </a:lnTo>
                <a:lnTo>
                  <a:pt x="1905" y="1864"/>
                </a:lnTo>
                <a:lnTo>
                  <a:pt x="1902" y="1864"/>
                </a:lnTo>
                <a:lnTo>
                  <a:pt x="1898" y="1862"/>
                </a:lnTo>
                <a:lnTo>
                  <a:pt x="1896" y="1861"/>
                </a:lnTo>
                <a:lnTo>
                  <a:pt x="1894" y="1861"/>
                </a:lnTo>
                <a:lnTo>
                  <a:pt x="1891" y="1866"/>
                </a:lnTo>
                <a:lnTo>
                  <a:pt x="1888" y="1870"/>
                </a:lnTo>
                <a:lnTo>
                  <a:pt x="1884" y="1870"/>
                </a:lnTo>
                <a:lnTo>
                  <a:pt x="1880" y="1870"/>
                </a:lnTo>
                <a:lnTo>
                  <a:pt x="1872" y="1869"/>
                </a:lnTo>
                <a:lnTo>
                  <a:pt x="1857" y="1867"/>
                </a:lnTo>
                <a:lnTo>
                  <a:pt x="1857" y="1861"/>
                </a:lnTo>
                <a:lnTo>
                  <a:pt x="1852" y="1861"/>
                </a:lnTo>
                <a:lnTo>
                  <a:pt x="1847" y="1861"/>
                </a:lnTo>
                <a:lnTo>
                  <a:pt x="1842" y="1862"/>
                </a:lnTo>
                <a:lnTo>
                  <a:pt x="1837" y="1864"/>
                </a:lnTo>
                <a:lnTo>
                  <a:pt x="1827" y="1867"/>
                </a:lnTo>
                <a:lnTo>
                  <a:pt x="1818" y="1870"/>
                </a:lnTo>
                <a:lnTo>
                  <a:pt x="1816" y="1862"/>
                </a:lnTo>
                <a:lnTo>
                  <a:pt x="1815" y="1858"/>
                </a:lnTo>
                <a:lnTo>
                  <a:pt x="1813" y="1854"/>
                </a:lnTo>
                <a:lnTo>
                  <a:pt x="1811" y="1851"/>
                </a:lnTo>
                <a:lnTo>
                  <a:pt x="1808" y="1848"/>
                </a:lnTo>
                <a:lnTo>
                  <a:pt x="1804" y="1846"/>
                </a:lnTo>
                <a:lnTo>
                  <a:pt x="1798" y="1844"/>
                </a:lnTo>
                <a:lnTo>
                  <a:pt x="1796" y="1844"/>
                </a:lnTo>
                <a:lnTo>
                  <a:pt x="1793" y="1845"/>
                </a:lnTo>
                <a:lnTo>
                  <a:pt x="1789" y="1845"/>
                </a:lnTo>
                <a:lnTo>
                  <a:pt x="1787" y="1844"/>
                </a:lnTo>
                <a:lnTo>
                  <a:pt x="1787" y="1840"/>
                </a:lnTo>
                <a:lnTo>
                  <a:pt x="1787" y="1836"/>
                </a:lnTo>
                <a:lnTo>
                  <a:pt x="1783" y="1835"/>
                </a:lnTo>
                <a:lnTo>
                  <a:pt x="1780" y="1834"/>
                </a:lnTo>
                <a:lnTo>
                  <a:pt x="1779" y="1833"/>
                </a:lnTo>
                <a:lnTo>
                  <a:pt x="1779" y="1835"/>
                </a:lnTo>
                <a:lnTo>
                  <a:pt x="1779" y="1837"/>
                </a:lnTo>
                <a:lnTo>
                  <a:pt x="1779" y="1842"/>
                </a:lnTo>
                <a:lnTo>
                  <a:pt x="1781" y="1842"/>
                </a:lnTo>
                <a:lnTo>
                  <a:pt x="1782" y="1843"/>
                </a:lnTo>
                <a:lnTo>
                  <a:pt x="1783" y="1844"/>
                </a:lnTo>
                <a:lnTo>
                  <a:pt x="1784" y="1845"/>
                </a:lnTo>
                <a:lnTo>
                  <a:pt x="1785" y="1848"/>
                </a:lnTo>
                <a:lnTo>
                  <a:pt x="1786" y="1849"/>
                </a:lnTo>
                <a:lnTo>
                  <a:pt x="1787" y="1850"/>
                </a:lnTo>
                <a:lnTo>
                  <a:pt x="1779" y="1852"/>
                </a:lnTo>
                <a:lnTo>
                  <a:pt x="1773" y="1853"/>
                </a:lnTo>
                <a:lnTo>
                  <a:pt x="1766" y="1854"/>
                </a:lnTo>
                <a:lnTo>
                  <a:pt x="1759" y="1856"/>
                </a:lnTo>
                <a:lnTo>
                  <a:pt x="1759" y="1860"/>
                </a:lnTo>
                <a:lnTo>
                  <a:pt x="1759" y="1864"/>
                </a:lnTo>
                <a:lnTo>
                  <a:pt x="1758" y="1868"/>
                </a:lnTo>
                <a:lnTo>
                  <a:pt x="1759" y="1873"/>
                </a:lnTo>
                <a:lnTo>
                  <a:pt x="1762" y="1876"/>
                </a:lnTo>
                <a:lnTo>
                  <a:pt x="1768" y="1885"/>
                </a:lnTo>
                <a:lnTo>
                  <a:pt x="1770" y="1889"/>
                </a:lnTo>
                <a:lnTo>
                  <a:pt x="1771" y="1891"/>
                </a:lnTo>
                <a:lnTo>
                  <a:pt x="1771" y="1893"/>
                </a:lnTo>
                <a:lnTo>
                  <a:pt x="1770" y="1895"/>
                </a:lnTo>
                <a:lnTo>
                  <a:pt x="1769" y="1896"/>
                </a:lnTo>
                <a:lnTo>
                  <a:pt x="1767" y="1897"/>
                </a:lnTo>
                <a:lnTo>
                  <a:pt x="1765" y="1898"/>
                </a:lnTo>
                <a:lnTo>
                  <a:pt x="1761" y="1898"/>
                </a:lnTo>
                <a:lnTo>
                  <a:pt x="1759" y="1898"/>
                </a:lnTo>
                <a:lnTo>
                  <a:pt x="1756" y="1898"/>
                </a:lnTo>
                <a:lnTo>
                  <a:pt x="1755" y="1897"/>
                </a:lnTo>
                <a:lnTo>
                  <a:pt x="1752" y="1895"/>
                </a:lnTo>
                <a:lnTo>
                  <a:pt x="1751" y="1893"/>
                </a:lnTo>
                <a:lnTo>
                  <a:pt x="1750" y="1891"/>
                </a:lnTo>
                <a:lnTo>
                  <a:pt x="1750" y="1889"/>
                </a:lnTo>
                <a:lnTo>
                  <a:pt x="1749" y="1887"/>
                </a:lnTo>
                <a:lnTo>
                  <a:pt x="1749" y="1883"/>
                </a:lnTo>
                <a:lnTo>
                  <a:pt x="1749" y="1878"/>
                </a:lnTo>
                <a:lnTo>
                  <a:pt x="1748" y="1873"/>
                </a:lnTo>
                <a:lnTo>
                  <a:pt x="1753" y="1872"/>
                </a:lnTo>
                <a:lnTo>
                  <a:pt x="1755" y="1871"/>
                </a:lnTo>
                <a:lnTo>
                  <a:pt x="1756" y="1871"/>
                </a:lnTo>
                <a:lnTo>
                  <a:pt x="1756" y="1870"/>
                </a:lnTo>
                <a:lnTo>
                  <a:pt x="1756" y="1867"/>
                </a:lnTo>
                <a:lnTo>
                  <a:pt x="1756" y="1865"/>
                </a:lnTo>
                <a:lnTo>
                  <a:pt x="1756" y="1863"/>
                </a:lnTo>
                <a:lnTo>
                  <a:pt x="1756" y="1861"/>
                </a:lnTo>
                <a:lnTo>
                  <a:pt x="1751" y="1861"/>
                </a:lnTo>
                <a:lnTo>
                  <a:pt x="1753" y="1856"/>
                </a:lnTo>
                <a:lnTo>
                  <a:pt x="1749" y="1854"/>
                </a:lnTo>
                <a:lnTo>
                  <a:pt x="1745" y="1853"/>
                </a:lnTo>
                <a:lnTo>
                  <a:pt x="1745" y="1850"/>
                </a:lnTo>
                <a:lnTo>
                  <a:pt x="1753" y="1844"/>
                </a:lnTo>
                <a:lnTo>
                  <a:pt x="1757" y="1842"/>
                </a:lnTo>
                <a:lnTo>
                  <a:pt x="1762" y="1839"/>
                </a:lnTo>
                <a:lnTo>
                  <a:pt x="1759" y="1834"/>
                </a:lnTo>
                <a:lnTo>
                  <a:pt x="1756" y="1828"/>
                </a:lnTo>
                <a:lnTo>
                  <a:pt x="1750" y="1829"/>
                </a:lnTo>
                <a:lnTo>
                  <a:pt x="1748" y="1829"/>
                </a:lnTo>
                <a:lnTo>
                  <a:pt x="1745" y="1830"/>
                </a:lnTo>
                <a:lnTo>
                  <a:pt x="1745" y="1836"/>
                </a:lnTo>
                <a:lnTo>
                  <a:pt x="1741" y="1839"/>
                </a:lnTo>
                <a:lnTo>
                  <a:pt x="1734" y="1845"/>
                </a:lnTo>
                <a:lnTo>
                  <a:pt x="1722" y="1853"/>
                </a:lnTo>
                <a:lnTo>
                  <a:pt x="1721" y="1853"/>
                </a:lnTo>
                <a:lnTo>
                  <a:pt x="1720" y="1852"/>
                </a:lnTo>
                <a:lnTo>
                  <a:pt x="1717" y="1851"/>
                </a:lnTo>
                <a:lnTo>
                  <a:pt x="1713" y="1850"/>
                </a:lnTo>
                <a:lnTo>
                  <a:pt x="1711" y="1849"/>
                </a:lnTo>
                <a:lnTo>
                  <a:pt x="1708" y="1850"/>
                </a:lnTo>
                <a:lnTo>
                  <a:pt x="1707" y="1851"/>
                </a:lnTo>
                <a:lnTo>
                  <a:pt x="1707" y="1852"/>
                </a:lnTo>
                <a:lnTo>
                  <a:pt x="1706" y="1854"/>
                </a:lnTo>
                <a:lnTo>
                  <a:pt x="1706" y="1858"/>
                </a:lnTo>
                <a:lnTo>
                  <a:pt x="1706" y="1861"/>
                </a:lnTo>
                <a:lnTo>
                  <a:pt x="1704" y="1861"/>
                </a:lnTo>
                <a:lnTo>
                  <a:pt x="1703" y="1860"/>
                </a:lnTo>
                <a:lnTo>
                  <a:pt x="1703" y="1858"/>
                </a:lnTo>
                <a:lnTo>
                  <a:pt x="1698" y="1858"/>
                </a:lnTo>
                <a:lnTo>
                  <a:pt x="1692" y="1858"/>
                </a:lnTo>
                <a:lnTo>
                  <a:pt x="1690" y="1869"/>
                </a:lnTo>
                <a:lnTo>
                  <a:pt x="1689" y="1881"/>
                </a:lnTo>
                <a:lnTo>
                  <a:pt x="1683" y="1881"/>
                </a:lnTo>
                <a:lnTo>
                  <a:pt x="1683" y="1884"/>
                </a:lnTo>
                <a:lnTo>
                  <a:pt x="1683" y="1887"/>
                </a:lnTo>
                <a:lnTo>
                  <a:pt x="1684" y="1890"/>
                </a:lnTo>
                <a:lnTo>
                  <a:pt x="1683" y="1892"/>
                </a:lnTo>
                <a:lnTo>
                  <a:pt x="1679" y="1892"/>
                </a:lnTo>
                <a:lnTo>
                  <a:pt x="1675" y="1892"/>
                </a:lnTo>
                <a:lnTo>
                  <a:pt x="1670" y="1900"/>
                </a:lnTo>
                <a:lnTo>
                  <a:pt x="1666" y="1906"/>
                </a:lnTo>
                <a:lnTo>
                  <a:pt x="1666" y="1909"/>
                </a:lnTo>
                <a:lnTo>
                  <a:pt x="1666" y="1912"/>
                </a:lnTo>
                <a:lnTo>
                  <a:pt x="1667" y="1915"/>
                </a:lnTo>
                <a:lnTo>
                  <a:pt x="1666" y="1918"/>
                </a:lnTo>
                <a:lnTo>
                  <a:pt x="1655" y="1910"/>
                </a:lnTo>
                <a:lnTo>
                  <a:pt x="1648" y="1903"/>
                </a:lnTo>
                <a:lnTo>
                  <a:pt x="1641" y="1897"/>
                </a:lnTo>
                <a:lnTo>
                  <a:pt x="1638" y="1893"/>
                </a:lnTo>
                <a:lnTo>
                  <a:pt x="1635" y="1889"/>
                </a:lnTo>
                <a:lnTo>
                  <a:pt x="1630" y="1881"/>
                </a:lnTo>
                <a:lnTo>
                  <a:pt x="1625" y="1881"/>
                </a:lnTo>
                <a:lnTo>
                  <a:pt x="1620" y="1880"/>
                </a:lnTo>
                <a:lnTo>
                  <a:pt x="1615" y="1878"/>
                </a:lnTo>
                <a:lnTo>
                  <a:pt x="1614" y="1878"/>
                </a:lnTo>
                <a:lnTo>
                  <a:pt x="1613" y="1878"/>
                </a:lnTo>
                <a:lnTo>
                  <a:pt x="1612" y="1882"/>
                </a:lnTo>
                <a:lnTo>
                  <a:pt x="1611" y="1885"/>
                </a:lnTo>
                <a:lnTo>
                  <a:pt x="1610" y="1887"/>
                </a:lnTo>
                <a:lnTo>
                  <a:pt x="1605" y="1888"/>
                </a:lnTo>
                <a:lnTo>
                  <a:pt x="1601" y="1889"/>
                </a:lnTo>
                <a:lnTo>
                  <a:pt x="1594" y="1891"/>
                </a:lnTo>
                <a:lnTo>
                  <a:pt x="1587" y="1892"/>
                </a:lnTo>
                <a:lnTo>
                  <a:pt x="1583" y="1893"/>
                </a:lnTo>
                <a:lnTo>
                  <a:pt x="1579" y="1895"/>
                </a:lnTo>
                <a:lnTo>
                  <a:pt x="1578" y="1893"/>
                </a:lnTo>
                <a:lnTo>
                  <a:pt x="1577" y="1891"/>
                </a:lnTo>
                <a:lnTo>
                  <a:pt x="1576" y="1890"/>
                </a:lnTo>
                <a:lnTo>
                  <a:pt x="1573" y="1889"/>
                </a:lnTo>
                <a:lnTo>
                  <a:pt x="1571" y="1892"/>
                </a:lnTo>
                <a:lnTo>
                  <a:pt x="1569" y="1892"/>
                </a:lnTo>
                <a:lnTo>
                  <a:pt x="1568" y="1893"/>
                </a:lnTo>
                <a:lnTo>
                  <a:pt x="1566" y="1893"/>
                </a:lnTo>
                <a:lnTo>
                  <a:pt x="1565" y="1892"/>
                </a:lnTo>
                <a:lnTo>
                  <a:pt x="1564" y="1891"/>
                </a:lnTo>
                <a:lnTo>
                  <a:pt x="1562" y="1887"/>
                </a:lnTo>
                <a:lnTo>
                  <a:pt x="1558" y="1878"/>
                </a:lnTo>
                <a:lnTo>
                  <a:pt x="1554" y="1867"/>
                </a:lnTo>
                <a:lnTo>
                  <a:pt x="1550" y="1862"/>
                </a:lnTo>
                <a:lnTo>
                  <a:pt x="1545" y="1857"/>
                </a:lnTo>
                <a:lnTo>
                  <a:pt x="1541" y="1852"/>
                </a:lnTo>
                <a:lnTo>
                  <a:pt x="1537" y="1846"/>
                </a:lnTo>
                <a:lnTo>
                  <a:pt x="1534" y="1842"/>
                </a:lnTo>
                <a:lnTo>
                  <a:pt x="1548" y="1754"/>
                </a:lnTo>
                <a:lnTo>
                  <a:pt x="1541" y="1753"/>
                </a:lnTo>
                <a:lnTo>
                  <a:pt x="1534" y="1752"/>
                </a:lnTo>
                <a:lnTo>
                  <a:pt x="1532" y="1749"/>
                </a:lnTo>
                <a:lnTo>
                  <a:pt x="1531" y="1745"/>
                </a:lnTo>
                <a:lnTo>
                  <a:pt x="1528" y="1738"/>
                </a:lnTo>
                <a:lnTo>
                  <a:pt x="1523" y="1736"/>
                </a:lnTo>
                <a:lnTo>
                  <a:pt x="1515" y="1734"/>
                </a:lnTo>
                <a:lnTo>
                  <a:pt x="1508" y="1733"/>
                </a:lnTo>
                <a:lnTo>
                  <a:pt x="1503" y="1732"/>
                </a:lnTo>
                <a:lnTo>
                  <a:pt x="1500" y="1732"/>
                </a:lnTo>
                <a:lnTo>
                  <a:pt x="1497" y="1733"/>
                </a:lnTo>
                <a:lnTo>
                  <a:pt x="1491" y="1736"/>
                </a:lnTo>
                <a:lnTo>
                  <a:pt x="1485" y="1739"/>
                </a:lnTo>
                <a:lnTo>
                  <a:pt x="1482" y="1740"/>
                </a:lnTo>
                <a:lnTo>
                  <a:pt x="1481" y="1740"/>
                </a:lnTo>
                <a:lnTo>
                  <a:pt x="1473" y="1741"/>
                </a:lnTo>
                <a:lnTo>
                  <a:pt x="1466" y="1741"/>
                </a:lnTo>
                <a:lnTo>
                  <a:pt x="1451" y="1740"/>
                </a:lnTo>
                <a:lnTo>
                  <a:pt x="1444" y="1740"/>
                </a:lnTo>
                <a:lnTo>
                  <a:pt x="1448" y="1732"/>
                </a:lnTo>
                <a:lnTo>
                  <a:pt x="1452" y="1720"/>
                </a:lnTo>
                <a:lnTo>
                  <a:pt x="1456" y="1707"/>
                </a:lnTo>
                <a:lnTo>
                  <a:pt x="1457" y="1701"/>
                </a:lnTo>
                <a:lnTo>
                  <a:pt x="1458" y="1695"/>
                </a:lnTo>
                <a:lnTo>
                  <a:pt x="1459" y="1689"/>
                </a:lnTo>
                <a:lnTo>
                  <a:pt x="1458" y="1684"/>
                </a:lnTo>
                <a:lnTo>
                  <a:pt x="1457" y="1683"/>
                </a:lnTo>
                <a:lnTo>
                  <a:pt x="1455" y="1681"/>
                </a:lnTo>
                <a:lnTo>
                  <a:pt x="1454" y="1679"/>
                </a:lnTo>
                <a:lnTo>
                  <a:pt x="1452" y="1676"/>
                </a:lnTo>
                <a:lnTo>
                  <a:pt x="1453" y="1676"/>
                </a:lnTo>
                <a:lnTo>
                  <a:pt x="1454" y="1675"/>
                </a:lnTo>
                <a:lnTo>
                  <a:pt x="1456" y="1673"/>
                </a:lnTo>
                <a:lnTo>
                  <a:pt x="1458" y="1670"/>
                </a:lnTo>
                <a:lnTo>
                  <a:pt x="1458" y="1674"/>
                </a:lnTo>
                <a:lnTo>
                  <a:pt x="1458" y="1678"/>
                </a:lnTo>
                <a:lnTo>
                  <a:pt x="1464" y="1680"/>
                </a:lnTo>
                <a:lnTo>
                  <a:pt x="1467" y="1680"/>
                </a:lnTo>
                <a:lnTo>
                  <a:pt x="1468" y="1680"/>
                </a:lnTo>
                <a:lnTo>
                  <a:pt x="1467" y="1678"/>
                </a:lnTo>
                <a:lnTo>
                  <a:pt x="1466" y="1672"/>
                </a:lnTo>
                <a:lnTo>
                  <a:pt x="1466" y="1667"/>
                </a:lnTo>
                <a:lnTo>
                  <a:pt x="1467" y="1662"/>
                </a:lnTo>
                <a:lnTo>
                  <a:pt x="1469" y="1650"/>
                </a:lnTo>
                <a:lnTo>
                  <a:pt x="1473" y="1631"/>
                </a:lnTo>
                <a:lnTo>
                  <a:pt x="1475" y="1621"/>
                </a:lnTo>
                <a:lnTo>
                  <a:pt x="1476" y="1617"/>
                </a:lnTo>
                <a:lnTo>
                  <a:pt x="1476" y="1613"/>
                </a:lnTo>
                <a:lnTo>
                  <a:pt x="1476" y="1606"/>
                </a:lnTo>
                <a:lnTo>
                  <a:pt x="1476" y="1604"/>
                </a:lnTo>
                <a:lnTo>
                  <a:pt x="1475" y="1602"/>
                </a:lnTo>
                <a:lnTo>
                  <a:pt x="1472" y="1601"/>
                </a:lnTo>
                <a:lnTo>
                  <a:pt x="1469" y="1600"/>
                </a:lnTo>
                <a:lnTo>
                  <a:pt x="1462" y="1600"/>
                </a:lnTo>
                <a:lnTo>
                  <a:pt x="1455" y="1602"/>
                </a:lnTo>
                <a:lnTo>
                  <a:pt x="1447" y="1604"/>
                </a:lnTo>
                <a:lnTo>
                  <a:pt x="1439" y="1608"/>
                </a:lnTo>
                <a:lnTo>
                  <a:pt x="1431" y="1611"/>
                </a:lnTo>
                <a:lnTo>
                  <a:pt x="1419" y="1617"/>
                </a:lnTo>
                <a:lnTo>
                  <a:pt x="1418" y="1620"/>
                </a:lnTo>
                <a:lnTo>
                  <a:pt x="1418" y="1624"/>
                </a:lnTo>
                <a:lnTo>
                  <a:pt x="1418" y="1631"/>
                </a:lnTo>
                <a:lnTo>
                  <a:pt x="1418" y="1634"/>
                </a:lnTo>
                <a:lnTo>
                  <a:pt x="1418" y="1638"/>
                </a:lnTo>
                <a:lnTo>
                  <a:pt x="1417" y="1641"/>
                </a:lnTo>
                <a:lnTo>
                  <a:pt x="1416" y="1645"/>
                </a:lnTo>
                <a:lnTo>
                  <a:pt x="1410" y="1647"/>
                </a:lnTo>
                <a:lnTo>
                  <a:pt x="1410" y="1651"/>
                </a:lnTo>
                <a:lnTo>
                  <a:pt x="1411" y="1655"/>
                </a:lnTo>
                <a:lnTo>
                  <a:pt x="1411" y="1658"/>
                </a:lnTo>
                <a:lnTo>
                  <a:pt x="1411" y="1660"/>
                </a:lnTo>
                <a:lnTo>
                  <a:pt x="1410" y="1662"/>
                </a:lnTo>
                <a:lnTo>
                  <a:pt x="1406" y="1663"/>
                </a:lnTo>
                <a:lnTo>
                  <a:pt x="1403" y="1664"/>
                </a:lnTo>
                <a:lnTo>
                  <a:pt x="1402" y="1664"/>
                </a:lnTo>
                <a:lnTo>
                  <a:pt x="1400" y="1669"/>
                </a:lnTo>
                <a:lnTo>
                  <a:pt x="1399" y="1673"/>
                </a:lnTo>
                <a:lnTo>
                  <a:pt x="1396" y="1673"/>
                </a:lnTo>
                <a:lnTo>
                  <a:pt x="1394" y="1674"/>
                </a:lnTo>
                <a:lnTo>
                  <a:pt x="1393" y="1675"/>
                </a:lnTo>
                <a:lnTo>
                  <a:pt x="1392" y="1676"/>
                </a:lnTo>
                <a:lnTo>
                  <a:pt x="1391" y="1676"/>
                </a:lnTo>
                <a:lnTo>
                  <a:pt x="1391" y="1670"/>
                </a:lnTo>
                <a:lnTo>
                  <a:pt x="1386" y="1670"/>
                </a:lnTo>
                <a:lnTo>
                  <a:pt x="1382" y="1670"/>
                </a:lnTo>
                <a:lnTo>
                  <a:pt x="1379" y="1670"/>
                </a:lnTo>
                <a:lnTo>
                  <a:pt x="1377" y="1670"/>
                </a:lnTo>
                <a:lnTo>
                  <a:pt x="1375" y="1671"/>
                </a:lnTo>
                <a:lnTo>
                  <a:pt x="1374" y="1674"/>
                </a:lnTo>
                <a:lnTo>
                  <a:pt x="1372" y="1677"/>
                </a:lnTo>
                <a:lnTo>
                  <a:pt x="1371" y="1678"/>
                </a:lnTo>
                <a:lnTo>
                  <a:pt x="1367" y="1679"/>
                </a:lnTo>
                <a:lnTo>
                  <a:pt x="1363" y="1680"/>
                </a:lnTo>
                <a:lnTo>
                  <a:pt x="1360" y="1680"/>
                </a:lnTo>
                <a:lnTo>
                  <a:pt x="1358" y="1680"/>
                </a:lnTo>
                <a:lnTo>
                  <a:pt x="1357" y="1681"/>
                </a:lnTo>
                <a:lnTo>
                  <a:pt x="1356" y="1682"/>
                </a:lnTo>
                <a:lnTo>
                  <a:pt x="1356" y="1683"/>
                </a:lnTo>
                <a:lnTo>
                  <a:pt x="1356" y="1686"/>
                </a:lnTo>
                <a:lnTo>
                  <a:pt x="1355" y="1688"/>
                </a:lnTo>
                <a:lnTo>
                  <a:pt x="1355" y="1689"/>
                </a:lnTo>
                <a:lnTo>
                  <a:pt x="1354" y="1690"/>
                </a:lnTo>
                <a:lnTo>
                  <a:pt x="1353" y="1690"/>
                </a:lnTo>
                <a:lnTo>
                  <a:pt x="1350" y="1690"/>
                </a:lnTo>
                <a:lnTo>
                  <a:pt x="1349" y="1690"/>
                </a:lnTo>
                <a:lnTo>
                  <a:pt x="1349" y="1689"/>
                </a:lnTo>
                <a:lnTo>
                  <a:pt x="1351" y="1687"/>
                </a:lnTo>
                <a:lnTo>
                  <a:pt x="1348" y="1687"/>
                </a:lnTo>
                <a:lnTo>
                  <a:pt x="1344" y="1687"/>
                </a:lnTo>
                <a:lnTo>
                  <a:pt x="1341" y="1688"/>
                </a:lnTo>
                <a:lnTo>
                  <a:pt x="1337" y="1690"/>
                </a:lnTo>
                <a:lnTo>
                  <a:pt x="1336" y="1683"/>
                </a:lnTo>
                <a:lnTo>
                  <a:pt x="1335" y="1680"/>
                </a:lnTo>
                <a:lnTo>
                  <a:pt x="1334" y="1678"/>
                </a:lnTo>
                <a:lnTo>
                  <a:pt x="1332" y="1678"/>
                </a:lnTo>
                <a:lnTo>
                  <a:pt x="1330" y="1677"/>
                </a:lnTo>
                <a:lnTo>
                  <a:pt x="1324" y="1677"/>
                </a:lnTo>
                <a:lnTo>
                  <a:pt x="1319" y="1677"/>
                </a:lnTo>
                <a:lnTo>
                  <a:pt x="1317" y="1677"/>
                </a:lnTo>
                <a:lnTo>
                  <a:pt x="1315" y="1676"/>
                </a:lnTo>
                <a:lnTo>
                  <a:pt x="1314" y="1675"/>
                </a:lnTo>
                <a:lnTo>
                  <a:pt x="1313" y="1673"/>
                </a:lnTo>
                <a:lnTo>
                  <a:pt x="1312" y="1669"/>
                </a:lnTo>
                <a:lnTo>
                  <a:pt x="1310" y="1665"/>
                </a:lnTo>
                <a:lnTo>
                  <a:pt x="1309" y="1662"/>
                </a:lnTo>
                <a:lnTo>
                  <a:pt x="1302" y="1650"/>
                </a:lnTo>
                <a:lnTo>
                  <a:pt x="1295" y="1639"/>
                </a:lnTo>
                <a:lnTo>
                  <a:pt x="1289" y="1628"/>
                </a:lnTo>
                <a:lnTo>
                  <a:pt x="1286" y="1621"/>
                </a:lnTo>
                <a:lnTo>
                  <a:pt x="1284" y="1614"/>
                </a:lnTo>
                <a:lnTo>
                  <a:pt x="1281" y="1615"/>
                </a:lnTo>
                <a:lnTo>
                  <a:pt x="1279" y="1616"/>
                </a:lnTo>
                <a:lnTo>
                  <a:pt x="1278" y="1617"/>
                </a:lnTo>
                <a:lnTo>
                  <a:pt x="1279" y="1615"/>
                </a:lnTo>
                <a:lnTo>
                  <a:pt x="1280" y="1613"/>
                </a:lnTo>
                <a:lnTo>
                  <a:pt x="1280" y="1607"/>
                </a:lnTo>
                <a:lnTo>
                  <a:pt x="1280" y="1600"/>
                </a:lnTo>
                <a:lnTo>
                  <a:pt x="1279" y="1598"/>
                </a:lnTo>
                <a:lnTo>
                  <a:pt x="1278" y="1597"/>
                </a:lnTo>
                <a:lnTo>
                  <a:pt x="1284" y="1591"/>
                </a:lnTo>
                <a:lnTo>
                  <a:pt x="1284" y="1588"/>
                </a:lnTo>
                <a:lnTo>
                  <a:pt x="1284" y="1584"/>
                </a:lnTo>
                <a:lnTo>
                  <a:pt x="1282" y="1577"/>
                </a:lnTo>
                <a:lnTo>
                  <a:pt x="1279" y="1571"/>
                </a:lnTo>
                <a:lnTo>
                  <a:pt x="1279" y="1568"/>
                </a:lnTo>
                <a:lnTo>
                  <a:pt x="1278" y="1566"/>
                </a:lnTo>
                <a:lnTo>
                  <a:pt x="1278" y="1561"/>
                </a:lnTo>
                <a:lnTo>
                  <a:pt x="1279" y="1558"/>
                </a:lnTo>
                <a:lnTo>
                  <a:pt x="1280" y="1554"/>
                </a:lnTo>
                <a:lnTo>
                  <a:pt x="1281" y="1552"/>
                </a:lnTo>
                <a:lnTo>
                  <a:pt x="1278" y="1542"/>
                </a:lnTo>
                <a:lnTo>
                  <a:pt x="1276" y="1536"/>
                </a:lnTo>
                <a:lnTo>
                  <a:pt x="1275" y="1534"/>
                </a:lnTo>
                <a:lnTo>
                  <a:pt x="1275" y="1532"/>
                </a:lnTo>
                <a:lnTo>
                  <a:pt x="1276" y="1530"/>
                </a:lnTo>
                <a:lnTo>
                  <a:pt x="1278" y="1528"/>
                </a:lnTo>
                <a:lnTo>
                  <a:pt x="1284" y="1524"/>
                </a:lnTo>
                <a:lnTo>
                  <a:pt x="1289" y="1519"/>
                </a:lnTo>
                <a:lnTo>
                  <a:pt x="1291" y="1517"/>
                </a:lnTo>
                <a:lnTo>
                  <a:pt x="1292" y="1515"/>
                </a:lnTo>
                <a:lnTo>
                  <a:pt x="1292" y="1511"/>
                </a:lnTo>
                <a:lnTo>
                  <a:pt x="1292" y="1507"/>
                </a:lnTo>
                <a:lnTo>
                  <a:pt x="1291" y="1503"/>
                </a:lnTo>
                <a:lnTo>
                  <a:pt x="1289" y="1499"/>
                </a:lnTo>
                <a:lnTo>
                  <a:pt x="1284" y="1491"/>
                </a:lnTo>
                <a:lnTo>
                  <a:pt x="1281" y="1484"/>
                </a:lnTo>
                <a:lnTo>
                  <a:pt x="1282" y="1483"/>
                </a:lnTo>
                <a:lnTo>
                  <a:pt x="1283" y="1481"/>
                </a:lnTo>
                <a:lnTo>
                  <a:pt x="1283" y="1479"/>
                </a:lnTo>
                <a:lnTo>
                  <a:pt x="1283" y="1476"/>
                </a:lnTo>
                <a:lnTo>
                  <a:pt x="1281" y="1467"/>
                </a:lnTo>
                <a:lnTo>
                  <a:pt x="1287" y="1467"/>
                </a:lnTo>
                <a:lnTo>
                  <a:pt x="1287" y="1465"/>
                </a:lnTo>
                <a:lnTo>
                  <a:pt x="1286" y="1462"/>
                </a:lnTo>
                <a:lnTo>
                  <a:pt x="1286" y="1459"/>
                </a:lnTo>
                <a:lnTo>
                  <a:pt x="1286" y="1457"/>
                </a:lnTo>
                <a:lnTo>
                  <a:pt x="1287" y="1456"/>
                </a:lnTo>
                <a:lnTo>
                  <a:pt x="1288" y="1455"/>
                </a:lnTo>
                <a:lnTo>
                  <a:pt x="1290" y="1453"/>
                </a:lnTo>
                <a:lnTo>
                  <a:pt x="1296" y="1452"/>
                </a:lnTo>
                <a:lnTo>
                  <a:pt x="1302" y="1450"/>
                </a:lnTo>
                <a:lnTo>
                  <a:pt x="1304" y="1449"/>
                </a:lnTo>
                <a:lnTo>
                  <a:pt x="1306" y="1448"/>
                </a:lnTo>
                <a:lnTo>
                  <a:pt x="1307" y="1446"/>
                </a:lnTo>
                <a:lnTo>
                  <a:pt x="1307" y="1445"/>
                </a:lnTo>
                <a:lnTo>
                  <a:pt x="1307" y="1442"/>
                </a:lnTo>
                <a:lnTo>
                  <a:pt x="1307" y="1439"/>
                </a:lnTo>
                <a:lnTo>
                  <a:pt x="1308" y="1438"/>
                </a:lnTo>
                <a:lnTo>
                  <a:pt x="1309" y="1436"/>
                </a:lnTo>
                <a:lnTo>
                  <a:pt x="1311" y="1436"/>
                </a:lnTo>
                <a:lnTo>
                  <a:pt x="1313" y="1435"/>
                </a:lnTo>
                <a:lnTo>
                  <a:pt x="1316" y="1435"/>
                </a:lnTo>
                <a:lnTo>
                  <a:pt x="1320" y="1435"/>
                </a:lnTo>
                <a:lnTo>
                  <a:pt x="1322" y="1434"/>
                </a:lnTo>
                <a:lnTo>
                  <a:pt x="1323" y="1434"/>
                </a:lnTo>
                <a:lnTo>
                  <a:pt x="1328" y="1423"/>
                </a:lnTo>
                <a:lnTo>
                  <a:pt x="1332" y="1414"/>
                </a:lnTo>
                <a:lnTo>
                  <a:pt x="1333" y="1414"/>
                </a:lnTo>
                <a:lnTo>
                  <a:pt x="1336" y="1416"/>
                </a:lnTo>
                <a:lnTo>
                  <a:pt x="1339" y="1417"/>
                </a:lnTo>
                <a:lnTo>
                  <a:pt x="1343" y="1417"/>
                </a:lnTo>
                <a:lnTo>
                  <a:pt x="1345" y="1416"/>
                </a:lnTo>
                <a:lnTo>
                  <a:pt x="1348" y="1414"/>
                </a:lnTo>
                <a:lnTo>
                  <a:pt x="1353" y="1409"/>
                </a:lnTo>
                <a:lnTo>
                  <a:pt x="1359" y="1405"/>
                </a:lnTo>
                <a:lnTo>
                  <a:pt x="1361" y="1403"/>
                </a:lnTo>
                <a:lnTo>
                  <a:pt x="1362" y="1403"/>
                </a:lnTo>
                <a:lnTo>
                  <a:pt x="1366" y="1403"/>
                </a:lnTo>
                <a:lnTo>
                  <a:pt x="1371" y="1404"/>
                </a:lnTo>
                <a:lnTo>
                  <a:pt x="1383" y="1407"/>
                </a:lnTo>
                <a:lnTo>
                  <a:pt x="1393" y="1411"/>
                </a:lnTo>
                <a:lnTo>
                  <a:pt x="1397" y="1413"/>
                </a:lnTo>
                <a:lnTo>
                  <a:pt x="1399" y="1414"/>
                </a:lnTo>
                <a:lnTo>
                  <a:pt x="1400" y="1416"/>
                </a:lnTo>
                <a:lnTo>
                  <a:pt x="1400" y="1418"/>
                </a:lnTo>
                <a:lnTo>
                  <a:pt x="1401" y="1421"/>
                </a:lnTo>
                <a:lnTo>
                  <a:pt x="1401" y="1422"/>
                </a:lnTo>
                <a:lnTo>
                  <a:pt x="1402" y="1422"/>
                </a:lnTo>
                <a:lnTo>
                  <a:pt x="1404" y="1423"/>
                </a:lnTo>
                <a:lnTo>
                  <a:pt x="1406" y="1423"/>
                </a:lnTo>
                <a:lnTo>
                  <a:pt x="1409" y="1421"/>
                </a:lnTo>
                <a:lnTo>
                  <a:pt x="1410" y="1421"/>
                </a:lnTo>
                <a:lnTo>
                  <a:pt x="1412" y="1420"/>
                </a:lnTo>
                <a:lnTo>
                  <a:pt x="1414" y="1419"/>
                </a:lnTo>
                <a:lnTo>
                  <a:pt x="1416" y="1420"/>
                </a:lnTo>
                <a:lnTo>
                  <a:pt x="1414" y="1415"/>
                </a:lnTo>
                <a:lnTo>
                  <a:pt x="1413" y="1411"/>
                </a:lnTo>
                <a:lnTo>
                  <a:pt x="1415" y="1410"/>
                </a:lnTo>
                <a:lnTo>
                  <a:pt x="1417" y="1408"/>
                </a:lnTo>
                <a:lnTo>
                  <a:pt x="1420" y="1407"/>
                </a:lnTo>
                <a:lnTo>
                  <a:pt x="1422" y="1406"/>
                </a:lnTo>
                <a:lnTo>
                  <a:pt x="1430" y="1417"/>
                </a:lnTo>
                <a:lnTo>
                  <a:pt x="1433" y="1417"/>
                </a:lnTo>
                <a:lnTo>
                  <a:pt x="1436" y="1417"/>
                </a:lnTo>
                <a:lnTo>
                  <a:pt x="1439" y="1416"/>
                </a:lnTo>
                <a:lnTo>
                  <a:pt x="1440" y="1416"/>
                </a:lnTo>
                <a:lnTo>
                  <a:pt x="1441" y="1417"/>
                </a:lnTo>
                <a:lnTo>
                  <a:pt x="1441" y="1422"/>
                </a:lnTo>
                <a:lnTo>
                  <a:pt x="1443" y="1422"/>
                </a:lnTo>
                <a:lnTo>
                  <a:pt x="1444" y="1422"/>
                </a:lnTo>
                <a:lnTo>
                  <a:pt x="1446" y="1422"/>
                </a:lnTo>
                <a:lnTo>
                  <a:pt x="1447" y="1421"/>
                </a:lnTo>
                <a:lnTo>
                  <a:pt x="1448" y="1420"/>
                </a:lnTo>
                <a:lnTo>
                  <a:pt x="1448" y="1419"/>
                </a:lnTo>
                <a:lnTo>
                  <a:pt x="1448" y="1418"/>
                </a:lnTo>
                <a:lnTo>
                  <a:pt x="1447" y="1417"/>
                </a:lnTo>
                <a:lnTo>
                  <a:pt x="1438" y="1414"/>
                </a:lnTo>
                <a:lnTo>
                  <a:pt x="1438" y="1412"/>
                </a:lnTo>
                <a:lnTo>
                  <a:pt x="1438" y="1411"/>
                </a:lnTo>
                <a:lnTo>
                  <a:pt x="1439" y="1410"/>
                </a:lnTo>
                <a:lnTo>
                  <a:pt x="1440" y="1409"/>
                </a:lnTo>
                <a:lnTo>
                  <a:pt x="1441" y="1408"/>
                </a:lnTo>
                <a:lnTo>
                  <a:pt x="1441" y="1407"/>
                </a:lnTo>
                <a:lnTo>
                  <a:pt x="1442" y="1405"/>
                </a:lnTo>
                <a:lnTo>
                  <a:pt x="1444" y="1403"/>
                </a:lnTo>
                <a:lnTo>
                  <a:pt x="1440" y="1401"/>
                </a:lnTo>
                <a:lnTo>
                  <a:pt x="1436" y="1399"/>
                </a:lnTo>
                <a:lnTo>
                  <a:pt x="1430" y="1397"/>
                </a:lnTo>
                <a:lnTo>
                  <a:pt x="1427" y="1397"/>
                </a:lnTo>
                <a:lnTo>
                  <a:pt x="1424" y="1391"/>
                </a:lnTo>
                <a:lnTo>
                  <a:pt x="1426" y="1391"/>
                </a:lnTo>
                <a:lnTo>
                  <a:pt x="1427" y="1392"/>
                </a:lnTo>
                <a:lnTo>
                  <a:pt x="1430" y="1393"/>
                </a:lnTo>
                <a:lnTo>
                  <a:pt x="1434" y="1395"/>
                </a:lnTo>
                <a:lnTo>
                  <a:pt x="1436" y="1395"/>
                </a:lnTo>
                <a:lnTo>
                  <a:pt x="1438" y="1394"/>
                </a:lnTo>
                <a:lnTo>
                  <a:pt x="1438" y="1389"/>
                </a:lnTo>
                <a:lnTo>
                  <a:pt x="1449" y="1390"/>
                </a:lnTo>
                <a:lnTo>
                  <a:pt x="1461" y="1391"/>
                </a:lnTo>
                <a:lnTo>
                  <a:pt x="1460" y="1391"/>
                </a:lnTo>
                <a:lnTo>
                  <a:pt x="1460" y="1390"/>
                </a:lnTo>
                <a:lnTo>
                  <a:pt x="1460" y="1389"/>
                </a:lnTo>
                <a:lnTo>
                  <a:pt x="1461" y="1388"/>
                </a:lnTo>
                <a:lnTo>
                  <a:pt x="1464" y="1386"/>
                </a:lnTo>
                <a:lnTo>
                  <a:pt x="1465" y="1387"/>
                </a:lnTo>
                <a:lnTo>
                  <a:pt x="1466" y="1389"/>
                </a:lnTo>
                <a:lnTo>
                  <a:pt x="1466" y="1391"/>
                </a:lnTo>
                <a:lnTo>
                  <a:pt x="1467" y="1393"/>
                </a:lnTo>
                <a:lnTo>
                  <a:pt x="1468" y="1393"/>
                </a:lnTo>
                <a:lnTo>
                  <a:pt x="1470" y="1394"/>
                </a:lnTo>
                <a:lnTo>
                  <a:pt x="1472" y="1394"/>
                </a:lnTo>
                <a:lnTo>
                  <a:pt x="1478" y="1386"/>
                </a:lnTo>
                <a:lnTo>
                  <a:pt x="1486" y="1391"/>
                </a:lnTo>
                <a:lnTo>
                  <a:pt x="1487" y="1391"/>
                </a:lnTo>
                <a:lnTo>
                  <a:pt x="1487" y="1390"/>
                </a:lnTo>
                <a:lnTo>
                  <a:pt x="1488" y="1388"/>
                </a:lnTo>
                <a:lnTo>
                  <a:pt x="1490" y="1386"/>
                </a:lnTo>
                <a:lnTo>
                  <a:pt x="1491" y="1386"/>
                </a:lnTo>
                <a:lnTo>
                  <a:pt x="1492" y="1386"/>
                </a:lnTo>
                <a:lnTo>
                  <a:pt x="1493" y="1387"/>
                </a:lnTo>
                <a:lnTo>
                  <a:pt x="1494" y="1388"/>
                </a:lnTo>
                <a:lnTo>
                  <a:pt x="1495" y="1389"/>
                </a:lnTo>
                <a:lnTo>
                  <a:pt x="1495" y="1391"/>
                </a:lnTo>
                <a:lnTo>
                  <a:pt x="1495" y="1394"/>
                </a:lnTo>
                <a:lnTo>
                  <a:pt x="1498" y="1395"/>
                </a:lnTo>
                <a:lnTo>
                  <a:pt x="1501" y="1396"/>
                </a:lnTo>
                <a:lnTo>
                  <a:pt x="1505" y="1396"/>
                </a:lnTo>
                <a:lnTo>
                  <a:pt x="1507" y="1396"/>
                </a:lnTo>
                <a:lnTo>
                  <a:pt x="1509" y="1397"/>
                </a:lnTo>
                <a:lnTo>
                  <a:pt x="1510" y="1398"/>
                </a:lnTo>
                <a:lnTo>
                  <a:pt x="1511" y="1400"/>
                </a:lnTo>
                <a:lnTo>
                  <a:pt x="1511" y="1403"/>
                </a:lnTo>
                <a:lnTo>
                  <a:pt x="1512" y="1406"/>
                </a:lnTo>
                <a:lnTo>
                  <a:pt x="1515" y="1405"/>
                </a:lnTo>
                <a:lnTo>
                  <a:pt x="1518" y="1406"/>
                </a:lnTo>
                <a:lnTo>
                  <a:pt x="1526" y="1408"/>
                </a:lnTo>
                <a:lnTo>
                  <a:pt x="1528" y="1404"/>
                </a:lnTo>
                <a:lnTo>
                  <a:pt x="1531" y="1400"/>
                </a:lnTo>
                <a:lnTo>
                  <a:pt x="1532" y="1400"/>
                </a:lnTo>
                <a:lnTo>
                  <a:pt x="1533" y="1400"/>
                </a:lnTo>
                <a:lnTo>
                  <a:pt x="1535" y="1400"/>
                </a:lnTo>
                <a:lnTo>
                  <a:pt x="1537" y="1400"/>
                </a:lnTo>
                <a:lnTo>
                  <a:pt x="1539" y="1400"/>
                </a:lnTo>
                <a:lnTo>
                  <a:pt x="1540" y="1400"/>
                </a:lnTo>
                <a:lnTo>
                  <a:pt x="1542" y="1407"/>
                </a:lnTo>
                <a:lnTo>
                  <a:pt x="1544" y="1411"/>
                </a:lnTo>
                <a:lnTo>
                  <a:pt x="1545" y="1414"/>
                </a:lnTo>
                <a:lnTo>
                  <a:pt x="1554" y="1417"/>
                </a:lnTo>
                <a:lnTo>
                  <a:pt x="1555" y="1421"/>
                </a:lnTo>
                <a:lnTo>
                  <a:pt x="1555" y="1426"/>
                </a:lnTo>
                <a:lnTo>
                  <a:pt x="1555" y="1431"/>
                </a:lnTo>
                <a:lnTo>
                  <a:pt x="1555" y="1436"/>
                </a:lnTo>
                <a:lnTo>
                  <a:pt x="1554" y="1447"/>
                </a:lnTo>
                <a:lnTo>
                  <a:pt x="1554" y="1456"/>
                </a:lnTo>
                <a:lnTo>
                  <a:pt x="1558" y="1455"/>
                </a:lnTo>
                <a:lnTo>
                  <a:pt x="1560" y="1454"/>
                </a:lnTo>
                <a:lnTo>
                  <a:pt x="1561" y="1453"/>
                </a:lnTo>
                <a:lnTo>
                  <a:pt x="1565" y="1453"/>
                </a:lnTo>
                <a:lnTo>
                  <a:pt x="1564" y="1455"/>
                </a:lnTo>
                <a:lnTo>
                  <a:pt x="1563" y="1457"/>
                </a:lnTo>
                <a:lnTo>
                  <a:pt x="1561" y="1462"/>
                </a:lnTo>
                <a:lnTo>
                  <a:pt x="1559" y="1464"/>
                </a:lnTo>
                <a:lnTo>
                  <a:pt x="1559" y="1467"/>
                </a:lnTo>
                <a:lnTo>
                  <a:pt x="1559" y="1470"/>
                </a:lnTo>
                <a:lnTo>
                  <a:pt x="1559" y="1473"/>
                </a:lnTo>
                <a:lnTo>
                  <a:pt x="1565" y="1476"/>
                </a:lnTo>
                <a:lnTo>
                  <a:pt x="1569" y="1477"/>
                </a:lnTo>
                <a:lnTo>
                  <a:pt x="1571" y="1479"/>
                </a:lnTo>
                <a:lnTo>
                  <a:pt x="1571" y="1480"/>
                </a:lnTo>
                <a:lnTo>
                  <a:pt x="1572" y="1482"/>
                </a:lnTo>
                <a:lnTo>
                  <a:pt x="1572" y="1485"/>
                </a:lnTo>
                <a:lnTo>
                  <a:pt x="1572" y="1489"/>
                </a:lnTo>
                <a:lnTo>
                  <a:pt x="1573" y="1493"/>
                </a:lnTo>
                <a:lnTo>
                  <a:pt x="1575" y="1495"/>
                </a:lnTo>
                <a:lnTo>
                  <a:pt x="1578" y="1497"/>
                </a:lnTo>
                <a:lnTo>
                  <a:pt x="1580" y="1500"/>
                </a:lnTo>
                <a:lnTo>
                  <a:pt x="1582" y="1501"/>
                </a:lnTo>
                <a:lnTo>
                  <a:pt x="1582" y="1503"/>
                </a:lnTo>
                <a:lnTo>
                  <a:pt x="1582" y="1505"/>
                </a:lnTo>
                <a:lnTo>
                  <a:pt x="1581" y="1508"/>
                </a:lnTo>
                <a:lnTo>
                  <a:pt x="1582" y="1510"/>
                </a:lnTo>
                <a:lnTo>
                  <a:pt x="1583" y="1511"/>
                </a:lnTo>
                <a:lnTo>
                  <a:pt x="1585" y="1511"/>
                </a:lnTo>
                <a:lnTo>
                  <a:pt x="1589" y="1513"/>
                </a:lnTo>
                <a:lnTo>
                  <a:pt x="1593" y="1514"/>
                </a:lnTo>
                <a:lnTo>
                  <a:pt x="1596" y="1515"/>
                </a:lnTo>
                <a:lnTo>
                  <a:pt x="1597" y="1509"/>
                </a:lnTo>
                <a:lnTo>
                  <a:pt x="1598" y="1503"/>
                </a:lnTo>
                <a:lnTo>
                  <a:pt x="1599" y="1498"/>
                </a:lnTo>
                <a:lnTo>
                  <a:pt x="1600" y="1492"/>
                </a:lnTo>
                <a:lnTo>
                  <a:pt x="1601" y="1486"/>
                </a:lnTo>
                <a:lnTo>
                  <a:pt x="1602" y="1480"/>
                </a:lnTo>
                <a:lnTo>
                  <a:pt x="1602" y="1474"/>
                </a:lnTo>
                <a:lnTo>
                  <a:pt x="1602" y="1467"/>
                </a:lnTo>
                <a:lnTo>
                  <a:pt x="1598" y="1453"/>
                </a:lnTo>
                <a:lnTo>
                  <a:pt x="1593" y="1436"/>
                </a:lnTo>
                <a:lnTo>
                  <a:pt x="1587" y="1434"/>
                </a:lnTo>
                <a:lnTo>
                  <a:pt x="1587" y="1432"/>
                </a:lnTo>
                <a:lnTo>
                  <a:pt x="1588" y="1431"/>
                </a:lnTo>
                <a:lnTo>
                  <a:pt x="1589" y="1430"/>
                </a:lnTo>
                <a:lnTo>
                  <a:pt x="1590" y="1430"/>
                </a:lnTo>
                <a:lnTo>
                  <a:pt x="1591" y="1429"/>
                </a:lnTo>
                <a:lnTo>
                  <a:pt x="1591" y="1427"/>
                </a:lnTo>
                <a:lnTo>
                  <a:pt x="1590" y="1425"/>
                </a:lnTo>
                <a:lnTo>
                  <a:pt x="1589" y="1423"/>
                </a:lnTo>
                <a:lnTo>
                  <a:pt x="1586" y="1420"/>
                </a:lnTo>
                <a:lnTo>
                  <a:pt x="1583" y="1416"/>
                </a:lnTo>
                <a:lnTo>
                  <a:pt x="1582" y="1414"/>
                </a:lnTo>
                <a:lnTo>
                  <a:pt x="1581" y="1412"/>
                </a:lnTo>
                <a:lnTo>
                  <a:pt x="1581" y="1409"/>
                </a:lnTo>
                <a:lnTo>
                  <a:pt x="1582" y="1404"/>
                </a:lnTo>
                <a:lnTo>
                  <a:pt x="1582" y="1399"/>
                </a:lnTo>
                <a:lnTo>
                  <a:pt x="1582" y="1397"/>
                </a:lnTo>
                <a:lnTo>
                  <a:pt x="1582" y="1394"/>
                </a:lnTo>
                <a:lnTo>
                  <a:pt x="1580" y="1393"/>
                </a:lnTo>
                <a:lnTo>
                  <a:pt x="1576" y="1390"/>
                </a:lnTo>
                <a:lnTo>
                  <a:pt x="1574" y="1388"/>
                </a:lnTo>
                <a:lnTo>
                  <a:pt x="1573" y="1387"/>
                </a:lnTo>
                <a:lnTo>
                  <a:pt x="1574" y="1386"/>
                </a:lnTo>
                <a:lnTo>
                  <a:pt x="1576" y="1386"/>
                </a:lnTo>
                <a:lnTo>
                  <a:pt x="1579" y="1386"/>
                </a:lnTo>
                <a:lnTo>
                  <a:pt x="1578" y="1385"/>
                </a:lnTo>
                <a:lnTo>
                  <a:pt x="1578" y="1384"/>
                </a:lnTo>
                <a:lnTo>
                  <a:pt x="1579" y="1383"/>
                </a:lnTo>
                <a:lnTo>
                  <a:pt x="1584" y="1382"/>
                </a:lnTo>
                <a:lnTo>
                  <a:pt x="1585" y="1381"/>
                </a:lnTo>
                <a:lnTo>
                  <a:pt x="1584" y="1380"/>
                </a:lnTo>
                <a:lnTo>
                  <a:pt x="1582" y="1380"/>
                </a:lnTo>
                <a:lnTo>
                  <a:pt x="1581" y="1380"/>
                </a:lnTo>
                <a:lnTo>
                  <a:pt x="1580" y="1379"/>
                </a:lnTo>
                <a:lnTo>
                  <a:pt x="1580" y="1377"/>
                </a:lnTo>
                <a:lnTo>
                  <a:pt x="1581" y="1375"/>
                </a:lnTo>
                <a:lnTo>
                  <a:pt x="1581" y="1373"/>
                </a:lnTo>
                <a:lnTo>
                  <a:pt x="1583" y="1368"/>
                </a:lnTo>
                <a:lnTo>
                  <a:pt x="1590" y="1355"/>
                </a:lnTo>
                <a:lnTo>
                  <a:pt x="1590" y="1352"/>
                </a:lnTo>
                <a:lnTo>
                  <a:pt x="1590" y="1349"/>
                </a:lnTo>
                <a:lnTo>
                  <a:pt x="1590" y="1346"/>
                </a:lnTo>
                <a:lnTo>
                  <a:pt x="1590" y="1344"/>
                </a:lnTo>
                <a:lnTo>
                  <a:pt x="1592" y="1343"/>
                </a:lnTo>
                <a:lnTo>
                  <a:pt x="1594" y="1343"/>
                </a:lnTo>
                <a:lnTo>
                  <a:pt x="1597" y="1344"/>
                </a:lnTo>
                <a:lnTo>
                  <a:pt x="1599" y="1344"/>
                </a:lnTo>
                <a:lnTo>
                  <a:pt x="1600" y="1343"/>
                </a:lnTo>
                <a:lnTo>
                  <a:pt x="1600" y="1342"/>
                </a:lnTo>
                <a:lnTo>
                  <a:pt x="1600" y="1339"/>
                </a:lnTo>
                <a:lnTo>
                  <a:pt x="1601" y="1337"/>
                </a:lnTo>
                <a:lnTo>
                  <a:pt x="1601" y="1336"/>
                </a:lnTo>
                <a:lnTo>
                  <a:pt x="1602" y="1335"/>
                </a:lnTo>
                <a:lnTo>
                  <a:pt x="1606" y="1333"/>
                </a:lnTo>
                <a:lnTo>
                  <a:pt x="1612" y="1331"/>
                </a:lnTo>
                <a:lnTo>
                  <a:pt x="1618" y="1329"/>
                </a:lnTo>
                <a:lnTo>
                  <a:pt x="1620" y="1328"/>
                </a:lnTo>
                <a:lnTo>
                  <a:pt x="1621" y="1327"/>
                </a:lnTo>
                <a:lnTo>
                  <a:pt x="1622" y="1325"/>
                </a:lnTo>
                <a:lnTo>
                  <a:pt x="1622" y="1324"/>
                </a:lnTo>
                <a:lnTo>
                  <a:pt x="1622" y="1321"/>
                </a:lnTo>
                <a:lnTo>
                  <a:pt x="1622" y="1318"/>
                </a:lnTo>
                <a:lnTo>
                  <a:pt x="1623" y="1317"/>
                </a:lnTo>
                <a:lnTo>
                  <a:pt x="1624" y="1315"/>
                </a:lnTo>
                <a:lnTo>
                  <a:pt x="1629" y="1313"/>
                </a:lnTo>
                <a:lnTo>
                  <a:pt x="1634" y="1313"/>
                </a:lnTo>
                <a:lnTo>
                  <a:pt x="1639" y="1312"/>
                </a:lnTo>
                <a:lnTo>
                  <a:pt x="1641" y="1311"/>
                </a:lnTo>
                <a:lnTo>
                  <a:pt x="1644" y="1310"/>
                </a:lnTo>
                <a:lnTo>
                  <a:pt x="1645" y="1308"/>
                </a:lnTo>
                <a:lnTo>
                  <a:pt x="1646" y="1306"/>
                </a:lnTo>
                <a:lnTo>
                  <a:pt x="1648" y="1302"/>
                </a:lnTo>
                <a:lnTo>
                  <a:pt x="1650" y="1297"/>
                </a:lnTo>
                <a:lnTo>
                  <a:pt x="1652" y="1293"/>
                </a:lnTo>
                <a:lnTo>
                  <a:pt x="1654" y="1292"/>
                </a:lnTo>
                <a:lnTo>
                  <a:pt x="1656" y="1292"/>
                </a:lnTo>
                <a:lnTo>
                  <a:pt x="1661" y="1290"/>
                </a:lnTo>
                <a:lnTo>
                  <a:pt x="1655" y="1279"/>
                </a:lnTo>
                <a:lnTo>
                  <a:pt x="1658" y="1278"/>
                </a:lnTo>
                <a:lnTo>
                  <a:pt x="1661" y="1277"/>
                </a:lnTo>
                <a:lnTo>
                  <a:pt x="1664" y="1277"/>
                </a:lnTo>
                <a:lnTo>
                  <a:pt x="1666" y="1276"/>
                </a:lnTo>
                <a:lnTo>
                  <a:pt x="1663" y="1270"/>
                </a:lnTo>
                <a:lnTo>
                  <a:pt x="1664" y="1270"/>
                </a:lnTo>
                <a:lnTo>
                  <a:pt x="1669" y="1269"/>
                </a:lnTo>
                <a:lnTo>
                  <a:pt x="1677" y="1268"/>
                </a:lnTo>
                <a:lnTo>
                  <a:pt x="1683" y="1268"/>
                </a:lnTo>
                <a:lnTo>
                  <a:pt x="1681" y="1266"/>
                </a:lnTo>
                <a:lnTo>
                  <a:pt x="1680" y="1263"/>
                </a:lnTo>
                <a:lnTo>
                  <a:pt x="1677" y="1259"/>
                </a:lnTo>
                <a:lnTo>
                  <a:pt x="1675" y="1259"/>
                </a:lnTo>
                <a:lnTo>
                  <a:pt x="1672" y="1259"/>
                </a:lnTo>
                <a:lnTo>
                  <a:pt x="1666" y="1259"/>
                </a:lnTo>
                <a:lnTo>
                  <a:pt x="1666" y="1254"/>
                </a:lnTo>
                <a:lnTo>
                  <a:pt x="1672" y="1253"/>
                </a:lnTo>
                <a:lnTo>
                  <a:pt x="1675" y="1252"/>
                </a:lnTo>
                <a:lnTo>
                  <a:pt x="1677" y="1251"/>
                </a:lnTo>
                <a:lnTo>
                  <a:pt x="1677" y="1246"/>
                </a:lnTo>
                <a:lnTo>
                  <a:pt x="1677" y="1240"/>
                </a:lnTo>
                <a:lnTo>
                  <a:pt x="1675" y="1239"/>
                </a:lnTo>
                <a:lnTo>
                  <a:pt x="1672" y="1238"/>
                </a:lnTo>
                <a:lnTo>
                  <a:pt x="1669" y="1238"/>
                </a:lnTo>
                <a:lnTo>
                  <a:pt x="1666" y="1237"/>
                </a:lnTo>
                <a:lnTo>
                  <a:pt x="1665" y="1236"/>
                </a:lnTo>
                <a:lnTo>
                  <a:pt x="1664" y="1235"/>
                </a:lnTo>
                <a:lnTo>
                  <a:pt x="1664" y="1233"/>
                </a:lnTo>
                <a:lnTo>
                  <a:pt x="1663" y="1230"/>
                </a:lnTo>
                <a:lnTo>
                  <a:pt x="1662" y="1229"/>
                </a:lnTo>
                <a:lnTo>
                  <a:pt x="1661" y="1228"/>
                </a:lnTo>
                <a:lnTo>
                  <a:pt x="1666" y="1223"/>
                </a:lnTo>
                <a:lnTo>
                  <a:pt x="1669" y="1219"/>
                </a:lnTo>
                <a:lnTo>
                  <a:pt x="1669" y="1218"/>
                </a:lnTo>
                <a:lnTo>
                  <a:pt x="1669" y="1217"/>
                </a:lnTo>
                <a:lnTo>
                  <a:pt x="1666" y="1216"/>
                </a:lnTo>
                <a:lnTo>
                  <a:pt x="1665" y="1216"/>
                </a:lnTo>
                <a:lnTo>
                  <a:pt x="1665" y="1215"/>
                </a:lnTo>
                <a:lnTo>
                  <a:pt x="1665" y="1213"/>
                </a:lnTo>
                <a:lnTo>
                  <a:pt x="1666" y="1211"/>
                </a:lnTo>
                <a:lnTo>
                  <a:pt x="1666" y="1210"/>
                </a:lnTo>
                <a:lnTo>
                  <a:pt x="1666" y="1209"/>
                </a:lnTo>
                <a:lnTo>
                  <a:pt x="1665" y="1207"/>
                </a:lnTo>
                <a:lnTo>
                  <a:pt x="1664" y="1206"/>
                </a:lnTo>
                <a:lnTo>
                  <a:pt x="1661" y="1205"/>
                </a:lnTo>
                <a:lnTo>
                  <a:pt x="1655" y="1203"/>
                </a:lnTo>
                <a:lnTo>
                  <a:pt x="1656" y="1201"/>
                </a:lnTo>
                <a:lnTo>
                  <a:pt x="1656" y="1200"/>
                </a:lnTo>
                <a:lnTo>
                  <a:pt x="1658" y="1200"/>
                </a:lnTo>
                <a:lnTo>
                  <a:pt x="1661" y="1200"/>
                </a:lnTo>
                <a:lnTo>
                  <a:pt x="1661" y="1199"/>
                </a:lnTo>
                <a:lnTo>
                  <a:pt x="1660" y="1197"/>
                </a:lnTo>
                <a:lnTo>
                  <a:pt x="1659" y="1195"/>
                </a:lnTo>
                <a:lnTo>
                  <a:pt x="1658" y="1193"/>
                </a:lnTo>
                <a:lnTo>
                  <a:pt x="1658" y="1192"/>
                </a:lnTo>
                <a:lnTo>
                  <a:pt x="1660" y="1189"/>
                </a:lnTo>
                <a:lnTo>
                  <a:pt x="1662" y="1186"/>
                </a:lnTo>
                <a:lnTo>
                  <a:pt x="1663" y="1184"/>
                </a:lnTo>
                <a:lnTo>
                  <a:pt x="1664" y="1181"/>
                </a:lnTo>
                <a:lnTo>
                  <a:pt x="1665" y="1175"/>
                </a:lnTo>
                <a:lnTo>
                  <a:pt x="1665" y="1171"/>
                </a:lnTo>
                <a:lnTo>
                  <a:pt x="1666" y="1166"/>
                </a:lnTo>
                <a:lnTo>
                  <a:pt x="1669" y="1166"/>
                </a:lnTo>
                <a:lnTo>
                  <a:pt x="1672" y="1166"/>
                </a:lnTo>
                <a:lnTo>
                  <a:pt x="1677" y="1164"/>
                </a:lnTo>
                <a:lnTo>
                  <a:pt x="1678" y="1165"/>
                </a:lnTo>
                <a:lnTo>
                  <a:pt x="1679" y="1167"/>
                </a:lnTo>
                <a:lnTo>
                  <a:pt x="1680" y="1168"/>
                </a:lnTo>
                <a:lnTo>
                  <a:pt x="1681" y="1169"/>
                </a:lnTo>
                <a:lnTo>
                  <a:pt x="1680" y="1169"/>
                </a:lnTo>
                <a:lnTo>
                  <a:pt x="1678" y="1171"/>
                </a:lnTo>
                <a:lnTo>
                  <a:pt x="1677" y="1172"/>
                </a:lnTo>
                <a:lnTo>
                  <a:pt x="1675" y="1177"/>
                </a:lnTo>
                <a:lnTo>
                  <a:pt x="1673" y="1182"/>
                </a:lnTo>
                <a:lnTo>
                  <a:pt x="1672" y="1187"/>
                </a:lnTo>
                <a:lnTo>
                  <a:pt x="1671" y="1196"/>
                </a:lnTo>
                <a:lnTo>
                  <a:pt x="1670" y="1199"/>
                </a:lnTo>
                <a:lnTo>
                  <a:pt x="1670" y="1200"/>
                </a:lnTo>
                <a:lnTo>
                  <a:pt x="1669" y="1200"/>
                </a:lnTo>
                <a:lnTo>
                  <a:pt x="1671" y="1203"/>
                </a:lnTo>
                <a:lnTo>
                  <a:pt x="1672" y="1205"/>
                </a:lnTo>
                <a:lnTo>
                  <a:pt x="1672" y="1206"/>
                </a:lnTo>
                <a:lnTo>
                  <a:pt x="1673" y="1206"/>
                </a:lnTo>
                <a:lnTo>
                  <a:pt x="1674" y="1205"/>
                </a:lnTo>
                <a:lnTo>
                  <a:pt x="1676" y="1204"/>
                </a:lnTo>
                <a:lnTo>
                  <a:pt x="1679" y="1203"/>
                </a:lnTo>
                <a:lnTo>
                  <a:pt x="1681" y="1203"/>
                </a:lnTo>
                <a:lnTo>
                  <a:pt x="1683" y="1203"/>
                </a:lnTo>
                <a:lnTo>
                  <a:pt x="1683" y="1209"/>
                </a:lnTo>
                <a:lnTo>
                  <a:pt x="1687" y="1208"/>
                </a:lnTo>
                <a:lnTo>
                  <a:pt x="1692" y="1209"/>
                </a:lnTo>
                <a:lnTo>
                  <a:pt x="1694" y="1196"/>
                </a:lnTo>
                <a:lnTo>
                  <a:pt x="1697" y="1180"/>
                </a:lnTo>
                <a:lnTo>
                  <a:pt x="1692" y="1180"/>
                </a:lnTo>
                <a:lnTo>
                  <a:pt x="1690" y="1179"/>
                </a:lnTo>
                <a:lnTo>
                  <a:pt x="1689" y="1179"/>
                </a:lnTo>
                <a:lnTo>
                  <a:pt x="1689" y="1178"/>
                </a:lnTo>
                <a:lnTo>
                  <a:pt x="1689" y="1173"/>
                </a:lnTo>
                <a:lnTo>
                  <a:pt x="1689" y="1169"/>
                </a:lnTo>
                <a:lnTo>
                  <a:pt x="1698" y="1170"/>
                </a:lnTo>
                <a:lnTo>
                  <a:pt x="1704" y="1169"/>
                </a:lnTo>
                <a:lnTo>
                  <a:pt x="1709" y="1168"/>
                </a:lnTo>
                <a:lnTo>
                  <a:pt x="1710" y="1167"/>
                </a:lnTo>
                <a:lnTo>
                  <a:pt x="1711" y="1166"/>
                </a:lnTo>
                <a:lnTo>
                  <a:pt x="1714" y="1163"/>
                </a:lnTo>
                <a:lnTo>
                  <a:pt x="1716" y="1159"/>
                </a:lnTo>
                <a:lnTo>
                  <a:pt x="1718" y="1154"/>
                </a:lnTo>
                <a:lnTo>
                  <a:pt x="1722" y="1147"/>
                </a:lnTo>
                <a:lnTo>
                  <a:pt x="1714" y="1141"/>
                </a:lnTo>
                <a:lnTo>
                  <a:pt x="1714" y="1139"/>
                </a:lnTo>
                <a:lnTo>
                  <a:pt x="1714" y="1137"/>
                </a:lnTo>
                <a:lnTo>
                  <a:pt x="1715" y="1136"/>
                </a:lnTo>
                <a:lnTo>
                  <a:pt x="1717" y="1135"/>
                </a:lnTo>
                <a:lnTo>
                  <a:pt x="1717" y="1134"/>
                </a:lnTo>
                <a:lnTo>
                  <a:pt x="1717" y="1133"/>
                </a:lnTo>
                <a:lnTo>
                  <a:pt x="1725" y="1125"/>
                </a:lnTo>
                <a:lnTo>
                  <a:pt x="1729" y="1121"/>
                </a:lnTo>
                <a:lnTo>
                  <a:pt x="1732" y="1119"/>
                </a:lnTo>
                <a:lnTo>
                  <a:pt x="1734" y="1119"/>
                </a:lnTo>
                <a:lnTo>
                  <a:pt x="1736" y="1118"/>
                </a:lnTo>
                <a:lnTo>
                  <a:pt x="1739" y="1119"/>
                </a:lnTo>
                <a:lnTo>
                  <a:pt x="1742" y="1119"/>
                </a:lnTo>
                <a:lnTo>
                  <a:pt x="1745" y="1119"/>
                </a:lnTo>
                <a:lnTo>
                  <a:pt x="1748" y="1113"/>
                </a:lnTo>
                <a:lnTo>
                  <a:pt x="1751" y="1113"/>
                </a:lnTo>
                <a:lnTo>
                  <a:pt x="1753" y="1113"/>
                </a:lnTo>
                <a:lnTo>
                  <a:pt x="1755" y="1114"/>
                </a:lnTo>
                <a:lnTo>
                  <a:pt x="1758" y="1115"/>
                </a:lnTo>
                <a:lnTo>
                  <a:pt x="1760" y="1116"/>
                </a:lnTo>
                <a:lnTo>
                  <a:pt x="1762" y="1116"/>
                </a:lnTo>
                <a:lnTo>
                  <a:pt x="1763" y="1109"/>
                </a:lnTo>
                <a:lnTo>
                  <a:pt x="1765" y="1102"/>
                </a:lnTo>
                <a:lnTo>
                  <a:pt x="1768" y="1103"/>
                </a:lnTo>
                <a:lnTo>
                  <a:pt x="1769" y="1105"/>
                </a:lnTo>
                <a:lnTo>
                  <a:pt x="1769" y="1107"/>
                </a:lnTo>
                <a:lnTo>
                  <a:pt x="1770" y="1110"/>
                </a:lnTo>
                <a:lnTo>
                  <a:pt x="1775" y="1110"/>
                </a:lnTo>
                <a:lnTo>
                  <a:pt x="1777" y="1109"/>
                </a:lnTo>
                <a:lnTo>
                  <a:pt x="1777" y="1108"/>
                </a:lnTo>
                <a:lnTo>
                  <a:pt x="1776" y="1107"/>
                </a:lnTo>
                <a:lnTo>
                  <a:pt x="1779" y="1106"/>
                </a:lnTo>
                <a:lnTo>
                  <a:pt x="1781" y="1105"/>
                </a:lnTo>
                <a:lnTo>
                  <a:pt x="1784" y="1104"/>
                </a:lnTo>
                <a:lnTo>
                  <a:pt x="1778" y="1100"/>
                </a:lnTo>
                <a:lnTo>
                  <a:pt x="1770" y="1096"/>
                </a:lnTo>
                <a:lnTo>
                  <a:pt x="1772" y="1093"/>
                </a:lnTo>
                <a:lnTo>
                  <a:pt x="1775" y="1091"/>
                </a:lnTo>
                <a:lnTo>
                  <a:pt x="1777" y="1089"/>
                </a:lnTo>
                <a:lnTo>
                  <a:pt x="1779" y="1088"/>
                </a:lnTo>
                <a:lnTo>
                  <a:pt x="1779" y="1085"/>
                </a:lnTo>
                <a:lnTo>
                  <a:pt x="1779" y="1084"/>
                </a:lnTo>
                <a:lnTo>
                  <a:pt x="1779" y="1083"/>
                </a:lnTo>
                <a:lnTo>
                  <a:pt x="1778" y="1083"/>
                </a:lnTo>
                <a:lnTo>
                  <a:pt x="1776" y="1082"/>
                </a:lnTo>
                <a:lnTo>
                  <a:pt x="1776" y="1081"/>
                </a:lnTo>
                <a:lnTo>
                  <a:pt x="1776" y="1079"/>
                </a:lnTo>
                <a:lnTo>
                  <a:pt x="1782" y="1076"/>
                </a:lnTo>
                <a:lnTo>
                  <a:pt x="1783" y="1074"/>
                </a:lnTo>
                <a:lnTo>
                  <a:pt x="1784" y="1072"/>
                </a:lnTo>
                <a:lnTo>
                  <a:pt x="1785" y="1067"/>
                </a:lnTo>
                <a:lnTo>
                  <a:pt x="1786" y="1062"/>
                </a:lnTo>
                <a:lnTo>
                  <a:pt x="1786" y="1059"/>
                </a:lnTo>
                <a:lnTo>
                  <a:pt x="1787" y="1057"/>
                </a:lnTo>
                <a:lnTo>
                  <a:pt x="1797" y="1057"/>
                </a:lnTo>
                <a:lnTo>
                  <a:pt x="1801" y="1056"/>
                </a:lnTo>
                <a:lnTo>
                  <a:pt x="1804" y="1055"/>
                </a:lnTo>
                <a:lnTo>
                  <a:pt x="1807" y="1053"/>
                </a:lnTo>
                <a:lnTo>
                  <a:pt x="1809" y="1050"/>
                </a:lnTo>
                <a:lnTo>
                  <a:pt x="1815" y="1040"/>
                </a:lnTo>
                <a:lnTo>
                  <a:pt x="1815" y="1048"/>
                </a:lnTo>
                <a:lnTo>
                  <a:pt x="1824" y="1043"/>
                </a:lnTo>
                <a:lnTo>
                  <a:pt x="1823" y="1043"/>
                </a:lnTo>
                <a:lnTo>
                  <a:pt x="1824" y="1044"/>
                </a:lnTo>
                <a:lnTo>
                  <a:pt x="1826" y="1046"/>
                </a:lnTo>
                <a:lnTo>
                  <a:pt x="1829" y="1048"/>
                </a:lnTo>
                <a:lnTo>
                  <a:pt x="1843" y="1037"/>
                </a:lnTo>
                <a:lnTo>
                  <a:pt x="1840" y="1029"/>
                </a:lnTo>
                <a:lnTo>
                  <a:pt x="1838" y="1020"/>
                </a:lnTo>
                <a:lnTo>
                  <a:pt x="1840" y="1021"/>
                </a:lnTo>
                <a:lnTo>
                  <a:pt x="1842" y="1023"/>
                </a:lnTo>
                <a:lnTo>
                  <a:pt x="1846" y="1026"/>
                </a:lnTo>
                <a:lnTo>
                  <a:pt x="1849" y="1026"/>
                </a:lnTo>
                <a:lnTo>
                  <a:pt x="1851" y="1026"/>
                </a:lnTo>
                <a:lnTo>
                  <a:pt x="1856" y="1025"/>
                </a:lnTo>
                <a:lnTo>
                  <a:pt x="1860" y="1024"/>
                </a:lnTo>
                <a:lnTo>
                  <a:pt x="1862" y="1023"/>
                </a:lnTo>
                <a:lnTo>
                  <a:pt x="1863" y="1023"/>
                </a:lnTo>
                <a:lnTo>
                  <a:pt x="1861" y="1019"/>
                </a:lnTo>
                <a:lnTo>
                  <a:pt x="1860" y="1016"/>
                </a:lnTo>
                <a:lnTo>
                  <a:pt x="1860" y="1015"/>
                </a:lnTo>
                <a:lnTo>
                  <a:pt x="1860" y="1014"/>
                </a:lnTo>
                <a:lnTo>
                  <a:pt x="1861" y="1014"/>
                </a:lnTo>
                <a:lnTo>
                  <a:pt x="1862" y="1014"/>
                </a:lnTo>
                <a:lnTo>
                  <a:pt x="1864" y="1016"/>
                </a:lnTo>
                <a:lnTo>
                  <a:pt x="1866" y="1020"/>
                </a:lnTo>
                <a:lnTo>
                  <a:pt x="1872" y="1015"/>
                </a:lnTo>
                <a:lnTo>
                  <a:pt x="1877" y="1010"/>
                </a:lnTo>
                <a:lnTo>
                  <a:pt x="1879" y="1007"/>
                </a:lnTo>
                <a:lnTo>
                  <a:pt x="1881" y="1004"/>
                </a:lnTo>
                <a:lnTo>
                  <a:pt x="1886" y="998"/>
                </a:lnTo>
                <a:lnTo>
                  <a:pt x="1886" y="1000"/>
                </a:lnTo>
                <a:lnTo>
                  <a:pt x="1886" y="999"/>
                </a:lnTo>
                <a:lnTo>
                  <a:pt x="1887" y="999"/>
                </a:lnTo>
                <a:lnTo>
                  <a:pt x="1888" y="1000"/>
                </a:lnTo>
                <a:lnTo>
                  <a:pt x="1889" y="1000"/>
                </a:lnTo>
                <a:lnTo>
                  <a:pt x="1891" y="1003"/>
                </a:lnTo>
                <a:lnTo>
                  <a:pt x="1886" y="1003"/>
                </a:lnTo>
                <a:lnTo>
                  <a:pt x="1885" y="1008"/>
                </a:lnTo>
                <a:lnTo>
                  <a:pt x="1885" y="1011"/>
                </a:lnTo>
                <a:lnTo>
                  <a:pt x="1884" y="1013"/>
                </a:lnTo>
                <a:lnTo>
                  <a:pt x="1883" y="1017"/>
                </a:lnTo>
                <a:lnTo>
                  <a:pt x="1894" y="1014"/>
                </a:lnTo>
                <a:lnTo>
                  <a:pt x="1905" y="1012"/>
                </a:lnTo>
                <a:lnTo>
                  <a:pt x="1908" y="1014"/>
                </a:lnTo>
                <a:lnTo>
                  <a:pt x="1909" y="1016"/>
                </a:lnTo>
                <a:lnTo>
                  <a:pt x="1909" y="1017"/>
                </a:lnTo>
                <a:lnTo>
                  <a:pt x="1908" y="1017"/>
                </a:lnTo>
                <a:lnTo>
                  <a:pt x="1905" y="1018"/>
                </a:lnTo>
                <a:lnTo>
                  <a:pt x="1904" y="1020"/>
                </a:lnTo>
                <a:lnTo>
                  <a:pt x="1904" y="1022"/>
                </a:lnTo>
                <a:lnTo>
                  <a:pt x="1902" y="1026"/>
                </a:lnTo>
                <a:lnTo>
                  <a:pt x="1893" y="1023"/>
                </a:lnTo>
                <a:lnTo>
                  <a:pt x="1890" y="1023"/>
                </a:lnTo>
                <a:lnTo>
                  <a:pt x="1888" y="1023"/>
                </a:lnTo>
                <a:lnTo>
                  <a:pt x="1883" y="1025"/>
                </a:lnTo>
                <a:lnTo>
                  <a:pt x="1874" y="1029"/>
                </a:lnTo>
                <a:lnTo>
                  <a:pt x="1874" y="1034"/>
                </a:lnTo>
                <a:lnTo>
                  <a:pt x="1870" y="1034"/>
                </a:lnTo>
                <a:lnTo>
                  <a:pt x="1866" y="1034"/>
                </a:lnTo>
                <a:lnTo>
                  <a:pt x="1863" y="1039"/>
                </a:lnTo>
                <a:lnTo>
                  <a:pt x="1861" y="1042"/>
                </a:lnTo>
                <a:lnTo>
                  <a:pt x="1858" y="1045"/>
                </a:lnTo>
                <a:lnTo>
                  <a:pt x="1857" y="1048"/>
                </a:lnTo>
                <a:lnTo>
                  <a:pt x="1857" y="1050"/>
                </a:lnTo>
                <a:lnTo>
                  <a:pt x="1857" y="1051"/>
                </a:lnTo>
                <a:lnTo>
                  <a:pt x="1858" y="1054"/>
                </a:lnTo>
                <a:lnTo>
                  <a:pt x="1862" y="1057"/>
                </a:lnTo>
                <a:lnTo>
                  <a:pt x="1869" y="1059"/>
                </a:lnTo>
                <a:lnTo>
                  <a:pt x="1872" y="1065"/>
                </a:lnTo>
                <a:lnTo>
                  <a:pt x="1874" y="1065"/>
                </a:lnTo>
                <a:lnTo>
                  <a:pt x="1875" y="1065"/>
                </a:lnTo>
                <a:lnTo>
                  <a:pt x="1876" y="1065"/>
                </a:lnTo>
                <a:lnTo>
                  <a:pt x="1877" y="1064"/>
                </a:lnTo>
                <a:lnTo>
                  <a:pt x="1878" y="1062"/>
                </a:lnTo>
                <a:lnTo>
                  <a:pt x="1879" y="1062"/>
                </a:lnTo>
                <a:lnTo>
                  <a:pt x="1880" y="1062"/>
                </a:lnTo>
                <a:lnTo>
                  <a:pt x="1880" y="1063"/>
                </a:lnTo>
                <a:lnTo>
                  <a:pt x="1880" y="1065"/>
                </a:lnTo>
                <a:lnTo>
                  <a:pt x="1881" y="1067"/>
                </a:lnTo>
                <a:lnTo>
                  <a:pt x="1883" y="1068"/>
                </a:lnTo>
                <a:lnTo>
                  <a:pt x="1894" y="1059"/>
                </a:lnTo>
                <a:lnTo>
                  <a:pt x="1895" y="1058"/>
                </a:lnTo>
                <a:lnTo>
                  <a:pt x="1895" y="1056"/>
                </a:lnTo>
                <a:lnTo>
                  <a:pt x="1895" y="1052"/>
                </a:lnTo>
                <a:lnTo>
                  <a:pt x="1895" y="1048"/>
                </a:lnTo>
                <a:lnTo>
                  <a:pt x="1897" y="1045"/>
                </a:lnTo>
                <a:lnTo>
                  <a:pt x="1900" y="1043"/>
                </a:lnTo>
                <a:lnTo>
                  <a:pt x="1901" y="1042"/>
                </a:lnTo>
                <a:lnTo>
                  <a:pt x="1902" y="1042"/>
                </a:lnTo>
                <a:lnTo>
                  <a:pt x="1903" y="1043"/>
                </a:lnTo>
                <a:lnTo>
                  <a:pt x="1903" y="1044"/>
                </a:lnTo>
                <a:lnTo>
                  <a:pt x="1904" y="1045"/>
                </a:lnTo>
                <a:lnTo>
                  <a:pt x="1906" y="1046"/>
                </a:lnTo>
                <a:lnTo>
                  <a:pt x="1907" y="1046"/>
                </a:lnTo>
                <a:lnTo>
                  <a:pt x="1908" y="1045"/>
                </a:lnTo>
                <a:lnTo>
                  <a:pt x="1909" y="1041"/>
                </a:lnTo>
                <a:lnTo>
                  <a:pt x="1910" y="1038"/>
                </a:lnTo>
                <a:lnTo>
                  <a:pt x="1911" y="1037"/>
                </a:lnTo>
                <a:lnTo>
                  <a:pt x="1912" y="1037"/>
                </a:lnTo>
                <a:lnTo>
                  <a:pt x="1914" y="1036"/>
                </a:lnTo>
                <a:lnTo>
                  <a:pt x="1918" y="1037"/>
                </a:lnTo>
                <a:lnTo>
                  <a:pt x="1921" y="1037"/>
                </a:lnTo>
                <a:lnTo>
                  <a:pt x="1925" y="1037"/>
                </a:lnTo>
                <a:lnTo>
                  <a:pt x="1925" y="1034"/>
                </a:lnTo>
                <a:lnTo>
                  <a:pt x="1935" y="1029"/>
                </a:lnTo>
                <a:lnTo>
                  <a:pt x="1939" y="1026"/>
                </a:lnTo>
                <a:lnTo>
                  <a:pt x="1941" y="1025"/>
                </a:lnTo>
                <a:lnTo>
                  <a:pt x="1942" y="1023"/>
                </a:lnTo>
                <a:lnTo>
                  <a:pt x="1942" y="1017"/>
                </a:lnTo>
                <a:lnTo>
                  <a:pt x="1947" y="1017"/>
                </a:lnTo>
                <a:lnTo>
                  <a:pt x="1946" y="1013"/>
                </a:lnTo>
                <a:lnTo>
                  <a:pt x="1945" y="1010"/>
                </a:lnTo>
                <a:lnTo>
                  <a:pt x="1944" y="1006"/>
                </a:lnTo>
                <a:lnTo>
                  <a:pt x="1942" y="1000"/>
                </a:lnTo>
                <a:lnTo>
                  <a:pt x="1936" y="1005"/>
                </a:lnTo>
                <a:lnTo>
                  <a:pt x="1933" y="1007"/>
                </a:lnTo>
                <a:lnTo>
                  <a:pt x="1930" y="1009"/>
                </a:lnTo>
                <a:lnTo>
                  <a:pt x="1927" y="1010"/>
                </a:lnTo>
                <a:lnTo>
                  <a:pt x="1924" y="1011"/>
                </a:lnTo>
                <a:lnTo>
                  <a:pt x="1922" y="1011"/>
                </a:lnTo>
                <a:lnTo>
                  <a:pt x="1920" y="1010"/>
                </a:lnTo>
                <a:lnTo>
                  <a:pt x="1917" y="1009"/>
                </a:lnTo>
                <a:lnTo>
                  <a:pt x="1911" y="1003"/>
                </a:lnTo>
                <a:lnTo>
                  <a:pt x="1907" y="1003"/>
                </a:lnTo>
                <a:lnTo>
                  <a:pt x="1906" y="1005"/>
                </a:lnTo>
                <a:lnTo>
                  <a:pt x="1905" y="1006"/>
                </a:lnTo>
                <a:lnTo>
                  <a:pt x="1904" y="1006"/>
                </a:lnTo>
                <a:lnTo>
                  <a:pt x="1902" y="1006"/>
                </a:lnTo>
                <a:lnTo>
                  <a:pt x="1903" y="1005"/>
                </a:lnTo>
                <a:lnTo>
                  <a:pt x="1902" y="1003"/>
                </a:lnTo>
                <a:lnTo>
                  <a:pt x="1900" y="1000"/>
                </a:lnTo>
                <a:lnTo>
                  <a:pt x="1905" y="1000"/>
                </a:lnTo>
                <a:lnTo>
                  <a:pt x="1905" y="999"/>
                </a:lnTo>
                <a:lnTo>
                  <a:pt x="1906" y="998"/>
                </a:lnTo>
                <a:lnTo>
                  <a:pt x="1908" y="995"/>
                </a:lnTo>
                <a:lnTo>
                  <a:pt x="1898" y="992"/>
                </a:lnTo>
                <a:lnTo>
                  <a:pt x="1893" y="991"/>
                </a:lnTo>
                <a:lnTo>
                  <a:pt x="1888" y="989"/>
                </a:lnTo>
                <a:lnTo>
                  <a:pt x="1889" y="986"/>
                </a:lnTo>
                <a:lnTo>
                  <a:pt x="1890" y="981"/>
                </a:lnTo>
                <a:lnTo>
                  <a:pt x="1890" y="977"/>
                </a:lnTo>
                <a:lnTo>
                  <a:pt x="1889" y="976"/>
                </a:lnTo>
                <a:lnTo>
                  <a:pt x="1888" y="975"/>
                </a:lnTo>
                <a:lnTo>
                  <a:pt x="1890" y="975"/>
                </a:lnTo>
                <a:lnTo>
                  <a:pt x="1891" y="975"/>
                </a:lnTo>
                <a:lnTo>
                  <a:pt x="1891" y="974"/>
                </a:lnTo>
                <a:lnTo>
                  <a:pt x="1891" y="972"/>
                </a:lnTo>
                <a:lnTo>
                  <a:pt x="1891" y="969"/>
                </a:lnTo>
                <a:lnTo>
                  <a:pt x="1887" y="970"/>
                </a:lnTo>
                <a:lnTo>
                  <a:pt x="1885" y="971"/>
                </a:lnTo>
                <a:lnTo>
                  <a:pt x="1885" y="972"/>
                </a:lnTo>
                <a:lnTo>
                  <a:pt x="1886" y="972"/>
                </a:lnTo>
                <a:lnTo>
                  <a:pt x="1883" y="972"/>
                </a:lnTo>
                <a:lnTo>
                  <a:pt x="1886" y="964"/>
                </a:lnTo>
                <a:lnTo>
                  <a:pt x="1886" y="962"/>
                </a:lnTo>
                <a:lnTo>
                  <a:pt x="1886" y="961"/>
                </a:lnTo>
                <a:lnTo>
                  <a:pt x="1888" y="955"/>
                </a:lnTo>
                <a:lnTo>
                  <a:pt x="1890" y="951"/>
                </a:lnTo>
                <a:lnTo>
                  <a:pt x="1890" y="949"/>
                </a:lnTo>
                <a:lnTo>
                  <a:pt x="1889" y="948"/>
                </a:lnTo>
                <a:lnTo>
                  <a:pt x="1888" y="947"/>
                </a:lnTo>
                <a:lnTo>
                  <a:pt x="1883" y="948"/>
                </a:lnTo>
                <a:lnTo>
                  <a:pt x="1872" y="949"/>
                </a:lnTo>
                <a:lnTo>
                  <a:pt x="1864" y="950"/>
                </a:lnTo>
                <a:lnTo>
                  <a:pt x="1863" y="950"/>
                </a:lnTo>
                <a:lnTo>
                  <a:pt x="1866" y="950"/>
                </a:lnTo>
                <a:lnTo>
                  <a:pt x="1863" y="944"/>
                </a:lnTo>
                <a:lnTo>
                  <a:pt x="1860" y="939"/>
                </a:lnTo>
                <a:lnTo>
                  <a:pt x="1862" y="939"/>
                </a:lnTo>
                <a:lnTo>
                  <a:pt x="1864" y="939"/>
                </a:lnTo>
                <a:lnTo>
                  <a:pt x="1865" y="938"/>
                </a:lnTo>
                <a:lnTo>
                  <a:pt x="1865" y="937"/>
                </a:lnTo>
                <a:lnTo>
                  <a:pt x="1866" y="936"/>
                </a:lnTo>
                <a:lnTo>
                  <a:pt x="1867" y="935"/>
                </a:lnTo>
                <a:lnTo>
                  <a:pt x="1869" y="936"/>
                </a:lnTo>
                <a:lnTo>
                  <a:pt x="1874" y="944"/>
                </a:lnTo>
                <a:lnTo>
                  <a:pt x="1876" y="943"/>
                </a:lnTo>
                <a:lnTo>
                  <a:pt x="1877" y="942"/>
                </a:lnTo>
                <a:lnTo>
                  <a:pt x="1883" y="941"/>
                </a:lnTo>
                <a:lnTo>
                  <a:pt x="1884" y="935"/>
                </a:lnTo>
                <a:lnTo>
                  <a:pt x="1885" y="932"/>
                </a:lnTo>
                <a:lnTo>
                  <a:pt x="1885" y="931"/>
                </a:lnTo>
                <a:lnTo>
                  <a:pt x="1886" y="930"/>
                </a:lnTo>
                <a:lnTo>
                  <a:pt x="1890" y="930"/>
                </a:lnTo>
                <a:lnTo>
                  <a:pt x="1894" y="930"/>
                </a:lnTo>
                <a:lnTo>
                  <a:pt x="1895" y="928"/>
                </a:lnTo>
                <a:lnTo>
                  <a:pt x="1895" y="927"/>
                </a:lnTo>
                <a:lnTo>
                  <a:pt x="1894" y="923"/>
                </a:lnTo>
                <a:lnTo>
                  <a:pt x="1893" y="919"/>
                </a:lnTo>
                <a:lnTo>
                  <a:pt x="1893" y="918"/>
                </a:lnTo>
                <a:lnTo>
                  <a:pt x="1894" y="916"/>
                </a:lnTo>
                <a:lnTo>
                  <a:pt x="1895" y="917"/>
                </a:lnTo>
                <a:lnTo>
                  <a:pt x="1896" y="917"/>
                </a:lnTo>
                <a:lnTo>
                  <a:pt x="1897" y="917"/>
                </a:lnTo>
                <a:lnTo>
                  <a:pt x="1898" y="916"/>
                </a:lnTo>
                <a:lnTo>
                  <a:pt x="1900" y="913"/>
                </a:lnTo>
                <a:lnTo>
                  <a:pt x="1894" y="910"/>
                </a:lnTo>
                <a:lnTo>
                  <a:pt x="1892" y="908"/>
                </a:lnTo>
                <a:lnTo>
                  <a:pt x="1891" y="906"/>
                </a:lnTo>
                <a:lnTo>
                  <a:pt x="1891" y="905"/>
                </a:lnTo>
                <a:lnTo>
                  <a:pt x="1891" y="902"/>
                </a:lnTo>
                <a:lnTo>
                  <a:pt x="1886" y="900"/>
                </a:lnTo>
                <a:lnTo>
                  <a:pt x="1881" y="899"/>
                </a:lnTo>
                <a:lnTo>
                  <a:pt x="1876" y="899"/>
                </a:lnTo>
                <a:lnTo>
                  <a:pt x="1871" y="900"/>
                </a:lnTo>
                <a:lnTo>
                  <a:pt x="1867" y="901"/>
                </a:lnTo>
                <a:lnTo>
                  <a:pt x="1863" y="902"/>
                </a:lnTo>
                <a:lnTo>
                  <a:pt x="1855" y="905"/>
                </a:lnTo>
                <a:lnTo>
                  <a:pt x="1849" y="907"/>
                </a:lnTo>
                <a:lnTo>
                  <a:pt x="1843" y="910"/>
                </a:lnTo>
                <a:lnTo>
                  <a:pt x="1834" y="915"/>
                </a:lnTo>
                <a:lnTo>
                  <a:pt x="1825" y="921"/>
                </a:lnTo>
                <a:lnTo>
                  <a:pt x="1817" y="928"/>
                </a:lnTo>
                <a:lnTo>
                  <a:pt x="1809" y="935"/>
                </a:lnTo>
                <a:lnTo>
                  <a:pt x="1794" y="950"/>
                </a:lnTo>
                <a:lnTo>
                  <a:pt x="1782" y="967"/>
                </a:lnTo>
                <a:lnTo>
                  <a:pt x="1786" y="959"/>
                </a:lnTo>
                <a:lnTo>
                  <a:pt x="1790" y="953"/>
                </a:lnTo>
                <a:lnTo>
                  <a:pt x="1793" y="945"/>
                </a:lnTo>
                <a:lnTo>
                  <a:pt x="1796" y="939"/>
                </a:lnTo>
                <a:lnTo>
                  <a:pt x="1793" y="938"/>
                </a:lnTo>
                <a:lnTo>
                  <a:pt x="1791" y="939"/>
                </a:lnTo>
                <a:lnTo>
                  <a:pt x="1790" y="938"/>
                </a:lnTo>
                <a:lnTo>
                  <a:pt x="1789" y="937"/>
                </a:lnTo>
                <a:lnTo>
                  <a:pt x="1790" y="936"/>
                </a:lnTo>
                <a:lnTo>
                  <a:pt x="1791" y="935"/>
                </a:lnTo>
                <a:lnTo>
                  <a:pt x="1791" y="934"/>
                </a:lnTo>
                <a:lnTo>
                  <a:pt x="1794" y="934"/>
                </a:lnTo>
                <a:lnTo>
                  <a:pt x="1796" y="934"/>
                </a:lnTo>
                <a:lnTo>
                  <a:pt x="1798" y="933"/>
                </a:lnTo>
                <a:lnTo>
                  <a:pt x="1800" y="931"/>
                </a:lnTo>
                <a:lnTo>
                  <a:pt x="1802" y="929"/>
                </a:lnTo>
                <a:lnTo>
                  <a:pt x="1804" y="925"/>
                </a:lnTo>
                <a:lnTo>
                  <a:pt x="1807" y="920"/>
                </a:lnTo>
                <a:lnTo>
                  <a:pt x="1810" y="916"/>
                </a:lnTo>
                <a:lnTo>
                  <a:pt x="1811" y="915"/>
                </a:lnTo>
                <a:lnTo>
                  <a:pt x="1814" y="916"/>
                </a:lnTo>
                <a:lnTo>
                  <a:pt x="1816" y="916"/>
                </a:lnTo>
                <a:lnTo>
                  <a:pt x="1818" y="916"/>
                </a:lnTo>
                <a:lnTo>
                  <a:pt x="1819" y="914"/>
                </a:lnTo>
                <a:lnTo>
                  <a:pt x="1818" y="912"/>
                </a:lnTo>
                <a:lnTo>
                  <a:pt x="1818" y="909"/>
                </a:lnTo>
                <a:lnTo>
                  <a:pt x="1818" y="908"/>
                </a:lnTo>
                <a:lnTo>
                  <a:pt x="1819" y="907"/>
                </a:lnTo>
                <a:lnTo>
                  <a:pt x="1820" y="907"/>
                </a:lnTo>
                <a:lnTo>
                  <a:pt x="1822" y="907"/>
                </a:lnTo>
                <a:lnTo>
                  <a:pt x="1824" y="908"/>
                </a:lnTo>
                <a:lnTo>
                  <a:pt x="1827" y="908"/>
                </a:lnTo>
                <a:lnTo>
                  <a:pt x="1841" y="891"/>
                </a:lnTo>
                <a:lnTo>
                  <a:pt x="1843" y="888"/>
                </a:lnTo>
                <a:lnTo>
                  <a:pt x="1846" y="885"/>
                </a:lnTo>
                <a:lnTo>
                  <a:pt x="1850" y="880"/>
                </a:lnTo>
                <a:lnTo>
                  <a:pt x="1852" y="878"/>
                </a:lnTo>
                <a:lnTo>
                  <a:pt x="1854" y="877"/>
                </a:lnTo>
                <a:lnTo>
                  <a:pt x="1855" y="877"/>
                </a:lnTo>
                <a:lnTo>
                  <a:pt x="1863" y="875"/>
                </a:lnTo>
                <a:lnTo>
                  <a:pt x="1872" y="874"/>
                </a:lnTo>
                <a:lnTo>
                  <a:pt x="1881" y="875"/>
                </a:lnTo>
                <a:lnTo>
                  <a:pt x="1889" y="875"/>
                </a:lnTo>
                <a:lnTo>
                  <a:pt x="1905" y="877"/>
                </a:lnTo>
                <a:lnTo>
                  <a:pt x="1911" y="877"/>
                </a:lnTo>
                <a:lnTo>
                  <a:pt x="1917" y="877"/>
                </a:lnTo>
                <a:lnTo>
                  <a:pt x="1918" y="876"/>
                </a:lnTo>
                <a:lnTo>
                  <a:pt x="1918" y="875"/>
                </a:lnTo>
                <a:lnTo>
                  <a:pt x="1920" y="873"/>
                </a:lnTo>
                <a:lnTo>
                  <a:pt x="1921" y="872"/>
                </a:lnTo>
                <a:lnTo>
                  <a:pt x="1923" y="871"/>
                </a:lnTo>
                <a:lnTo>
                  <a:pt x="1925" y="871"/>
                </a:lnTo>
                <a:lnTo>
                  <a:pt x="1928" y="871"/>
                </a:lnTo>
                <a:lnTo>
                  <a:pt x="1929" y="871"/>
                </a:lnTo>
                <a:lnTo>
                  <a:pt x="1929" y="872"/>
                </a:lnTo>
                <a:lnTo>
                  <a:pt x="1930" y="875"/>
                </a:lnTo>
                <a:lnTo>
                  <a:pt x="1932" y="877"/>
                </a:lnTo>
                <a:lnTo>
                  <a:pt x="1934" y="877"/>
                </a:lnTo>
                <a:lnTo>
                  <a:pt x="1936" y="877"/>
                </a:lnTo>
                <a:lnTo>
                  <a:pt x="1937" y="876"/>
                </a:lnTo>
                <a:lnTo>
                  <a:pt x="1937" y="875"/>
                </a:lnTo>
                <a:lnTo>
                  <a:pt x="1938" y="873"/>
                </a:lnTo>
                <a:lnTo>
                  <a:pt x="1939" y="871"/>
                </a:lnTo>
                <a:lnTo>
                  <a:pt x="1940" y="871"/>
                </a:lnTo>
                <a:lnTo>
                  <a:pt x="1942" y="871"/>
                </a:lnTo>
                <a:lnTo>
                  <a:pt x="1943" y="872"/>
                </a:lnTo>
                <a:lnTo>
                  <a:pt x="1945" y="875"/>
                </a:lnTo>
                <a:lnTo>
                  <a:pt x="1947" y="879"/>
                </a:lnTo>
                <a:lnTo>
                  <a:pt x="1956" y="879"/>
                </a:lnTo>
                <a:lnTo>
                  <a:pt x="1956" y="874"/>
                </a:lnTo>
                <a:lnTo>
                  <a:pt x="1958" y="874"/>
                </a:lnTo>
                <a:lnTo>
                  <a:pt x="1960" y="874"/>
                </a:lnTo>
                <a:lnTo>
                  <a:pt x="1963" y="876"/>
                </a:lnTo>
                <a:lnTo>
                  <a:pt x="1964" y="877"/>
                </a:lnTo>
                <a:lnTo>
                  <a:pt x="1965" y="877"/>
                </a:lnTo>
                <a:lnTo>
                  <a:pt x="1967" y="877"/>
                </a:lnTo>
                <a:lnTo>
                  <a:pt x="1970" y="877"/>
                </a:lnTo>
                <a:lnTo>
                  <a:pt x="1970" y="871"/>
                </a:lnTo>
                <a:lnTo>
                  <a:pt x="1971" y="871"/>
                </a:lnTo>
                <a:lnTo>
                  <a:pt x="1973" y="870"/>
                </a:lnTo>
                <a:lnTo>
                  <a:pt x="1976" y="871"/>
                </a:lnTo>
                <a:lnTo>
                  <a:pt x="1979" y="871"/>
                </a:lnTo>
                <a:lnTo>
                  <a:pt x="1981" y="871"/>
                </a:lnTo>
                <a:lnTo>
                  <a:pt x="1982" y="870"/>
                </a:lnTo>
                <a:lnTo>
                  <a:pt x="1983" y="869"/>
                </a:lnTo>
                <a:lnTo>
                  <a:pt x="1983" y="867"/>
                </a:lnTo>
                <a:lnTo>
                  <a:pt x="1983" y="863"/>
                </a:lnTo>
                <a:lnTo>
                  <a:pt x="1983" y="862"/>
                </a:lnTo>
                <a:lnTo>
                  <a:pt x="1984" y="862"/>
                </a:lnTo>
                <a:lnTo>
                  <a:pt x="1986" y="861"/>
                </a:lnTo>
                <a:lnTo>
                  <a:pt x="1987" y="860"/>
                </a:lnTo>
                <a:lnTo>
                  <a:pt x="1991" y="859"/>
                </a:lnTo>
                <a:lnTo>
                  <a:pt x="1995" y="858"/>
                </a:lnTo>
                <a:lnTo>
                  <a:pt x="1997" y="857"/>
                </a:lnTo>
                <a:lnTo>
                  <a:pt x="1998" y="856"/>
                </a:lnTo>
                <a:lnTo>
                  <a:pt x="1998" y="853"/>
                </a:lnTo>
                <a:lnTo>
                  <a:pt x="1998" y="848"/>
                </a:lnTo>
                <a:lnTo>
                  <a:pt x="1998" y="846"/>
                </a:lnTo>
                <a:lnTo>
                  <a:pt x="1998" y="843"/>
                </a:lnTo>
                <a:lnTo>
                  <a:pt x="1999" y="841"/>
                </a:lnTo>
                <a:lnTo>
                  <a:pt x="2001" y="839"/>
                </a:lnTo>
                <a:lnTo>
                  <a:pt x="2006" y="837"/>
                </a:lnTo>
                <a:lnTo>
                  <a:pt x="2013" y="835"/>
                </a:lnTo>
                <a:lnTo>
                  <a:pt x="2021" y="832"/>
                </a:lnTo>
                <a:lnTo>
                  <a:pt x="2026" y="831"/>
                </a:lnTo>
                <a:lnTo>
                  <a:pt x="2025" y="831"/>
                </a:lnTo>
                <a:lnTo>
                  <a:pt x="2025" y="832"/>
                </a:lnTo>
                <a:lnTo>
                  <a:pt x="2026" y="833"/>
                </a:lnTo>
                <a:lnTo>
                  <a:pt x="2027" y="833"/>
                </a:lnTo>
                <a:lnTo>
                  <a:pt x="2030" y="833"/>
                </a:lnTo>
                <a:lnTo>
                  <a:pt x="2032" y="833"/>
                </a:lnTo>
                <a:lnTo>
                  <a:pt x="2036" y="830"/>
                </a:lnTo>
                <a:lnTo>
                  <a:pt x="2044" y="824"/>
                </a:lnTo>
                <a:lnTo>
                  <a:pt x="2051" y="818"/>
                </a:lnTo>
                <a:lnTo>
                  <a:pt x="2053" y="815"/>
                </a:lnTo>
                <a:lnTo>
                  <a:pt x="2054" y="814"/>
                </a:lnTo>
                <a:lnTo>
                  <a:pt x="2052" y="786"/>
                </a:lnTo>
                <a:lnTo>
                  <a:pt x="2051" y="785"/>
                </a:lnTo>
                <a:lnTo>
                  <a:pt x="2050" y="786"/>
                </a:lnTo>
                <a:lnTo>
                  <a:pt x="2048" y="787"/>
                </a:lnTo>
                <a:lnTo>
                  <a:pt x="2046" y="788"/>
                </a:lnTo>
                <a:lnTo>
                  <a:pt x="2045" y="789"/>
                </a:lnTo>
                <a:lnTo>
                  <a:pt x="2043" y="788"/>
                </a:lnTo>
                <a:lnTo>
                  <a:pt x="2041" y="788"/>
                </a:lnTo>
                <a:lnTo>
                  <a:pt x="2040" y="787"/>
                </a:lnTo>
                <a:lnTo>
                  <a:pt x="2037" y="785"/>
                </a:lnTo>
                <a:lnTo>
                  <a:pt x="2032" y="779"/>
                </a:lnTo>
                <a:lnTo>
                  <a:pt x="2029" y="777"/>
                </a:lnTo>
                <a:lnTo>
                  <a:pt x="2027" y="776"/>
                </a:lnTo>
                <a:lnTo>
                  <a:pt x="2025" y="775"/>
                </a:lnTo>
                <a:lnTo>
                  <a:pt x="2020" y="774"/>
                </a:lnTo>
                <a:lnTo>
                  <a:pt x="2016" y="774"/>
                </a:lnTo>
                <a:lnTo>
                  <a:pt x="2012" y="774"/>
                </a:lnTo>
                <a:lnTo>
                  <a:pt x="2012" y="775"/>
                </a:lnTo>
                <a:lnTo>
                  <a:pt x="2013" y="777"/>
                </a:lnTo>
                <a:lnTo>
                  <a:pt x="2015" y="780"/>
                </a:lnTo>
                <a:lnTo>
                  <a:pt x="2007" y="781"/>
                </a:lnTo>
                <a:lnTo>
                  <a:pt x="2001" y="783"/>
                </a:lnTo>
                <a:lnTo>
                  <a:pt x="1989" y="788"/>
                </a:lnTo>
                <a:lnTo>
                  <a:pt x="1976" y="794"/>
                </a:lnTo>
                <a:lnTo>
                  <a:pt x="1976" y="800"/>
                </a:lnTo>
                <a:lnTo>
                  <a:pt x="1972" y="800"/>
                </a:lnTo>
                <a:lnTo>
                  <a:pt x="1970" y="799"/>
                </a:lnTo>
                <a:lnTo>
                  <a:pt x="1969" y="798"/>
                </a:lnTo>
                <a:lnTo>
                  <a:pt x="1969" y="796"/>
                </a:lnTo>
                <a:lnTo>
                  <a:pt x="1969" y="792"/>
                </a:lnTo>
                <a:lnTo>
                  <a:pt x="1968" y="790"/>
                </a:lnTo>
                <a:lnTo>
                  <a:pt x="1967" y="788"/>
                </a:lnTo>
                <a:lnTo>
                  <a:pt x="1969" y="788"/>
                </a:lnTo>
                <a:lnTo>
                  <a:pt x="1971" y="788"/>
                </a:lnTo>
                <a:lnTo>
                  <a:pt x="1976" y="788"/>
                </a:lnTo>
                <a:lnTo>
                  <a:pt x="1980" y="789"/>
                </a:lnTo>
                <a:lnTo>
                  <a:pt x="1982" y="789"/>
                </a:lnTo>
                <a:lnTo>
                  <a:pt x="1984" y="788"/>
                </a:lnTo>
                <a:lnTo>
                  <a:pt x="1986" y="787"/>
                </a:lnTo>
                <a:lnTo>
                  <a:pt x="1988" y="786"/>
                </a:lnTo>
                <a:lnTo>
                  <a:pt x="1992" y="782"/>
                </a:lnTo>
                <a:lnTo>
                  <a:pt x="1997" y="777"/>
                </a:lnTo>
                <a:lnTo>
                  <a:pt x="2001" y="774"/>
                </a:lnTo>
                <a:lnTo>
                  <a:pt x="2003" y="774"/>
                </a:lnTo>
                <a:lnTo>
                  <a:pt x="2005" y="773"/>
                </a:lnTo>
                <a:lnTo>
                  <a:pt x="2009" y="773"/>
                </a:lnTo>
                <a:lnTo>
                  <a:pt x="2014" y="773"/>
                </a:lnTo>
                <a:lnTo>
                  <a:pt x="2016" y="772"/>
                </a:lnTo>
                <a:lnTo>
                  <a:pt x="2018" y="772"/>
                </a:lnTo>
                <a:lnTo>
                  <a:pt x="2019" y="771"/>
                </a:lnTo>
                <a:lnTo>
                  <a:pt x="2020" y="769"/>
                </a:lnTo>
                <a:lnTo>
                  <a:pt x="2022" y="766"/>
                </a:lnTo>
                <a:lnTo>
                  <a:pt x="2024" y="763"/>
                </a:lnTo>
                <a:lnTo>
                  <a:pt x="2026" y="760"/>
                </a:lnTo>
                <a:lnTo>
                  <a:pt x="2025" y="760"/>
                </a:lnTo>
                <a:lnTo>
                  <a:pt x="2023" y="761"/>
                </a:lnTo>
                <a:lnTo>
                  <a:pt x="2018" y="763"/>
                </a:lnTo>
                <a:lnTo>
                  <a:pt x="2015" y="757"/>
                </a:lnTo>
                <a:lnTo>
                  <a:pt x="2017" y="757"/>
                </a:lnTo>
                <a:lnTo>
                  <a:pt x="2018" y="756"/>
                </a:lnTo>
                <a:lnTo>
                  <a:pt x="2017" y="755"/>
                </a:lnTo>
                <a:lnTo>
                  <a:pt x="2017" y="754"/>
                </a:lnTo>
                <a:lnTo>
                  <a:pt x="2014" y="753"/>
                </a:lnTo>
                <a:lnTo>
                  <a:pt x="2012" y="752"/>
                </a:lnTo>
                <a:lnTo>
                  <a:pt x="2012" y="753"/>
                </a:lnTo>
                <a:lnTo>
                  <a:pt x="2012" y="755"/>
                </a:lnTo>
                <a:lnTo>
                  <a:pt x="2011" y="756"/>
                </a:lnTo>
                <a:lnTo>
                  <a:pt x="2010" y="757"/>
                </a:lnTo>
                <a:lnTo>
                  <a:pt x="2009" y="758"/>
                </a:lnTo>
                <a:lnTo>
                  <a:pt x="2007" y="757"/>
                </a:lnTo>
                <a:lnTo>
                  <a:pt x="2003" y="756"/>
                </a:lnTo>
                <a:lnTo>
                  <a:pt x="2001" y="755"/>
                </a:lnTo>
                <a:lnTo>
                  <a:pt x="2000" y="754"/>
                </a:lnTo>
                <a:lnTo>
                  <a:pt x="2000" y="752"/>
                </a:lnTo>
                <a:lnTo>
                  <a:pt x="2000" y="748"/>
                </a:lnTo>
                <a:lnTo>
                  <a:pt x="1999" y="746"/>
                </a:lnTo>
                <a:lnTo>
                  <a:pt x="1998" y="743"/>
                </a:lnTo>
                <a:lnTo>
                  <a:pt x="1990" y="746"/>
                </a:lnTo>
                <a:lnTo>
                  <a:pt x="1985" y="747"/>
                </a:lnTo>
                <a:lnTo>
                  <a:pt x="1982" y="746"/>
                </a:lnTo>
                <a:lnTo>
                  <a:pt x="1978" y="746"/>
                </a:lnTo>
                <a:lnTo>
                  <a:pt x="1967" y="743"/>
                </a:lnTo>
                <a:lnTo>
                  <a:pt x="1967" y="740"/>
                </a:lnTo>
                <a:lnTo>
                  <a:pt x="1968" y="737"/>
                </a:lnTo>
                <a:lnTo>
                  <a:pt x="1969" y="734"/>
                </a:lnTo>
                <a:lnTo>
                  <a:pt x="1968" y="732"/>
                </a:lnTo>
                <a:lnTo>
                  <a:pt x="1967" y="729"/>
                </a:lnTo>
                <a:lnTo>
                  <a:pt x="1964" y="729"/>
                </a:lnTo>
                <a:lnTo>
                  <a:pt x="1963" y="728"/>
                </a:lnTo>
                <a:lnTo>
                  <a:pt x="1960" y="725"/>
                </a:lnTo>
                <a:lnTo>
                  <a:pt x="1958" y="722"/>
                </a:lnTo>
                <a:lnTo>
                  <a:pt x="1956" y="721"/>
                </a:lnTo>
                <a:lnTo>
                  <a:pt x="1954" y="721"/>
                </a:lnTo>
                <a:lnTo>
                  <a:pt x="1952" y="721"/>
                </a:lnTo>
                <a:lnTo>
                  <a:pt x="1949" y="721"/>
                </a:lnTo>
                <a:lnTo>
                  <a:pt x="1947" y="721"/>
                </a:lnTo>
                <a:lnTo>
                  <a:pt x="1942" y="707"/>
                </a:lnTo>
                <a:lnTo>
                  <a:pt x="1939" y="709"/>
                </a:lnTo>
                <a:lnTo>
                  <a:pt x="1937" y="710"/>
                </a:lnTo>
                <a:lnTo>
                  <a:pt x="1936" y="710"/>
                </a:lnTo>
                <a:lnTo>
                  <a:pt x="1939" y="698"/>
                </a:lnTo>
                <a:lnTo>
                  <a:pt x="1937" y="699"/>
                </a:lnTo>
                <a:lnTo>
                  <a:pt x="1936" y="699"/>
                </a:lnTo>
                <a:lnTo>
                  <a:pt x="1935" y="698"/>
                </a:lnTo>
                <a:lnTo>
                  <a:pt x="1933" y="696"/>
                </a:lnTo>
                <a:lnTo>
                  <a:pt x="1945" y="695"/>
                </a:lnTo>
                <a:lnTo>
                  <a:pt x="1953" y="696"/>
                </a:lnTo>
                <a:lnTo>
                  <a:pt x="1953" y="691"/>
                </a:lnTo>
                <a:lnTo>
                  <a:pt x="1953" y="687"/>
                </a:lnTo>
                <a:lnTo>
                  <a:pt x="1950" y="686"/>
                </a:lnTo>
                <a:lnTo>
                  <a:pt x="1946" y="684"/>
                </a:lnTo>
                <a:lnTo>
                  <a:pt x="1939" y="681"/>
                </a:lnTo>
                <a:lnTo>
                  <a:pt x="1940" y="675"/>
                </a:lnTo>
                <a:lnTo>
                  <a:pt x="1940" y="671"/>
                </a:lnTo>
                <a:lnTo>
                  <a:pt x="1939" y="669"/>
                </a:lnTo>
                <a:lnTo>
                  <a:pt x="1939" y="667"/>
                </a:lnTo>
                <a:lnTo>
                  <a:pt x="1936" y="667"/>
                </a:lnTo>
                <a:lnTo>
                  <a:pt x="1934" y="667"/>
                </a:lnTo>
                <a:lnTo>
                  <a:pt x="1933" y="666"/>
                </a:lnTo>
                <a:lnTo>
                  <a:pt x="1930" y="663"/>
                </a:lnTo>
                <a:lnTo>
                  <a:pt x="1925" y="656"/>
                </a:lnTo>
                <a:lnTo>
                  <a:pt x="1927" y="651"/>
                </a:lnTo>
                <a:lnTo>
                  <a:pt x="1928" y="648"/>
                </a:lnTo>
                <a:lnTo>
                  <a:pt x="1918" y="648"/>
                </a:lnTo>
                <a:lnTo>
                  <a:pt x="1908" y="648"/>
                </a:lnTo>
                <a:lnTo>
                  <a:pt x="1915" y="644"/>
                </a:lnTo>
                <a:lnTo>
                  <a:pt x="1922" y="639"/>
                </a:lnTo>
                <a:lnTo>
                  <a:pt x="1914" y="622"/>
                </a:lnTo>
                <a:lnTo>
                  <a:pt x="1908" y="623"/>
                </a:lnTo>
                <a:lnTo>
                  <a:pt x="1905" y="623"/>
                </a:lnTo>
                <a:lnTo>
                  <a:pt x="1902" y="622"/>
                </a:lnTo>
                <a:lnTo>
                  <a:pt x="1901" y="621"/>
                </a:lnTo>
                <a:lnTo>
                  <a:pt x="1902" y="620"/>
                </a:lnTo>
                <a:lnTo>
                  <a:pt x="1902" y="618"/>
                </a:lnTo>
                <a:lnTo>
                  <a:pt x="1900" y="617"/>
                </a:lnTo>
                <a:lnTo>
                  <a:pt x="1900" y="608"/>
                </a:lnTo>
                <a:lnTo>
                  <a:pt x="1899" y="606"/>
                </a:lnTo>
                <a:lnTo>
                  <a:pt x="1899" y="603"/>
                </a:lnTo>
                <a:lnTo>
                  <a:pt x="1900" y="594"/>
                </a:lnTo>
                <a:lnTo>
                  <a:pt x="1894" y="591"/>
                </a:lnTo>
                <a:lnTo>
                  <a:pt x="1894" y="588"/>
                </a:lnTo>
                <a:lnTo>
                  <a:pt x="1895" y="585"/>
                </a:lnTo>
                <a:lnTo>
                  <a:pt x="1896" y="582"/>
                </a:lnTo>
                <a:lnTo>
                  <a:pt x="1897" y="580"/>
                </a:lnTo>
                <a:lnTo>
                  <a:pt x="1893" y="580"/>
                </a:lnTo>
                <a:lnTo>
                  <a:pt x="1888" y="580"/>
                </a:lnTo>
                <a:lnTo>
                  <a:pt x="1880" y="599"/>
                </a:lnTo>
                <a:lnTo>
                  <a:pt x="1877" y="607"/>
                </a:lnTo>
                <a:lnTo>
                  <a:pt x="1875" y="611"/>
                </a:lnTo>
                <a:lnTo>
                  <a:pt x="1874" y="617"/>
                </a:lnTo>
                <a:lnTo>
                  <a:pt x="1873" y="617"/>
                </a:lnTo>
                <a:lnTo>
                  <a:pt x="1872" y="616"/>
                </a:lnTo>
                <a:lnTo>
                  <a:pt x="1871" y="615"/>
                </a:lnTo>
                <a:lnTo>
                  <a:pt x="1871" y="614"/>
                </a:lnTo>
                <a:lnTo>
                  <a:pt x="1872" y="611"/>
                </a:lnTo>
                <a:lnTo>
                  <a:pt x="1872" y="608"/>
                </a:lnTo>
                <a:lnTo>
                  <a:pt x="1870" y="610"/>
                </a:lnTo>
                <a:lnTo>
                  <a:pt x="1867" y="611"/>
                </a:lnTo>
                <a:lnTo>
                  <a:pt x="1865" y="613"/>
                </a:lnTo>
                <a:lnTo>
                  <a:pt x="1863" y="614"/>
                </a:lnTo>
                <a:lnTo>
                  <a:pt x="1863" y="616"/>
                </a:lnTo>
                <a:lnTo>
                  <a:pt x="1863" y="618"/>
                </a:lnTo>
                <a:lnTo>
                  <a:pt x="1864" y="621"/>
                </a:lnTo>
                <a:lnTo>
                  <a:pt x="1863" y="622"/>
                </a:lnTo>
                <a:lnTo>
                  <a:pt x="1860" y="620"/>
                </a:lnTo>
                <a:lnTo>
                  <a:pt x="1859" y="619"/>
                </a:lnTo>
                <a:lnTo>
                  <a:pt x="1858" y="619"/>
                </a:lnTo>
                <a:lnTo>
                  <a:pt x="1857" y="620"/>
                </a:lnTo>
                <a:lnTo>
                  <a:pt x="1856" y="622"/>
                </a:lnTo>
                <a:lnTo>
                  <a:pt x="1856" y="625"/>
                </a:lnTo>
                <a:lnTo>
                  <a:pt x="1856" y="628"/>
                </a:lnTo>
                <a:lnTo>
                  <a:pt x="1855" y="631"/>
                </a:lnTo>
                <a:lnTo>
                  <a:pt x="1852" y="633"/>
                </a:lnTo>
                <a:lnTo>
                  <a:pt x="1848" y="635"/>
                </a:lnTo>
                <a:lnTo>
                  <a:pt x="1841" y="639"/>
                </a:lnTo>
                <a:lnTo>
                  <a:pt x="1837" y="637"/>
                </a:lnTo>
                <a:lnTo>
                  <a:pt x="1835" y="634"/>
                </a:lnTo>
                <a:lnTo>
                  <a:pt x="1829" y="628"/>
                </a:lnTo>
                <a:lnTo>
                  <a:pt x="1828" y="630"/>
                </a:lnTo>
                <a:lnTo>
                  <a:pt x="1826" y="632"/>
                </a:lnTo>
                <a:lnTo>
                  <a:pt x="1824" y="634"/>
                </a:lnTo>
                <a:lnTo>
                  <a:pt x="1823" y="634"/>
                </a:lnTo>
                <a:lnTo>
                  <a:pt x="1821" y="634"/>
                </a:lnTo>
                <a:lnTo>
                  <a:pt x="1820" y="631"/>
                </a:lnTo>
                <a:lnTo>
                  <a:pt x="1819" y="627"/>
                </a:lnTo>
                <a:lnTo>
                  <a:pt x="1818" y="620"/>
                </a:lnTo>
                <a:lnTo>
                  <a:pt x="1809" y="619"/>
                </a:lnTo>
                <a:lnTo>
                  <a:pt x="1805" y="619"/>
                </a:lnTo>
                <a:lnTo>
                  <a:pt x="1801" y="617"/>
                </a:lnTo>
                <a:lnTo>
                  <a:pt x="1793" y="614"/>
                </a:lnTo>
                <a:lnTo>
                  <a:pt x="1793" y="605"/>
                </a:lnTo>
                <a:lnTo>
                  <a:pt x="1793" y="598"/>
                </a:lnTo>
                <a:lnTo>
                  <a:pt x="1792" y="592"/>
                </a:lnTo>
                <a:lnTo>
                  <a:pt x="1790" y="583"/>
                </a:lnTo>
                <a:lnTo>
                  <a:pt x="1795" y="582"/>
                </a:lnTo>
                <a:lnTo>
                  <a:pt x="1797" y="582"/>
                </a:lnTo>
                <a:lnTo>
                  <a:pt x="1798" y="580"/>
                </a:lnTo>
                <a:lnTo>
                  <a:pt x="1798" y="578"/>
                </a:lnTo>
                <a:lnTo>
                  <a:pt x="1798" y="577"/>
                </a:lnTo>
                <a:lnTo>
                  <a:pt x="1797" y="577"/>
                </a:lnTo>
                <a:lnTo>
                  <a:pt x="1795" y="577"/>
                </a:lnTo>
                <a:lnTo>
                  <a:pt x="1793" y="577"/>
                </a:lnTo>
                <a:lnTo>
                  <a:pt x="1798" y="568"/>
                </a:lnTo>
                <a:lnTo>
                  <a:pt x="1804" y="558"/>
                </a:lnTo>
                <a:lnTo>
                  <a:pt x="1801" y="559"/>
                </a:lnTo>
                <a:lnTo>
                  <a:pt x="1798" y="561"/>
                </a:lnTo>
                <a:lnTo>
                  <a:pt x="1797" y="562"/>
                </a:lnTo>
                <a:lnTo>
                  <a:pt x="1796" y="563"/>
                </a:lnTo>
                <a:lnTo>
                  <a:pt x="1793" y="563"/>
                </a:lnTo>
                <a:lnTo>
                  <a:pt x="1790" y="562"/>
                </a:lnTo>
                <a:lnTo>
                  <a:pt x="1786" y="561"/>
                </a:lnTo>
                <a:lnTo>
                  <a:pt x="1784" y="560"/>
                </a:lnTo>
                <a:lnTo>
                  <a:pt x="1782" y="561"/>
                </a:lnTo>
                <a:lnTo>
                  <a:pt x="1782" y="558"/>
                </a:lnTo>
                <a:lnTo>
                  <a:pt x="1781" y="556"/>
                </a:lnTo>
                <a:lnTo>
                  <a:pt x="1782" y="555"/>
                </a:lnTo>
                <a:lnTo>
                  <a:pt x="1783" y="555"/>
                </a:lnTo>
                <a:lnTo>
                  <a:pt x="1784" y="555"/>
                </a:lnTo>
                <a:lnTo>
                  <a:pt x="1786" y="552"/>
                </a:lnTo>
                <a:lnTo>
                  <a:pt x="1787" y="550"/>
                </a:lnTo>
                <a:lnTo>
                  <a:pt x="1787" y="549"/>
                </a:lnTo>
                <a:lnTo>
                  <a:pt x="1784" y="549"/>
                </a:lnTo>
                <a:lnTo>
                  <a:pt x="1781" y="549"/>
                </a:lnTo>
                <a:lnTo>
                  <a:pt x="1773" y="549"/>
                </a:lnTo>
                <a:lnTo>
                  <a:pt x="1765" y="550"/>
                </a:lnTo>
                <a:lnTo>
                  <a:pt x="1762" y="550"/>
                </a:lnTo>
                <a:lnTo>
                  <a:pt x="1759" y="549"/>
                </a:lnTo>
                <a:lnTo>
                  <a:pt x="1759" y="545"/>
                </a:lnTo>
                <a:lnTo>
                  <a:pt x="1759" y="541"/>
                </a:lnTo>
                <a:lnTo>
                  <a:pt x="1753" y="541"/>
                </a:lnTo>
                <a:lnTo>
                  <a:pt x="1753" y="535"/>
                </a:lnTo>
                <a:lnTo>
                  <a:pt x="1753" y="534"/>
                </a:lnTo>
                <a:lnTo>
                  <a:pt x="1752" y="532"/>
                </a:lnTo>
                <a:lnTo>
                  <a:pt x="1749" y="529"/>
                </a:lnTo>
                <a:lnTo>
                  <a:pt x="1745" y="526"/>
                </a:lnTo>
                <a:lnTo>
                  <a:pt x="1741" y="523"/>
                </a:lnTo>
                <a:lnTo>
                  <a:pt x="1732" y="517"/>
                </a:lnTo>
                <a:lnTo>
                  <a:pt x="1725" y="513"/>
                </a:lnTo>
                <a:lnTo>
                  <a:pt x="1723" y="514"/>
                </a:lnTo>
                <a:lnTo>
                  <a:pt x="1720" y="514"/>
                </a:lnTo>
                <a:lnTo>
                  <a:pt x="1717" y="515"/>
                </a:lnTo>
                <a:lnTo>
                  <a:pt x="1714" y="515"/>
                </a:lnTo>
                <a:lnTo>
                  <a:pt x="1713" y="517"/>
                </a:lnTo>
                <a:lnTo>
                  <a:pt x="1711" y="520"/>
                </a:lnTo>
                <a:lnTo>
                  <a:pt x="1710" y="522"/>
                </a:lnTo>
                <a:lnTo>
                  <a:pt x="1708" y="524"/>
                </a:lnTo>
                <a:lnTo>
                  <a:pt x="1707" y="524"/>
                </a:lnTo>
                <a:lnTo>
                  <a:pt x="1705" y="524"/>
                </a:lnTo>
                <a:lnTo>
                  <a:pt x="1701" y="524"/>
                </a:lnTo>
                <a:lnTo>
                  <a:pt x="1698" y="523"/>
                </a:lnTo>
                <a:lnTo>
                  <a:pt x="1696" y="523"/>
                </a:lnTo>
                <a:lnTo>
                  <a:pt x="1694" y="524"/>
                </a:lnTo>
                <a:lnTo>
                  <a:pt x="1694" y="530"/>
                </a:lnTo>
                <a:lnTo>
                  <a:pt x="1691" y="530"/>
                </a:lnTo>
                <a:lnTo>
                  <a:pt x="1687" y="530"/>
                </a:lnTo>
                <a:lnTo>
                  <a:pt x="1683" y="529"/>
                </a:lnTo>
                <a:lnTo>
                  <a:pt x="1679" y="528"/>
                </a:lnTo>
                <a:lnTo>
                  <a:pt x="1671" y="526"/>
                </a:lnTo>
                <a:lnTo>
                  <a:pt x="1663" y="524"/>
                </a:lnTo>
                <a:lnTo>
                  <a:pt x="1657" y="524"/>
                </a:lnTo>
                <a:lnTo>
                  <a:pt x="1653" y="525"/>
                </a:lnTo>
                <a:lnTo>
                  <a:pt x="1648" y="526"/>
                </a:lnTo>
                <a:lnTo>
                  <a:pt x="1644" y="527"/>
                </a:lnTo>
                <a:lnTo>
                  <a:pt x="1641" y="535"/>
                </a:lnTo>
                <a:lnTo>
                  <a:pt x="1644" y="536"/>
                </a:lnTo>
                <a:lnTo>
                  <a:pt x="1646" y="537"/>
                </a:lnTo>
                <a:lnTo>
                  <a:pt x="1652" y="538"/>
                </a:lnTo>
                <a:lnTo>
                  <a:pt x="1652" y="544"/>
                </a:lnTo>
                <a:lnTo>
                  <a:pt x="1647" y="544"/>
                </a:lnTo>
                <a:lnTo>
                  <a:pt x="1646" y="545"/>
                </a:lnTo>
                <a:lnTo>
                  <a:pt x="1646" y="546"/>
                </a:lnTo>
                <a:lnTo>
                  <a:pt x="1648" y="547"/>
                </a:lnTo>
                <a:lnTo>
                  <a:pt x="1649" y="548"/>
                </a:lnTo>
                <a:lnTo>
                  <a:pt x="1650" y="550"/>
                </a:lnTo>
                <a:lnTo>
                  <a:pt x="1649" y="552"/>
                </a:lnTo>
                <a:lnTo>
                  <a:pt x="1646" y="557"/>
                </a:lnTo>
                <a:lnTo>
                  <a:pt x="1643" y="560"/>
                </a:lnTo>
                <a:lnTo>
                  <a:pt x="1641" y="563"/>
                </a:lnTo>
                <a:lnTo>
                  <a:pt x="1639" y="563"/>
                </a:lnTo>
                <a:lnTo>
                  <a:pt x="1638" y="564"/>
                </a:lnTo>
                <a:lnTo>
                  <a:pt x="1639" y="565"/>
                </a:lnTo>
                <a:lnTo>
                  <a:pt x="1641" y="569"/>
                </a:lnTo>
                <a:lnTo>
                  <a:pt x="1645" y="569"/>
                </a:lnTo>
                <a:lnTo>
                  <a:pt x="1649" y="569"/>
                </a:lnTo>
                <a:lnTo>
                  <a:pt x="1649" y="573"/>
                </a:lnTo>
                <a:lnTo>
                  <a:pt x="1649" y="576"/>
                </a:lnTo>
                <a:lnTo>
                  <a:pt x="1647" y="581"/>
                </a:lnTo>
                <a:lnTo>
                  <a:pt x="1648" y="583"/>
                </a:lnTo>
                <a:lnTo>
                  <a:pt x="1649" y="586"/>
                </a:lnTo>
                <a:lnTo>
                  <a:pt x="1651" y="588"/>
                </a:lnTo>
                <a:lnTo>
                  <a:pt x="1655" y="591"/>
                </a:lnTo>
                <a:lnTo>
                  <a:pt x="1655" y="592"/>
                </a:lnTo>
                <a:lnTo>
                  <a:pt x="1656" y="593"/>
                </a:lnTo>
                <a:lnTo>
                  <a:pt x="1655" y="596"/>
                </a:lnTo>
                <a:lnTo>
                  <a:pt x="1653" y="598"/>
                </a:lnTo>
                <a:lnTo>
                  <a:pt x="1652" y="597"/>
                </a:lnTo>
                <a:lnTo>
                  <a:pt x="1649" y="603"/>
                </a:lnTo>
                <a:lnTo>
                  <a:pt x="1645" y="601"/>
                </a:lnTo>
                <a:lnTo>
                  <a:pt x="1641" y="600"/>
                </a:lnTo>
                <a:lnTo>
                  <a:pt x="1644" y="606"/>
                </a:lnTo>
                <a:lnTo>
                  <a:pt x="1645" y="605"/>
                </a:lnTo>
                <a:lnTo>
                  <a:pt x="1646" y="605"/>
                </a:lnTo>
                <a:lnTo>
                  <a:pt x="1647" y="606"/>
                </a:lnTo>
                <a:lnTo>
                  <a:pt x="1647" y="608"/>
                </a:lnTo>
                <a:lnTo>
                  <a:pt x="1647" y="611"/>
                </a:lnTo>
                <a:lnTo>
                  <a:pt x="1647" y="614"/>
                </a:lnTo>
                <a:lnTo>
                  <a:pt x="1642" y="615"/>
                </a:lnTo>
                <a:lnTo>
                  <a:pt x="1638" y="615"/>
                </a:lnTo>
                <a:lnTo>
                  <a:pt x="1634" y="615"/>
                </a:lnTo>
                <a:lnTo>
                  <a:pt x="1630" y="617"/>
                </a:lnTo>
                <a:lnTo>
                  <a:pt x="1630" y="618"/>
                </a:lnTo>
                <a:lnTo>
                  <a:pt x="1630" y="620"/>
                </a:lnTo>
                <a:lnTo>
                  <a:pt x="1630" y="626"/>
                </a:lnTo>
                <a:lnTo>
                  <a:pt x="1630" y="634"/>
                </a:lnTo>
                <a:lnTo>
                  <a:pt x="1632" y="635"/>
                </a:lnTo>
                <a:lnTo>
                  <a:pt x="1634" y="635"/>
                </a:lnTo>
                <a:lnTo>
                  <a:pt x="1638" y="636"/>
                </a:lnTo>
                <a:lnTo>
                  <a:pt x="1643" y="637"/>
                </a:lnTo>
                <a:lnTo>
                  <a:pt x="1647" y="639"/>
                </a:lnTo>
                <a:lnTo>
                  <a:pt x="1649" y="642"/>
                </a:lnTo>
                <a:lnTo>
                  <a:pt x="1651" y="646"/>
                </a:lnTo>
                <a:lnTo>
                  <a:pt x="1652" y="650"/>
                </a:lnTo>
                <a:lnTo>
                  <a:pt x="1653" y="654"/>
                </a:lnTo>
                <a:lnTo>
                  <a:pt x="1655" y="663"/>
                </a:lnTo>
                <a:lnTo>
                  <a:pt x="1656" y="667"/>
                </a:lnTo>
                <a:lnTo>
                  <a:pt x="1658" y="670"/>
                </a:lnTo>
                <a:lnTo>
                  <a:pt x="1659" y="671"/>
                </a:lnTo>
                <a:lnTo>
                  <a:pt x="1660" y="672"/>
                </a:lnTo>
                <a:lnTo>
                  <a:pt x="1664" y="674"/>
                </a:lnTo>
                <a:lnTo>
                  <a:pt x="1667" y="676"/>
                </a:lnTo>
                <a:lnTo>
                  <a:pt x="1668" y="678"/>
                </a:lnTo>
                <a:lnTo>
                  <a:pt x="1669" y="679"/>
                </a:lnTo>
                <a:lnTo>
                  <a:pt x="1669" y="683"/>
                </a:lnTo>
                <a:lnTo>
                  <a:pt x="1668" y="690"/>
                </a:lnTo>
                <a:lnTo>
                  <a:pt x="1663" y="707"/>
                </a:lnTo>
                <a:lnTo>
                  <a:pt x="1666" y="704"/>
                </a:lnTo>
                <a:lnTo>
                  <a:pt x="1667" y="702"/>
                </a:lnTo>
                <a:lnTo>
                  <a:pt x="1668" y="701"/>
                </a:lnTo>
                <a:lnTo>
                  <a:pt x="1669" y="701"/>
                </a:lnTo>
                <a:lnTo>
                  <a:pt x="1670" y="702"/>
                </a:lnTo>
                <a:lnTo>
                  <a:pt x="1670" y="703"/>
                </a:lnTo>
                <a:lnTo>
                  <a:pt x="1671" y="707"/>
                </a:lnTo>
                <a:lnTo>
                  <a:pt x="1672" y="712"/>
                </a:lnTo>
                <a:lnTo>
                  <a:pt x="1670" y="713"/>
                </a:lnTo>
                <a:lnTo>
                  <a:pt x="1668" y="713"/>
                </a:lnTo>
                <a:lnTo>
                  <a:pt x="1665" y="712"/>
                </a:lnTo>
                <a:lnTo>
                  <a:pt x="1663" y="712"/>
                </a:lnTo>
                <a:lnTo>
                  <a:pt x="1655" y="729"/>
                </a:lnTo>
                <a:lnTo>
                  <a:pt x="1651" y="733"/>
                </a:lnTo>
                <a:lnTo>
                  <a:pt x="1647" y="737"/>
                </a:lnTo>
                <a:lnTo>
                  <a:pt x="1643" y="741"/>
                </a:lnTo>
                <a:lnTo>
                  <a:pt x="1638" y="744"/>
                </a:lnTo>
                <a:lnTo>
                  <a:pt x="1629" y="750"/>
                </a:lnTo>
                <a:lnTo>
                  <a:pt x="1618" y="755"/>
                </a:lnTo>
                <a:lnTo>
                  <a:pt x="1621" y="767"/>
                </a:lnTo>
                <a:lnTo>
                  <a:pt x="1623" y="779"/>
                </a:lnTo>
                <a:lnTo>
                  <a:pt x="1625" y="789"/>
                </a:lnTo>
                <a:lnTo>
                  <a:pt x="1627" y="800"/>
                </a:lnTo>
                <a:lnTo>
                  <a:pt x="1628" y="805"/>
                </a:lnTo>
                <a:lnTo>
                  <a:pt x="1628" y="810"/>
                </a:lnTo>
                <a:lnTo>
                  <a:pt x="1628" y="820"/>
                </a:lnTo>
                <a:lnTo>
                  <a:pt x="1628" y="825"/>
                </a:lnTo>
                <a:lnTo>
                  <a:pt x="1627" y="831"/>
                </a:lnTo>
                <a:lnTo>
                  <a:pt x="1626" y="836"/>
                </a:lnTo>
                <a:lnTo>
                  <a:pt x="1624" y="842"/>
                </a:lnTo>
                <a:lnTo>
                  <a:pt x="1620" y="841"/>
                </a:lnTo>
                <a:lnTo>
                  <a:pt x="1616" y="842"/>
                </a:lnTo>
                <a:lnTo>
                  <a:pt x="1613" y="844"/>
                </a:lnTo>
                <a:lnTo>
                  <a:pt x="1611" y="846"/>
                </a:lnTo>
                <a:lnTo>
                  <a:pt x="1609" y="850"/>
                </a:lnTo>
                <a:lnTo>
                  <a:pt x="1608" y="851"/>
                </a:lnTo>
                <a:lnTo>
                  <a:pt x="1605" y="851"/>
                </a:lnTo>
                <a:lnTo>
                  <a:pt x="1601" y="850"/>
                </a:lnTo>
                <a:lnTo>
                  <a:pt x="1596" y="847"/>
                </a:lnTo>
                <a:lnTo>
                  <a:pt x="1592" y="844"/>
                </a:lnTo>
                <a:lnTo>
                  <a:pt x="1586" y="838"/>
                </a:lnTo>
                <a:lnTo>
                  <a:pt x="1576" y="828"/>
                </a:lnTo>
                <a:lnTo>
                  <a:pt x="1576" y="825"/>
                </a:lnTo>
                <a:lnTo>
                  <a:pt x="1577" y="822"/>
                </a:lnTo>
                <a:lnTo>
                  <a:pt x="1578" y="818"/>
                </a:lnTo>
                <a:lnTo>
                  <a:pt x="1577" y="816"/>
                </a:lnTo>
                <a:lnTo>
                  <a:pt x="1576" y="814"/>
                </a:lnTo>
                <a:lnTo>
                  <a:pt x="1574" y="812"/>
                </a:lnTo>
                <a:lnTo>
                  <a:pt x="1570" y="811"/>
                </a:lnTo>
                <a:lnTo>
                  <a:pt x="1565" y="808"/>
                </a:lnTo>
                <a:lnTo>
                  <a:pt x="1564" y="806"/>
                </a:lnTo>
                <a:lnTo>
                  <a:pt x="1564" y="805"/>
                </a:lnTo>
                <a:lnTo>
                  <a:pt x="1565" y="801"/>
                </a:lnTo>
                <a:lnTo>
                  <a:pt x="1566" y="797"/>
                </a:lnTo>
                <a:lnTo>
                  <a:pt x="1565" y="796"/>
                </a:lnTo>
                <a:lnTo>
                  <a:pt x="1565" y="794"/>
                </a:lnTo>
                <a:lnTo>
                  <a:pt x="1563" y="794"/>
                </a:lnTo>
                <a:lnTo>
                  <a:pt x="1562" y="793"/>
                </a:lnTo>
                <a:lnTo>
                  <a:pt x="1561" y="791"/>
                </a:lnTo>
                <a:lnTo>
                  <a:pt x="1562" y="789"/>
                </a:lnTo>
                <a:lnTo>
                  <a:pt x="1564" y="787"/>
                </a:lnTo>
                <a:lnTo>
                  <a:pt x="1565" y="786"/>
                </a:lnTo>
                <a:lnTo>
                  <a:pt x="1563" y="784"/>
                </a:lnTo>
                <a:lnTo>
                  <a:pt x="1562" y="781"/>
                </a:lnTo>
                <a:lnTo>
                  <a:pt x="1562" y="780"/>
                </a:lnTo>
                <a:lnTo>
                  <a:pt x="1563" y="779"/>
                </a:lnTo>
                <a:lnTo>
                  <a:pt x="1564" y="778"/>
                </a:lnTo>
                <a:lnTo>
                  <a:pt x="1565" y="777"/>
                </a:lnTo>
                <a:lnTo>
                  <a:pt x="1568" y="760"/>
                </a:lnTo>
                <a:lnTo>
                  <a:pt x="1565" y="757"/>
                </a:lnTo>
                <a:lnTo>
                  <a:pt x="1564" y="754"/>
                </a:lnTo>
                <a:lnTo>
                  <a:pt x="1564" y="753"/>
                </a:lnTo>
                <a:lnTo>
                  <a:pt x="1565" y="752"/>
                </a:lnTo>
                <a:lnTo>
                  <a:pt x="1566" y="752"/>
                </a:lnTo>
                <a:lnTo>
                  <a:pt x="1567" y="752"/>
                </a:lnTo>
                <a:lnTo>
                  <a:pt x="1567" y="749"/>
                </a:lnTo>
                <a:lnTo>
                  <a:pt x="1566" y="745"/>
                </a:lnTo>
                <a:lnTo>
                  <a:pt x="1565" y="744"/>
                </a:lnTo>
                <a:lnTo>
                  <a:pt x="1565" y="743"/>
                </a:lnTo>
                <a:lnTo>
                  <a:pt x="1562" y="742"/>
                </a:lnTo>
                <a:lnTo>
                  <a:pt x="1560" y="741"/>
                </a:lnTo>
                <a:lnTo>
                  <a:pt x="1557" y="740"/>
                </a:lnTo>
                <a:lnTo>
                  <a:pt x="1554" y="739"/>
                </a:lnTo>
                <a:lnTo>
                  <a:pt x="1548" y="739"/>
                </a:lnTo>
                <a:lnTo>
                  <a:pt x="1542" y="739"/>
                </a:lnTo>
                <a:lnTo>
                  <a:pt x="1531" y="741"/>
                </a:lnTo>
                <a:lnTo>
                  <a:pt x="1525" y="741"/>
                </a:lnTo>
                <a:lnTo>
                  <a:pt x="1522" y="741"/>
                </a:lnTo>
                <a:lnTo>
                  <a:pt x="1520" y="741"/>
                </a:lnTo>
                <a:lnTo>
                  <a:pt x="1518" y="740"/>
                </a:lnTo>
                <a:lnTo>
                  <a:pt x="1515" y="738"/>
                </a:lnTo>
                <a:lnTo>
                  <a:pt x="1510" y="734"/>
                </a:lnTo>
                <a:lnTo>
                  <a:pt x="1505" y="729"/>
                </a:lnTo>
                <a:lnTo>
                  <a:pt x="1500" y="726"/>
                </a:lnTo>
                <a:lnTo>
                  <a:pt x="1494" y="724"/>
                </a:lnTo>
                <a:lnTo>
                  <a:pt x="1484" y="722"/>
                </a:lnTo>
                <a:lnTo>
                  <a:pt x="1474" y="720"/>
                </a:lnTo>
                <a:lnTo>
                  <a:pt x="1471" y="719"/>
                </a:lnTo>
                <a:lnTo>
                  <a:pt x="1469" y="718"/>
                </a:lnTo>
                <a:lnTo>
                  <a:pt x="1468" y="716"/>
                </a:lnTo>
                <a:lnTo>
                  <a:pt x="1467" y="714"/>
                </a:lnTo>
                <a:lnTo>
                  <a:pt x="1467" y="711"/>
                </a:lnTo>
                <a:lnTo>
                  <a:pt x="1467" y="708"/>
                </a:lnTo>
                <a:lnTo>
                  <a:pt x="1466" y="703"/>
                </a:lnTo>
                <a:lnTo>
                  <a:pt x="1465" y="700"/>
                </a:lnTo>
                <a:lnTo>
                  <a:pt x="1464" y="698"/>
                </a:lnTo>
                <a:lnTo>
                  <a:pt x="1462" y="697"/>
                </a:lnTo>
                <a:lnTo>
                  <a:pt x="1461" y="697"/>
                </a:lnTo>
                <a:lnTo>
                  <a:pt x="1458" y="696"/>
                </a:lnTo>
                <a:lnTo>
                  <a:pt x="1454" y="696"/>
                </a:lnTo>
                <a:lnTo>
                  <a:pt x="1450" y="696"/>
                </a:lnTo>
                <a:lnTo>
                  <a:pt x="1447" y="693"/>
                </a:lnTo>
                <a:lnTo>
                  <a:pt x="1443" y="690"/>
                </a:lnTo>
                <a:lnTo>
                  <a:pt x="1439" y="686"/>
                </a:lnTo>
                <a:lnTo>
                  <a:pt x="1436" y="684"/>
                </a:lnTo>
                <a:lnTo>
                  <a:pt x="1433" y="684"/>
                </a:lnTo>
                <a:lnTo>
                  <a:pt x="1430" y="684"/>
                </a:lnTo>
                <a:lnTo>
                  <a:pt x="1427" y="684"/>
                </a:lnTo>
                <a:lnTo>
                  <a:pt x="1424" y="684"/>
                </a:lnTo>
                <a:lnTo>
                  <a:pt x="1421" y="683"/>
                </a:lnTo>
                <a:lnTo>
                  <a:pt x="1418" y="680"/>
                </a:lnTo>
                <a:lnTo>
                  <a:pt x="1413" y="676"/>
                </a:lnTo>
                <a:lnTo>
                  <a:pt x="1409" y="675"/>
                </a:lnTo>
                <a:lnTo>
                  <a:pt x="1405" y="674"/>
                </a:lnTo>
                <a:lnTo>
                  <a:pt x="1401" y="675"/>
                </a:lnTo>
                <a:lnTo>
                  <a:pt x="1397" y="676"/>
                </a:lnTo>
                <a:lnTo>
                  <a:pt x="1390" y="678"/>
                </a:lnTo>
                <a:lnTo>
                  <a:pt x="1386" y="680"/>
                </a:lnTo>
                <a:lnTo>
                  <a:pt x="1382" y="681"/>
                </a:lnTo>
                <a:lnTo>
                  <a:pt x="1381" y="676"/>
                </a:lnTo>
                <a:lnTo>
                  <a:pt x="1379" y="669"/>
                </a:lnTo>
                <a:lnTo>
                  <a:pt x="1374" y="656"/>
                </a:lnTo>
                <a:lnTo>
                  <a:pt x="1369" y="642"/>
                </a:lnTo>
                <a:lnTo>
                  <a:pt x="1362" y="628"/>
                </a:lnTo>
                <a:lnTo>
                  <a:pt x="1355" y="628"/>
                </a:lnTo>
                <a:lnTo>
                  <a:pt x="1350" y="629"/>
                </a:lnTo>
                <a:lnTo>
                  <a:pt x="1346" y="630"/>
                </a:lnTo>
                <a:lnTo>
                  <a:pt x="1344" y="631"/>
                </a:lnTo>
                <a:lnTo>
                  <a:pt x="1341" y="630"/>
                </a:lnTo>
                <a:lnTo>
                  <a:pt x="1339" y="628"/>
                </a:lnTo>
                <a:lnTo>
                  <a:pt x="1337" y="624"/>
                </a:lnTo>
                <a:lnTo>
                  <a:pt x="1334" y="617"/>
                </a:lnTo>
                <a:lnTo>
                  <a:pt x="1329" y="611"/>
                </a:lnTo>
                <a:lnTo>
                  <a:pt x="1329" y="607"/>
                </a:lnTo>
                <a:lnTo>
                  <a:pt x="1329" y="601"/>
                </a:lnTo>
                <a:lnTo>
                  <a:pt x="1330" y="594"/>
                </a:lnTo>
                <a:lnTo>
                  <a:pt x="1331" y="591"/>
                </a:lnTo>
                <a:lnTo>
                  <a:pt x="1332" y="589"/>
                </a:lnTo>
                <a:lnTo>
                  <a:pt x="1336" y="586"/>
                </a:lnTo>
                <a:lnTo>
                  <a:pt x="1340" y="583"/>
                </a:lnTo>
                <a:lnTo>
                  <a:pt x="1340" y="581"/>
                </a:lnTo>
                <a:lnTo>
                  <a:pt x="1340" y="579"/>
                </a:lnTo>
                <a:lnTo>
                  <a:pt x="1338" y="577"/>
                </a:lnTo>
                <a:lnTo>
                  <a:pt x="1336" y="574"/>
                </a:lnTo>
                <a:lnTo>
                  <a:pt x="1336" y="573"/>
                </a:lnTo>
                <a:lnTo>
                  <a:pt x="1337" y="572"/>
                </a:lnTo>
                <a:lnTo>
                  <a:pt x="1339" y="571"/>
                </a:lnTo>
                <a:lnTo>
                  <a:pt x="1341" y="571"/>
                </a:lnTo>
                <a:lnTo>
                  <a:pt x="1346" y="572"/>
                </a:lnTo>
                <a:lnTo>
                  <a:pt x="1346" y="568"/>
                </a:lnTo>
                <a:lnTo>
                  <a:pt x="1346" y="565"/>
                </a:lnTo>
                <a:lnTo>
                  <a:pt x="1345" y="561"/>
                </a:lnTo>
                <a:lnTo>
                  <a:pt x="1345" y="559"/>
                </a:lnTo>
                <a:lnTo>
                  <a:pt x="1346" y="558"/>
                </a:lnTo>
                <a:lnTo>
                  <a:pt x="1346" y="556"/>
                </a:lnTo>
                <a:lnTo>
                  <a:pt x="1348" y="555"/>
                </a:lnTo>
                <a:lnTo>
                  <a:pt x="1352" y="553"/>
                </a:lnTo>
                <a:lnTo>
                  <a:pt x="1355" y="550"/>
                </a:lnTo>
                <a:lnTo>
                  <a:pt x="1356" y="548"/>
                </a:lnTo>
                <a:lnTo>
                  <a:pt x="1357" y="546"/>
                </a:lnTo>
                <a:lnTo>
                  <a:pt x="1357" y="544"/>
                </a:lnTo>
                <a:lnTo>
                  <a:pt x="1359" y="543"/>
                </a:lnTo>
                <a:lnTo>
                  <a:pt x="1363" y="544"/>
                </a:lnTo>
                <a:lnTo>
                  <a:pt x="1366" y="544"/>
                </a:lnTo>
                <a:lnTo>
                  <a:pt x="1367" y="544"/>
                </a:lnTo>
                <a:lnTo>
                  <a:pt x="1368" y="544"/>
                </a:lnTo>
                <a:lnTo>
                  <a:pt x="1369" y="541"/>
                </a:lnTo>
                <a:lnTo>
                  <a:pt x="1369" y="537"/>
                </a:lnTo>
                <a:lnTo>
                  <a:pt x="1368" y="530"/>
                </a:lnTo>
                <a:lnTo>
                  <a:pt x="1371" y="528"/>
                </a:lnTo>
                <a:lnTo>
                  <a:pt x="1372" y="528"/>
                </a:lnTo>
                <a:lnTo>
                  <a:pt x="1374" y="524"/>
                </a:lnTo>
                <a:lnTo>
                  <a:pt x="1376" y="525"/>
                </a:lnTo>
                <a:lnTo>
                  <a:pt x="1378" y="527"/>
                </a:lnTo>
                <a:lnTo>
                  <a:pt x="1381" y="528"/>
                </a:lnTo>
                <a:lnTo>
                  <a:pt x="1383" y="527"/>
                </a:lnTo>
                <a:lnTo>
                  <a:pt x="1385" y="527"/>
                </a:lnTo>
                <a:lnTo>
                  <a:pt x="1385" y="526"/>
                </a:lnTo>
                <a:lnTo>
                  <a:pt x="1385" y="525"/>
                </a:lnTo>
                <a:lnTo>
                  <a:pt x="1383" y="524"/>
                </a:lnTo>
                <a:lnTo>
                  <a:pt x="1379" y="521"/>
                </a:lnTo>
                <a:lnTo>
                  <a:pt x="1386" y="518"/>
                </a:lnTo>
                <a:lnTo>
                  <a:pt x="1391" y="515"/>
                </a:lnTo>
                <a:lnTo>
                  <a:pt x="1386" y="515"/>
                </a:lnTo>
                <a:lnTo>
                  <a:pt x="1384" y="514"/>
                </a:lnTo>
                <a:lnTo>
                  <a:pt x="1384" y="513"/>
                </a:lnTo>
                <a:lnTo>
                  <a:pt x="1385" y="513"/>
                </a:lnTo>
                <a:lnTo>
                  <a:pt x="1388" y="512"/>
                </a:lnTo>
                <a:lnTo>
                  <a:pt x="1390" y="512"/>
                </a:lnTo>
                <a:lnTo>
                  <a:pt x="1392" y="513"/>
                </a:lnTo>
                <a:lnTo>
                  <a:pt x="1393" y="514"/>
                </a:lnTo>
                <a:lnTo>
                  <a:pt x="1397" y="515"/>
                </a:lnTo>
                <a:lnTo>
                  <a:pt x="1399" y="516"/>
                </a:lnTo>
                <a:lnTo>
                  <a:pt x="1402" y="515"/>
                </a:lnTo>
                <a:lnTo>
                  <a:pt x="1404" y="514"/>
                </a:lnTo>
                <a:lnTo>
                  <a:pt x="1407" y="512"/>
                </a:lnTo>
                <a:lnTo>
                  <a:pt x="1410" y="509"/>
                </a:lnTo>
                <a:lnTo>
                  <a:pt x="1413" y="507"/>
                </a:lnTo>
                <a:lnTo>
                  <a:pt x="1413" y="506"/>
                </a:lnTo>
                <a:lnTo>
                  <a:pt x="1413" y="504"/>
                </a:lnTo>
                <a:lnTo>
                  <a:pt x="1413" y="502"/>
                </a:lnTo>
                <a:lnTo>
                  <a:pt x="1415" y="500"/>
                </a:lnTo>
                <a:lnTo>
                  <a:pt x="1415" y="499"/>
                </a:lnTo>
                <a:lnTo>
                  <a:pt x="1416" y="499"/>
                </a:lnTo>
                <a:lnTo>
                  <a:pt x="1413" y="497"/>
                </a:lnTo>
                <a:lnTo>
                  <a:pt x="1411" y="495"/>
                </a:lnTo>
                <a:lnTo>
                  <a:pt x="1409" y="494"/>
                </a:lnTo>
                <a:lnTo>
                  <a:pt x="1407" y="493"/>
                </a:lnTo>
                <a:lnTo>
                  <a:pt x="1407" y="487"/>
                </a:lnTo>
                <a:lnTo>
                  <a:pt x="1413" y="490"/>
                </a:lnTo>
                <a:lnTo>
                  <a:pt x="1416" y="490"/>
                </a:lnTo>
                <a:lnTo>
                  <a:pt x="1419" y="490"/>
                </a:lnTo>
                <a:lnTo>
                  <a:pt x="1422" y="468"/>
                </a:lnTo>
                <a:lnTo>
                  <a:pt x="1427" y="467"/>
                </a:lnTo>
                <a:lnTo>
                  <a:pt x="1433" y="468"/>
                </a:lnTo>
                <a:lnTo>
                  <a:pt x="1433" y="465"/>
                </a:lnTo>
                <a:lnTo>
                  <a:pt x="1432" y="463"/>
                </a:lnTo>
                <a:lnTo>
                  <a:pt x="1433" y="462"/>
                </a:lnTo>
                <a:lnTo>
                  <a:pt x="1436" y="462"/>
                </a:lnTo>
                <a:lnTo>
                  <a:pt x="1439" y="462"/>
                </a:lnTo>
                <a:lnTo>
                  <a:pt x="1441" y="462"/>
                </a:lnTo>
                <a:lnTo>
                  <a:pt x="1443" y="463"/>
                </a:lnTo>
                <a:lnTo>
                  <a:pt x="1444" y="464"/>
                </a:lnTo>
                <a:lnTo>
                  <a:pt x="1445" y="465"/>
                </a:lnTo>
                <a:lnTo>
                  <a:pt x="1446" y="465"/>
                </a:lnTo>
                <a:lnTo>
                  <a:pt x="1447" y="467"/>
                </a:lnTo>
                <a:lnTo>
                  <a:pt x="1448" y="468"/>
                </a:lnTo>
                <a:lnTo>
                  <a:pt x="1449" y="468"/>
                </a:lnTo>
                <a:lnTo>
                  <a:pt x="1450" y="468"/>
                </a:lnTo>
                <a:lnTo>
                  <a:pt x="1455" y="466"/>
                </a:lnTo>
                <a:lnTo>
                  <a:pt x="1464" y="462"/>
                </a:lnTo>
                <a:lnTo>
                  <a:pt x="1466" y="461"/>
                </a:lnTo>
                <a:lnTo>
                  <a:pt x="1468" y="461"/>
                </a:lnTo>
                <a:lnTo>
                  <a:pt x="1470" y="461"/>
                </a:lnTo>
                <a:lnTo>
                  <a:pt x="1472" y="459"/>
                </a:lnTo>
                <a:lnTo>
                  <a:pt x="1473" y="458"/>
                </a:lnTo>
                <a:lnTo>
                  <a:pt x="1473" y="457"/>
                </a:lnTo>
                <a:lnTo>
                  <a:pt x="1472" y="454"/>
                </a:lnTo>
                <a:lnTo>
                  <a:pt x="1469" y="448"/>
                </a:lnTo>
                <a:lnTo>
                  <a:pt x="1472" y="447"/>
                </a:lnTo>
                <a:lnTo>
                  <a:pt x="1472" y="446"/>
                </a:lnTo>
                <a:lnTo>
                  <a:pt x="1472" y="445"/>
                </a:lnTo>
                <a:lnTo>
                  <a:pt x="1472" y="442"/>
                </a:lnTo>
                <a:lnTo>
                  <a:pt x="1475" y="443"/>
                </a:lnTo>
                <a:lnTo>
                  <a:pt x="1476" y="443"/>
                </a:lnTo>
                <a:lnTo>
                  <a:pt x="1477" y="442"/>
                </a:lnTo>
                <a:lnTo>
                  <a:pt x="1477" y="441"/>
                </a:lnTo>
                <a:lnTo>
                  <a:pt x="1476" y="438"/>
                </a:lnTo>
                <a:lnTo>
                  <a:pt x="1475" y="437"/>
                </a:lnTo>
                <a:lnTo>
                  <a:pt x="1448" y="435"/>
                </a:lnTo>
                <a:lnTo>
                  <a:pt x="1433" y="434"/>
                </a:lnTo>
                <a:lnTo>
                  <a:pt x="1416" y="434"/>
                </a:lnTo>
                <a:lnTo>
                  <a:pt x="1426" y="431"/>
                </a:lnTo>
                <a:lnTo>
                  <a:pt x="1429" y="430"/>
                </a:lnTo>
                <a:lnTo>
                  <a:pt x="1430" y="429"/>
                </a:lnTo>
                <a:lnTo>
                  <a:pt x="1430" y="427"/>
                </a:lnTo>
                <a:lnTo>
                  <a:pt x="1431" y="425"/>
                </a:lnTo>
                <a:lnTo>
                  <a:pt x="1431" y="422"/>
                </a:lnTo>
                <a:lnTo>
                  <a:pt x="1433" y="417"/>
                </a:lnTo>
                <a:lnTo>
                  <a:pt x="1435" y="418"/>
                </a:lnTo>
                <a:lnTo>
                  <a:pt x="1436" y="418"/>
                </a:lnTo>
                <a:lnTo>
                  <a:pt x="1435" y="420"/>
                </a:lnTo>
                <a:lnTo>
                  <a:pt x="1435" y="421"/>
                </a:lnTo>
                <a:lnTo>
                  <a:pt x="1436" y="423"/>
                </a:lnTo>
                <a:lnTo>
                  <a:pt x="1452" y="423"/>
                </a:lnTo>
                <a:lnTo>
                  <a:pt x="1458" y="423"/>
                </a:lnTo>
                <a:lnTo>
                  <a:pt x="1463" y="424"/>
                </a:lnTo>
                <a:lnTo>
                  <a:pt x="1467" y="426"/>
                </a:lnTo>
                <a:lnTo>
                  <a:pt x="1472" y="429"/>
                </a:lnTo>
                <a:lnTo>
                  <a:pt x="1483" y="437"/>
                </a:lnTo>
                <a:lnTo>
                  <a:pt x="1484" y="436"/>
                </a:lnTo>
                <a:lnTo>
                  <a:pt x="1484" y="435"/>
                </a:lnTo>
                <a:lnTo>
                  <a:pt x="1483" y="433"/>
                </a:lnTo>
                <a:lnTo>
                  <a:pt x="1483" y="430"/>
                </a:lnTo>
                <a:lnTo>
                  <a:pt x="1483" y="428"/>
                </a:lnTo>
                <a:lnTo>
                  <a:pt x="1487" y="425"/>
                </a:lnTo>
                <a:lnTo>
                  <a:pt x="1492" y="423"/>
                </a:lnTo>
                <a:lnTo>
                  <a:pt x="1489" y="412"/>
                </a:lnTo>
                <a:lnTo>
                  <a:pt x="1486" y="403"/>
                </a:lnTo>
                <a:lnTo>
                  <a:pt x="1491" y="402"/>
                </a:lnTo>
                <a:lnTo>
                  <a:pt x="1496" y="401"/>
                </a:lnTo>
                <a:lnTo>
                  <a:pt x="1501" y="400"/>
                </a:lnTo>
                <a:lnTo>
                  <a:pt x="1503" y="400"/>
                </a:lnTo>
                <a:lnTo>
                  <a:pt x="1506" y="401"/>
                </a:lnTo>
                <a:lnTo>
                  <a:pt x="1507" y="403"/>
                </a:lnTo>
                <a:lnTo>
                  <a:pt x="1511" y="408"/>
                </a:lnTo>
                <a:lnTo>
                  <a:pt x="1512" y="410"/>
                </a:lnTo>
                <a:lnTo>
                  <a:pt x="1515" y="412"/>
                </a:lnTo>
                <a:lnTo>
                  <a:pt x="1518" y="414"/>
                </a:lnTo>
                <a:lnTo>
                  <a:pt x="1523" y="414"/>
                </a:lnTo>
                <a:lnTo>
                  <a:pt x="1528" y="414"/>
                </a:lnTo>
                <a:lnTo>
                  <a:pt x="1531" y="413"/>
                </a:lnTo>
                <a:lnTo>
                  <a:pt x="1533" y="412"/>
                </a:lnTo>
                <a:lnTo>
                  <a:pt x="1533" y="411"/>
                </a:lnTo>
                <a:lnTo>
                  <a:pt x="1533" y="410"/>
                </a:lnTo>
                <a:lnTo>
                  <a:pt x="1532" y="409"/>
                </a:lnTo>
                <a:lnTo>
                  <a:pt x="1530" y="407"/>
                </a:lnTo>
                <a:lnTo>
                  <a:pt x="1527" y="405"/>
                </a:lnTo>
                <a:lnTo>
                  <a:pt x="1523" y="403"/>
                </a:lnTo>
                <a:lnTo>
                  <a:pt x="1523" y="397"/>
                </a:lnTo>
                <a:lnTo>
                  <a:pt x="1525" y="398"/>
                </a:lnTo>
                <a:lnTo>
                  <a:pt x="1526" y="398"/>
                </a:lnTo>
                <a:lnTo>
                  <a:pt x="1527" y="397"/>
                </a:lnTo>
                <a:lnTo>
                  <a:pt x="1528" y="396"/>
                </a:lnTo>
                <a:lnTo>
                  <a:pt x="1529" y="395"/>
                </a:lnTo>
                <a:lnTo>
                  <a:pt x="1530" y="394"/>
                </a:lnTo>
                <a:lnTo>
                  <a:pt x="1531" y="395"/>
                </a:lnTo>
                <a:lnTo>
                  <a:pt x="1531" y="400"/>
                </a:lnTo>
                <a:lnTo>
                  <a:pt x="1537" y="403"/>
                </a:lnTo>
                <a:lnTo>
                  <a:pt x="1540" y="404"/>
                </a:lnTo>
                <a:lnTo>
                  <a:pt x="1542" y="406"/>
                </a:lnTo>
                <a:lnTo>
                  <a:pt x="1545" y="403"/>
                </a:lnTo>
                <a:lnTo>
                  <a:pt x="1548" y="398"/>
                </a:lnTo>
                <a:lnTo>
                  <a:pt x="1551" y="394"/>
                </a:lnTo>
                <a:lnTo>
                  <a:pt x="1552" y="393"/>
                </a:lnTo>
                <a:lnTo>
                  <a:pt x="1554" y="392"/>
                </a:lnTo>
                <a:lnTo>
                  <a:pt x="1555" y="391"/>
                </a:lnTo>
                <a:lnTo>
                  <a:pt x="1556" y="391"/>
                </a:lnTo>
                <a:lnTo>
                  <a:pt x="1558" y="391"/>
                </a:lnTo>
                <a:lnTo>
                  <a:pt x="1560" y="392"/>
                </a:lnTo>
                <a:lnTo>
                  <a:pt x="1562" y="392"/>
                </a:lnTo>
                <a:lnTo>
                  <a:pt x="1565" y="386"/>
                </a:lnTo>
                <a:lnTo>
                  <a:pt x="1575" y="383"/>
                </a:lnTo>
                <a:lnTo>
                  <a:pt x="1581" y="381"/>
                </a:lnTo>
                <a:lnTo>
                  <a:pt x="1588" y="379"/>
                </a:lnTo>
                <a:lnTo>
                  <a:pt x="1596" y="375"/>
                </a:lnTo>
                <a:lnTo>
                  <a:pt x="1595" y="368"/>
                </a:lnTo>
                <a:lnTo>
                  <a:pt x="1595" y="364"/>
                </a:lnTo>
                <a:lnTo>
                  <a:pt x="1595" y="362"/>
                </a:lnTo>
                <a:lnTo>
                  <a:pt x="1596" y="361"/>
                </a:lnTo>
                <a:lnTo>
                  <a:pt x="1587" y="357"/>
                </a:lnTo>
                <a:lnTo>
                  <a:pt x="1582" y="355"/>
                </a:lnTo>
                <a:lnTo>
                  <a:pt x="1577" y="352"/>
                </a:lnTo>
                <a:lnTo>
                  <a:pt x="1575" y="350"/>
                </a:lnTo>
                <a:lnTo>
                  <a:pt x="1574" y="349"/>
                </a:lnTo>
                <a:lnTo>
                  <a:pt x="1572" y="347"/>
                </a:lnTo>
                <a:lnTo>
                  <a:pt x="1571" y="344"/>
                </a:lnTo>
                <a:lnTo>
                  <a:pt x="1570" y="342"/>
                </a:lnTo>
                <a:lnTo>
                  <a:pt x="1570" y="339"/>
                </a:lnTo>
                <a:lnTo>
                  <a:pt x="1571" y="333"/>
                </a:lnTo>
                <a:lnTo>
                  <a:pt x="1573" y="331"/>
                </a:lnTo>
                <a:lnTo>
                  <a:pt x="1574" y="329"/>
                </a:lnTo>
                <a:lnTo>
                  <a:pt x="1574" y="328"/>
                </a:lnTo>
                <a:lnTo>
                  <a:pt x="1573" y="327"/>
                </a:lnTo>
                <a:lnTo>
                  <a:pt x="1576" y="328"/>
                </a:lnTo>
                <a:lnTo>
                  <a:pt x="1578" y="328"/>
                </a:lnTo>
                <a:lnTo>
                  <a:pt x="1579" y="327"/>
                </a:lnTo>
                <a:lnTo>
                  <a:pt x="1580" y="326"/>
                </a:lnTo>
                <a:lnTo>
                  <a:pt x="1581" y="323"/>
                </a:lnTo>
                <a:lnTo>
                  <a:pt x="1582" y="321"/>
                </a:lnTo>
                <a:lnTo>
                  <a:pt x="1577" y="322"/>
                </a:lnTo>
                <a:lnTo>
                  <a:pt x="1575" y="322"/>
                </a:lnTo>
                <a:lnTo>
                  <a:pt x="1575" y="321"/>
                </a:lnTo>
                <a:lnTo>
                  <a:pt x="1575" y="318"/>
                </a:lnTo>
                <a:lnTo>
                  <a:pt x="1576" y="315"/>
                </a:lnTo>
                <a:lnTo>
                  <a:pt x="1582" y="308"/>
                </a:lnTo>
                <a:lnTo>
                  <a:pt x="1585" y="304"/>
                </a:lnTo>
                <a:lnTo>
                  <a:pt x="1585" y="302"/>
                </a:lnTo>
                <a:lnTo>
                  <a:pt x="1584" y="301"/>
                </a:lnTo>
                <a:lnTo>
                  <a:pt x="1583" y="299"/>
                </a:lnTo>
                <a:lnTo>
                  <a:pt x="1582" y="298"/>
                </a:lnTo>
                <a:lnTo>
                  <a:pt x="1582" y="296"/>
                </a:lnTo>
                <a:lnTo>
                  <a:pt x="1579" y="297"/>
                </a:lnTo>
                <a:lnTo>
                  <a:pt x="1577" y="299"/>
                </a:lnTo>
                <a:lnTo>
                  <a:pt x="1573" y="302"/>
                </a:lnTo>
                <a:lnTo>
                  <a:pt x="1573" y="301"/>
                </a:lnTo>
                <a:lnTo>
                  <a:pt x="1572" y="300"/>
                </a:lnTo>
                <a:lnTo>
                  <a:pt x="1569" y="300"/>
                </a:lnTo>
                <a:lnTo>
                  <a:pt x="1567" y="300"/>
                </a:lnTo>
                <a:lnTo>
                  <a:pt x="1565" y="299"/>
                </a:lnTo>
                <a:lnTo>
                  <a:pt x="1563" y="290"/>
                </a:lnTo>
                <a:lnTo>
                  <a:pt x="1559" y="279"/>
                </a:lnTo>
                <a:lnTo>
                  <a:pt x="1547" y="280"/>
                </a:lnTo>
                <a:lnTo>
                  <a:pt x="1537" y="279"/>
                </a:lnTo>
                <a:lnTo>
                  <a:pt x="1526" y="278"/>
                </a:lnTo>
                <a:lnTo>
                  <a:pt x="1512" y="276"/>
                </a:lnTo>
                <a:lnTo>
                  <a:pt x="1514" y="285"/>
                </a:lnTo>
                <a:lnTo>
                  <a:pt x="1518" y="295"/>
                </a:lnTo>
                <a:lnTo>
                  <a:pt x="1526" y="313"/>
                </a:lnTo>
                <a:lnTo>
                  <a:pt x="1523" y="314"/>
                </a:lnTo>
                <a:lnTo>
                  <a:pt x="1523" y="315"/>
                </a:lnTo>
                <a:lnTo>
                  <a:pt x="1523" y="316"/>
                </a:lnTo>
                <a:lnTo>
                  <a:pt x="1523" y="319"/>
                </a:lnTo>
                <a:lnTo>
                  <a:pt x="1517" y="318"/>
                </a:lnTo>
                <a:lnTo>
                  <a:pt x="1514" y="318"/>
                </a:lnTo>
                <a:lnTo>
                  <a:pt x="1512" y="319"/>
                </a:lnTo>
                <a:lnTo>
                  <a:pt x="1511" y="322"/>
                </a:lnTo>
                <a:lnTo>
                  <a:pt x="1510" y="330"/>
                </a:lnTo>
                <a:lnTo>
                  <a:pt x="1509" y="341"/>
                </a:lnTo>
                <a:lnTo>
                  <a:pt x="1503" y="341"/>
                </a:lnTo>
                <a:lnTo>
                  <a:pt x="1498" y="351"/>
                </a:lnTo>
                <a:lnTo>
                  <a:pt x="1495" y="359"/>
                </a:lnTo>
                <a:lnTo>
                  <a:pt x="1490" y="367"/>
                </a:lnTo>
                <a:lnTo>
                  <a:pt x="1483" y="375"/>
                </a:lnTo>
                <a:lnTo>
                  <a:pt x="1485" y="375"/>
                </a:lnTo>
                <a:lnTo>
                  <a:pt x="1486" y="376"/>
                </a:lnTo>
                <a:lnTo>
                  <a:pt x="1482" y="376"/>
                </a:lnTo>
                <a:lnTo>
                  <a:pt x="1477" y="376"/>
                </a:lnTo>
                <a:lnTo>
                  <a:pt x="1472" y="375"/>
                </a:lnTo>
                <a:lnTo>
                  <a:pt x="1471" y="374"/>
                </a:lnTo>
                <a:lnTo>
                  <a:pt x="1470" y="372"/>
                </a:lnTo>
                <a:lnTo>
                  <a:pt x="1469" y="368"/>
                </a:lnTo>
                <a:lnTo>
                  <a:pt x="1468" y="364"/>
                </a:lnTo>
                <a:lnTo>
                  <a:pt x="1467" y="362"/>
                </a:lnTo>
                <a:lnTo>
                  <a:pt x="1467" y="361"/>
                </a:lnTo>
                <a:lnTo>
                  <a:pt x="1466" y="360"/>
                </a:lnTo>
                <a:lnTo>
                  <a:pt x="1465" y="359"/>
                </a:lnTo>
                <a:lnTo>
                  <a:pt x="1462" y="358"/>
                </a:lnTo>
                <a:lnTo>
                  <a:pt x="1460" y="357"/>
                </a:lnTo>
                <a:lnTo>
                  <a:pt x="1459" y="356"/>
                </a:lnTo>
                <a:lnTo>
                  <a:pt x="1458" y="355"/>
                </a:lnTo>
                <a:lnTo>
                  <a:pt x="1453" y="348"/>
                </a:lnTo>
                <a:lnTo>
                  <a:pt x="1452" y="346"/>
                </a:lnTo>
                <a:lnTo>
                  <a:pt x="1450" y="344"/>
                </a:lnTo>
                <a:lnTo>
                  <a:pt x="1450" y="342"/>
                </a:lnTo>
                <a:lnTo>
                  <a:pt x="1450" y="341"/>
                </a:lnTo>
                <a:lnTo>
                  <a:pt x="1452" y="339"/>
                </a:lnTo>
                <a:lnTo>
                  <a:pt x="1455" y="336"/>
                </a:lnTo>
                <a:lnTo>
                  <a:pt x="1457" y="332"/>
                </a:lnTo>
                <a:lnTo>
                  <a:pt x="1458" y="328"/>
                </a:lnTo>
                <a:lnTo>
                  <a:pt x="1461" y="321"/>
                </a:lnTo>
                <a:lnTo>
                  <a:pt x="1464" y="313"/>
                </a:lnTo>
                <a:lnTo>
                  <a:pt x="1467" y="312"/>
                </a:lnTo>
                <a:lnTo>
                  <a:pt x="1468" y="311"/>
                </a:lnTo>
                <a:lnTo>
                  <a:pt x="1467" y="310"/>
                </a:lnTo>
                <a:lnTo>
                  <a:pt x="1465" y="309"/>
                </a:lnTo>
                <a:lnTo>
                  <a:pt x="1463" y="308"/>
                </a:lnTo>
                <a:lnTo>
                  <a:pt x="1461" y="303"/>
                </a:lnTo>
                <a:lnTo>
                  <a:pt x="1460" y="298"/>
                </a:lnTo>
                <a:lnTo>
                  <a:pt x="1458" y="293"/>
                </a:lnTo>
                <a:lnTo>
                  <a:pt x="1450" y="296"/>
                </a:lnTo>
                <a:lnTo>
                  <a:pt x="1441" y="299"/>
                </a:lnTo>
                <a:lnTo>
                  <a:pt x="1440" y="312"/>
                </a:lnTo>
                <a:lnTo>
                  <a:pt x="1438" y="327"/>
                </a:lnTo>
                <a:lnTo>
                  <a:pt x="1433" y="328"/>
                </a:lnTo>
                <a:lnTo>
                  <a:pt x="1431" y="328"/>
                </a:lnTo>
                <a:lnTo>
                  <a:pt x="1430" y="329"/>
                </a:lnTo>
                <a:lnTo>
                  <a:pt x="1430" y="330"/>
                </a:lnTo>
                <a:lnTo>
                  <a:pt x="1430" y="332"/>
                </a:lnTo>
                <a:lnTo>
                  <a:pt x="1430" y="334"/>
                </a:lnTo>
                <a:lnTo>
                  <a:pt x="1430" y="336"/>
                </a:lnTo>
                <a:lnTo>
                  <a:pt x="1430" y="337"/>
                </a:lnTo>
                <a:lnTo>
                  <a:pt x="1430" y="338"/>
                </a:lnTo>
                <a:lnTo>
                  <a:pt x="1426" y="338"/>
                </a:lnTo>
                <a:lnTo>
                  <a:pt x="1422" y="338"/>
                </a:lnTo>
                <a:lnTo>
                  <a:pt x="1421" y="337"/>
                </a:lnTo>
                <a:lnTo>
                  <a:pt x="1422" y="335"/>
                </a:lnTo>
                <a:lnTo>
                  <a:pt x="1423" y="333"/>
                </a:lnTo>
                <a:lnTo>
                  <a:pt x="1424" y="331"/>
                </a:lnTo>
                <a:lnTo>
                  <a:pt x="1424" y="330"/>
                </a:lnTo>
                <a:lnTo>
                  <a:pt x="1423" y="328"/>
                </a:lnTo>
                <a:lnTo>
                  <a:pt x="1422" y="327"/>
                </a:lnTo>
                <a:lnTo>
                  <a:pt x="1420" y="323"/>
                </a:lnTo>
                <a:lnTo>
                  <a:pt x="1418" y="313"/>
                </a:lnTo>
                <a:lnTo>
                  <a:pt x="1416" y="305"/>
                </a:lnTo>
                <a:lnTo>
                  <a:pt x="1415" y="301"/>
                </a:lnTo>
                <a:lnTo>
                  <a:pt x="1413" y="299"/>
                </a:lnTo>
                <a:lnTo>
                  <a:pt x="1411" y="297"/>
                </a:lnTo>
                <a:lnTo>
                  <a:pt x="1408" y="296"/>
                </a:lnTo>
                <a:lnTo>
                  <a:pt x="1403" y="296"/>
                </a:lnTo>
                <a:lnTo>
                  <a:pt x="1397" y="295"/>
                </a:lnTo>
                <a:lnTo>
                  <a:pt x="1394" y="294"/>
                </a:lnTo>
                <a:lnTo>
                  <a:pt x="1391" y="293"/>
                </a:lnTo>
                <a:lnTo>
                  <a:pt x="1382" y="282"/>
                </a:lnTo>
                <a:lnTo>
                  <a:pt x="1381" y="283"/>
                </a:lnTo>
                <a:lnTo>
                  <a:pt x="1382" y="282"/>
                </a:lnTo>
                <a:lnTo>
                  <a:pt x="1386" y="277"/>
                </a:lnTo>
                <a:lnTo>
                  <a:pt x="1392" y="272"/>
                </a:lnTo>
                <a:lnTo>
                  <a:pt x="1396" y="268"/>
                </a:lnTo>
                <a:lnTo>
                  <a:pt x="1398" y="266"/>
                </a:lnTo>
                <a:lnTo>
                  <a:pt x="1398" y="265"/>
                </a:lnTo>
                <a:lnTo>
                  <a:pt x="1397" y="264"/>
                </a:lnTo>
                <a:lnTo>
                  <a:pt x="1396" y="263"/>
                </a:lnTo>
                <a:lnTo>
                  <a:pt x="1391" y="262"/>
                </a:lnTo>
                <a:lnTo>
                  <a:pt x="1389" y="265"/>
                </a:lnTo>
                <a:lnTo>
                  <a:pt x="1389" y="267"/>
                </a:lnTo>
                <a:lnTo>
                  <a:pt x="1388" y="268"/>
                </a:lnTo>
                <a:lnTo>
                  <a:pt x="1385" y="268"/>
                </a:lnTo>
                <a:lnTo>
                  <a:pt x="1386" y="267"/>
                </a:lnTo>
                <a:lnTo>
                  <a:pt x="1386" y="265"/>
                </a:lnTo>
                <a:lnTo>
                  <a:pt x="1387" y="262"/>
                </a:lnTo>
                <a:lnTo>
                  <a:pt x="1387" y="258"/>
                </a:lnTo>
                <a:lnTo>
                  <a:pt x="1388" y="254"/>
                </a:lnTo>
                <a:lnTo>
                  <a:pt x="1392" y="255"/>
                </a:lnTo>
                <a:lnTo>
                  <a:pt x="1396" y="256"/>
                </a:lnTo>
                <a:lnTo>
                  <a:pt x="1405" y="259"/>
                </a:lnTo>
                <a:lnTo>
                  <a:pt x="1405" y="257"/>
                </a:lnTo>
                <a:lnTo>
                  <a:pt x="1405" y="254"/>
                </a:lnTo>
                <a:lnTo>
                  <a:pt x="1406" y="253"/>
                </a:lnTo>
                <a:lnTo>
                  <a:pt x="1406" y="252"/>
                </a:lnTo>
                <a:lnTo>
                  <a:pt x="1407" y="251"/>
                </a:lnTo>
                <a:lnTo>
                  <a:pt x="1406" y="250"/>
                </a:lnTo>
                <a:lnTo>
                  <a:pt x="1405" y="250"/>
                </a:lnTo>
                <a:lnTo>
                  <a:pt x="1402" y="250"/>
                </a:lnTo>
                <a:lnTo>
                  <a:pt x="1400" y="251"/>
                </a:lnTo>
                <a:lnTo>
                  <a:pt x="1399" y="251"/>
                </a:lnTo>
                <a:lnTo>
                  <a:pt x="1399" y="245"/>
                </a:lnTo>
                <a:lnTo>
                  <a:pt x="1394" y="244"/>
                </a:lnTo>
                <a:lnTo>
                  <a:pt x="1390" y="244"/>
                </a:lnTo>
                <a:lnTo>
                  <a:pt x="1388" y="243"/>
                </a:lnTo>
                <a:lnTo>
                  <a:pt x="1387" y="242"/>
                </a:lnTo>
                <a:lnTo>
                  <a:pt x="1386" y="240"/>
                </a:lnTo>
                <a:lnTo>
                  <a:pt x="1384" y="237"/>
                </a:lnTo>
                <a:lnTo>
                  <a:pt x="1381" y="233"/>
                </a:lnTo>
                <a:lnTo>
                  <a:pt x="1379" y="231"/>
                </a:lnTo>
                <a:lnTo>
                  <a:pt x="1377" y="230"/>
                </a:lnTo>
                <a:lnTo>
                  <a:pt x="1374" y="229"/>
                </a:lnTo>
                <a:lnTo>
                  <a:pt x="1369" y="229"/>
                </a:lnTo>
                <a:lnTo>
                  <a:pt x="1364" y="228"/>
                </a:lnTo>
                <a:lnTo>
                  <a:pt x="1362" y="227"/>
                </a:lnTo>
                <a:lnTo>
                  <a:pt x="1360" y="226"/>
                </a:lnTo>
                <a:lnTo>
                  <a:pt x="1329" y="226"/>
                </a:lnTo>
                <a:lnTo>
                  <a:pt x="1326" y="227"/>
                </a:lnTo>
                <a:lnTo>
                  <a:pt x="1322" y="229"/>
                </a:lnTo>
                <a:lnTo>
                  <a:pt x="1318" y="232"/>
                </a:lnTo>
                <a:lnTo>
                  <a:pt x="1315" y="236"/>
                </a:lnTo>
                <a:lnTo>
                  <a:pt x="1313" y="241"/>
                </a:lnTo>
                <a:lnTo>
                  <a:pt x="1312" y="243"/>
                </a:lnTo>
                <a:lnTo>
                  <a:pt x="1311" y="245"/>
                </a:lnTo>
                <a:lnTo>
                  <a:pt x="1311" y="248"/>
                </a:lnTo>
                <a:lnTo>
                  <a:pt x="1312" y="250"/>
                </a:lnTo>
                <a:lnTo>
                  <a:pt x="1313" y="252"/>
                </a:lnTo>
                <a:lnTo>
                  <a:pt x="1315" y="254"/>
                </a:lnTo>
                <a:lnTo>
                  <a:pt x="1313" y="254"/>
                </a:lnTo>
                <a:lnTo>
                  <a:pt x="1310" y="254"/>
                </a:lnTo>
                <a:lnTo>
                  <a:pt x="1306" y="254"/>
                </a:lnTo>
                <a:lnTo>
                  <a:pt x="1306" y="255"/>
                </a:lnTo>
                <a:lnTo>
                  <a:pt x="1305" y="257"/>
                </a:lnTo>
                <a:lnTo>
                  <a:pt x="1303" y="259"/>
                </a:lnTo>
                <a:lnTo>
                  <a:pt x="1308" y="263"/>
                </a:lnTo>
                <a:lnTo>
                  <a:pt x="1312" y="266"/>
                </a:lnTo>
                <a:lnTo>
                  <a:pt x="1316" y="270"/>
                </a:lnTo>
                <a:lnTo>
                  <a:pt x="1320" y="274"/>
                </a:lnTo>
                <a:lnTo>
                  <a:pt x="1318" y="274"/>
                </a:lnTo>
                <a:lnTo>
                  <a:pt x="1316" y="275"/>
                </a:lnTo>
                <a:lnTo>
                  <a:pt x="1314" y="277"/>
                </a:lnTo>
                <a:lnTo>
                  <a:pt x="1314" y="278"/>
                </a:lnTo>
                <a:lnTo>
                  <a:pt x="1314" y="279"/>
                </a:lnTo>
                <a:lnTo>
                  <a:pt x="1314" y="280"/>
                </a:lnTo>
                <a:lnTo>
                  <a:pt x="1315" y="281"/>
                </a:lnTo>
                <a:lnTo>
                  <a:pt x="1318" y="282"/>
                </a:lnTo>
                <a:lnTo>
                  <a:pt x="1323" y="282"/>
                </a:lnTo>
                <a:lnTo>
                  <a:pt x="1322" y="283"/>
                </a:lnTo>
                <a:lnTo>
                  <a:pt x="1322" y="284"/>
                </a:lnTo>
                <a:lnTo>
                  <a:pt x="1323" y="285"/>
                </a:lnTo>
                <a:lnTo>
                  <a:pt x="1326" y="285"/>
                </a:lnTo>
                <a:lnTo>
                  <a:pt x="1325" y="284"/>
                </a:lnTo>
                <a:lnTo>
                  <a:pt x="1324" y="283"/>
                </a:lnTo>
                <a:lnTo>
                  <a:pt x="1324" y="279"/>
                </a:lnTo>
                <a:lnTo>
                  <a:pt x="1324" y="275"/>
                </a:lnTo>
                <a:lnTo>
                  <a:pt x="1325" y="274"/>
                </a:lnTo>
                <a:lnTo>
                  <a:pt x="1326" y="274"/>
                </a:lnTo>
                <a:lnTo>
                  <a:pt x="1328" y="273"/>
                </a:lnTo>
                <a:lnTo>
                  <a:pt x="1330" y="274"/>
                </a:lnTo>
                <a:lnTo>
                  <a:pt x="1332" y="274"/>
                </a:lnTo>
                <a:lnTo>
                  <a:pt x="1334" y="274"/>
                </a:lnTo>
                <a:lnTo>
                  <a:pt x="1339" y="280"/>
                </a:lnTo>
                <a:lnTo>
                  <a:pt x="1344" y="285"/>
                </a:lnTo>
                <a:lnTo>
                  <a:pt x="1345" y="287"/>
                </a:lnTo>
                <a:lnTo>
                  <a:pt x="1347" y="288"/>
                </a:lnTo>
                <a:lnTo>
                  <a:pt x="1351" y="288"/>
                </a:lnTo>
                <a:lnTo>
                  <a:pt x="1354" y="287"/>
                </a:lnTo>
                <a:lnTo>
                  <a:pt x="1359" y="286"/>
                </a:lnTo>
                <a:lnTo>
                  <a:pt x="1374" y="279"/>
                </a:lnTo>
                <a:lnTo>
                  <a:pt x="1374" y="285"/>
                </a:lnTo>
                <a:lnTo>
                  <a:pt x="1368" y="286"/>
                </a:lnTo>
                <a:lnTo>
                  <a:pt x="1365" y="288"/>
                </a:lnTo>
                <a:lnTo>
                  <a:pt x="1362" y="288"/>
                </a:lnTo>
                <a:lnTo>
                  <a:pt x="1362" y="289"/>
                </a:lnTo>
                <a:lnTo>
                  <a:pt x="1362" y="290"/>
                </a:lnTo>
                <a:lnTo>
                  <a:pt x="1362" y="294"/>
                </a:lnTo>
                <a:lnTo>
                  <a:pt x="1362" y="302"/>
                </a:lnTo>
                <a:lnTo>
                  <a:pt x="1357" y="300"/>
                </a:lnTo>
                <a:lnTo>
                  <a:pt x="1354" y="299"/>
                </a:lnTo>
                <a:lnTo>
                  <a:pt x="1352" y="299"/>
                </a:lnTo>
                <a:lnTo>
                  <a:pt x="1350" y="299"/>
                </a:lnTo>
                <a:lnTo>
                  <a:pt x="1346" y="299"/>
                </a:lnTo>
                <a:lnTo>
                  <a:pt x="1345" y="304"/>
                </a:lnTo>
                <a:lnTo>
                  <a:pt x="1344" y="309"/>
                </a:lnTo>
                <a:lnTo>
                  <a:pt x="1343" y="321"/>
                </a:lnTo>
                <a:lnTo>
                  <a:pt x="1350" y="319"/>
                </a:lnTo>
                <a:lnTo>
                  <a:pt x="1353" y="318"/>
                </a:lnTo>
                <a:lnTo>
                  <a:pt x="1357" y="319"/>
                </a:lnTo>
                <a:lnTo>
                  <a:pt x="1356" y="319"/>
                </a:lnTo>
                <a:lnTo>
                  <a:pt x="1356" y="320"/>
                </a:lnTo>
                <a:lnTo>
                  <a:pt x="1357" y="323"/>
                </a:lnTo>
                <a:lnTo>
                  <a:pt x="1360" y="327"/>
                </a:lnTo>
                <a:lnTo>
                  <a:pt x="1353" y="328"/>
                </a:lnTo>
                <a:lnTo>
                  <a:pt x="1349" y="328"/>
                </a:lnTo>
                <a:lnTo>
                  <a:pt x="1346" y="330"/>
                </a:lnTo>
                <a:lnTo>
                  <a:pt x="1346" y="333"/>
                </a:lnTo>
                <a:lnTo>
                  <a:pt x="1333" y="341"/>
                </a:lnTo>
                <a:lnTo>
                  <a:pt x="1327" y="347"/>
                </a:lnTo>
                <a:lnTo>
                  <a:pt x="1321" y="353"/>
                </a:lnTo>
                <a:lnTo>
                  <a:pt x="1318" y="359"/>
                </a:lnTo>
                <a:lnTo>
                  <a:pt x="1317" y="362"/>
                </a:lnTo>
                <a:lnTo>
                  <a:pt x="1317" y="366"/>
                </a:lnTo>
                <a:lnTo>
                  <a:pt x="1317" y="369"/>
                </a:lnTo>
                <a:lnTo>
                  <a:pt x="1319" y="372"/>
                </a:lnTo>
                <a:lnTo>
                  <a:pt x="1322" y="375"/>
                </a:lnTo>
                <a:lnTo>
                  <a:pt x="1326" y="378"/>
                </a:lnTo>
                <a:lnTo>
                  <a:pt x="1326" y="379"/>
                </a:lnTo>
                <a:lnTo>
                  <a:pt x="1325" y="380"/>
                </a:lnTo>
                <a:lnTo>
                  <a:pt x="1323" y="382"/>
                </a:lnTo>
                <a:lnTo>
                  <a:pt x="1323" y="383"/>
                </a:lnTo>
                <a:lnTo>
                  <a:pt x="1316" y="379"/>
                </a:lnTo>
                <a:lnTo>
                  <a:pt x="1309" y="375"/>
                </a:lnTo>
                <a:lnTo>
                  <a:pt x="1305" y="371"/>
                </a:lnTo>
                <a:lnTo>
                  <a:pt x="1302" y="367"/>
                </a:lnTo>
                <a:lnTo>
                  <a:pt x="1301" y="365"/>
                </a:lnTo>
                <a:lnTo>
                  <a:pt x="1300" y="363"/>
                </a:lnTo>
                <a:lnTo>
                  <a:pt x="1299" y="359"/>
                </a:lnTo>
                <a:lnTo>
                  <a:pt x="1298" y="354"/>
                </a:lnTo>
                <a:lnTo>
                  <a:pt x="1298" y="348"/>
                </a:lnTo>
                <a:lnTo>
                  <a:pt x="1298" y="335"/>
                </a:lnTo>
                <a:lnTo>
                  <a:pt x="1296" y="335"/>
                </a:lnTo>
                <a:lnTo>
                  <a:pt x="1295" y="336"/>
                </a:lnTo>
                <a:lnTo>
                  <a:pt x="1294" y="337"/>
                </a:lnTo>
                <a:lnTo>
                  <a:pt x="1292" y="338"/>
                </a:lnTo>
                <a:lnTo>
                  <a:pt x="1293" y="339"/>
                </a:lnTo>
                <a:lnTo>
                  <a:pt x="1294" y="340"/>
                </a:lnTo>
                <a:lnTo>
                  <a:pt x="1293" y="341"/>
                </a:lnTo>
                <a:lnTo>
                  <a:pt x="1289" y="341"/>
                </a:lnTo>
                <a:lnTo>
                  <a:pt x="1285" y="337"/>
                </a:lnTo>
                <a:lnTo>
                  <a:pt x="1281" y="333"/>
                </a:lnTo>
                <a:lnTo>
                  <a:pt x="1277" y="328"/>
                </a:lnTo>
                <a:lnTo>
                  <a:pt x="1272" y="324"/>
                </a:lnTo>
                <a:lnTo>
                  <a:pt x="1270" y="329"/>
                </a:lnTo>
                <a:lnTo>
                  <a:pt x="1267" y="336"/>
                </a:lnTo>
                <a:lnTo>
                  <a:pt x="1266" y="339"/>
                </a:lnTo>
                <a:lnTo>
                  <a:pt x="1266" y="343"/>
                </a:lnTo>
                <a:lnTo>
                  <a:pt x="1267" y="345"/>
                </a:lnTo>
                <a:lnTo>
                  <a:pt x="1267" y="346"/>
                </a:lnTo>
                <a:lnTo>
                  <a:pt x="1268" y="348"/>
                </a:lnTo>
                <a:lnTo>
                  <a:pt x="1270" y="349"/>
                </a:lnTo>
                <a:lnTo>
                  <a:pt x="1261" y="352"/>
                </a:lnTo>
                <a:lnTo>
                  <a:pt x="1254" y="354"/>
                </a:lnTo>
                <a:lnTo>
                  <a:pt x="1250" y="355"/>
                </a:lnTo>
                <a:lnTo>
                  <a:pt x="1246" y="355"/>
                </a:lnTo>
                <a:lnTo>
                  <a:pt x="1241" y="354"/>
                </a:lnTo>
                <a:lnTo>
                  <a:pt x="1236" y="352"/>
                </a:lnTo>
                <a:lnTo>
                  <a:pt x="1233" y="347"/>
                </a:lnTo>
                <a:lnTo>
                  <a:pt x="1229" y="347"/>
                </a:lnTo>
                <a:lnTo>
                  <a:pt x="1226" y="348"/>
                </a:lnTo>
                <a:lnTo>
                  <a:pt x="1220" y="352"/>
                </a:lnTo>
                <a:lnTo>
                  <a:pt x="1215" y="356"/>
                </a:lnTo>
                <a:lnTo>
                  <a:pt x="1211" y="357"/>
                </a:lnTo>
                <a:lnTo>
                  <a:pt x="1208" y="358"/>
                </a:lnTo>
                <a:lnTo>
                  <a:pt x="1205" y="352"/>
                </a:lnTo>
                <a:lnTo>
                  <a:pt x="1200" y="352"/>
                </a:lnTo>
                <a:lnTo>
                  <a:pt x="1196" y="352"/>
                </a:lnTo>
                <a:lnTo>
                  <a:pt x="1194" y="352"/>
                </a:lnTo>
                <a:lnTo>
                  <a:pt x="1192" y="352"/>
                </a:lnTo>
                <a:lnTo>
                  <a:pt x="1189" y="351"/>
                </a:lnTo>
                <a:lnTo>
                  <a:pt x="1185" y="349"/>
                </a:lnTo>
                <a:lnTo>
                  <a:pt x="1183" y="347"/>
                </a:lnTo>
                <a:lnTo>
                  <a:pt x="1180" y="343"/>
                </a:lnTo>
                <a:lnTo>
                  <a:pt x="1177" y="340"/>
                </a:lnTo>
                <a:lnTo>
                  <a:pt x="1176" y="339"/>
                </a:lnTo>
                <a:lnTo>
                  <a:pt x="1174" y="338"/>
                </a:lnTo>
                <a:lnTo>
                  <a:pt x="1173" y="338"/>
                </a:lnTo>
                <a:lnTo>
                  <a:pt x="1172" y="339"/>
                </a:lnTo>
                <a:lnTo>
                  <a:pt x="1170" y="340"/>
                </a:lnTo>
                <a:lnTo>
                  <a:pt x="1168" y="342"/>
                </a:lnTo>
                <a:lnTo>
                  <a:pt x="1167" y="343"/>
                </a:lnTo>
                <a:lnTo>
                  <a:pt x="1166" y="344"/>
                </a:lnTo>
                <a:lnTo>
                  <a:pt x="1166" y="341"/>
                </a:lnTo>
                <a:lnTo>
                  <a:pt x="1163" y="344"/>
                </a:lnTo>
                <a:lnTo>
                  <a:pt x="1159" y="345"/>
                </a:lnTo>
                <a:lnTo>
                  <a:pt x="1158" y="345"/>
                </a:lnTo>
                <a:lnTo>
                  <a:pt x="1157" y="344"/>
                </a:lnTo>
                <a:lnTo>
                  <a:pt x="1158" y="342"/>
                </a:lnTo>
                <a:lnTo>
                  <a:pt x="1160" y="338"/>
                </a:lnTo>
                <a:lnTo>
                  <a:pt x="1160" y="337"/>
                </a:lnTo>
                <a:lnTo>
                  <a:pt x="1160" y="335"/>
                </a:lnTo>
                <a:lnTo>
                  <a:pt x="1158" y="335"/>
                </a:lnTo>
                <a:lnTo>
                  <a:pt x="1156" y="334"/>
                </a:lnTo>
                <a:lnTo>
                  <a:pt x="1153" y="334"/>
                </a:lnTo>
                <a:lnTo>
                  <a:pt x="1152" y="333"/>
                </a:lnTo>
                <a:lnTo>
                  <a:pt x="1149" y="334"/>
                </a:lnTo>
                <a:lnTo>
                  <a:pt x="1149" y="336"/>
                </a:lnTo>
                <a:lnTo>
                  <a:pt x="1147" y="337"/>
                </a:lnTo>
                <a:lnTo>
                  <a:pt x="1145" y="338"/>
                </a:lnTo>
                <a:lnTo>
                  <a:pt x="1143" y="338"/>
                </a:lnTo>
                <a:lnTo>
                  <a:pt x="1141" y="332"/>
                </a:lnTo>
                <a:lnTo>
                  <a:pt x="1139" y="325"/>
                </a:lnTo>
                <a:lnTo>
                  <a:pt x="1135" y="313"/>
                </a:lnTo>
                <a:lnTo>
                  <a:pt x="1109" y="314"/>
                </a:lnTo>
                <a:lnTo>
                  <a:pt x="1084" y="316"/>
                </a:lnTo>
                <a:lnTo>
                  <a:pt x="1081" y="323"/>
                </a:lnTo>
                <a:lnTo>
                  <a:pt x="1080" y="329"/>
                </a:lnTo>
                <a:lnTo>
                  <a:pt x="1078" y="335"/>
                </a:lnTo>
                <a:lnTo>
                  <a:pt x="1076" y="341"/>
                </a:lnTo>
                <a:lnTo>
                  <a:pt x="1080" y="339"/>
                </a:lnTo>
                <a:lnTo>
                  <a:pt x="1084" y="338"/>
                </a:lnTo>
                <a:lnTo>
                  <a:pt x="1083" y="339"/>
                </a:lnTo>
                <a:lnTo>
                  <a:pt x="1083" y="340"/>
                </a:lnTo>
                <a:lnTo>
                  <a:pt x="1085" y="341"/>
                </a:lnTo>
                <a:lnTo>
                  <a:pt x="1090" y="341"/>
                </a:lnTo>
                <a:lnTo>
                  <a:pt x="1087" y="333"/>
                </a:lnTo>
                <a:lnTo>
                  <a:pt x="1089" y="332"/>
                </a:lnTo>
                <a:lnTo>
                  <a:pt x="1090" y="333"/>
                </a:lnTo>
                <a:lnTo>
                  <a:pt x="1092" y="334"/>
                </a:lnTo>
                <a:lnTo>
                  <a:pt x="1094" y="335"/>
                </a:lnTo>
                <a:lnTo>
                  <a:pt x="1096" y="336"/>
                </a:lnTo>
                <a:lnTo>
                  <a:pt x="1098" y="335"/>
                </a:lnTo>
                <a:lnTo>
                  <a:pt x="1104" y="327"/>
                </a:lnTo>
                <a:lnTo>
                  <a:pt x="1107" y="328"/>
                </a:lnTo>
                <a:lnTo>
                  <a:pt x="1110" y="329"/>
                </a:lnTo>
                <a:lnTo>
                  <a:pt x="1113" y="330"/>
                </a:lnTo>
                <a:lnTo>
                  <a:pt x="1118" y="330"/>
                </a:lnTo>
                <a:lnTo>
                  <a:pt x="1099" y="342"/>
                </a:lnTo>
                <a:lnTo>
                  <a:pt x="1081" y="355"/>
                </a:lnTo>
                <a:lnTo>
                  <a:pt x="1082" y="359"/>
                </a:lnTo>
                <a:lnTo>
                  <a:pt x="1084" y="362"/>
                </a:lnTo>
                <a:lnTo>
                  <a:pt x="1087" y="366"/>
                </a:lnTo>
                <a:lnTo>
                  <a:pt x="1087" y="368"/>
                </a:lnTo>
                <a:lnTo>
                  <a:pt x="1087" y="370"/>
                </a:lnTo>
                <a:lnTo>
                  <a:pt x="1086" y="371"/>
                </a:lnTo>
                <a:lnTo>
                  <a:pt x="1085" y="371"/>
                </a:lnTo>
                <a:lnTo>
                  <a:pt x="1084" y="373"/>
                </a:lnTo>
                <a:lnTo>
                  <a:pt x="1084" y="375"/>
                </a:lnTo>
                <a:lnTo>
                  <a:pt x="1087" y="377"/>
                </a:lnTo>
                <a:lnTo>
                  <a:pt x="1088" y="379"/>
                </a:lnTo>
                <a:lnTo>
                  <a:pt x="1090" y="380"/>
                </a:lnTo>
                <a:lnTo>
                  <a:pt x="1092" y="380"/>
                </a:lnTo>
                <a:lnTo>
                  <a:pt x="1093" y="381"/>
                </a:lnTo>
                <a:lnTo>
                  <a:pt x="1092" y="382"/>
                </a:lnTo>
                <a:lnTo>
                  <a:pt x="1091" y="383"/>
                </a:lnTo>
                <a:lnTo>
                  <a:pt x="1089" y="384"/>
                </a:lnTo>
                <a:lnTo>
                  <a:pt x="1088" y="384"/>
                </a:lnTo>
                <a:lnTo>
                  <a:pt x="1087" y="383"/>
                </a:lnTo>
                <a:lnTo>
                  <a:pt x="1084" y="392"/>
                </a:lnTo>
                <a:lnTo>
                  <a:pt x="1082" y="390"/>
                </a:lnTo>
                <a:lnTo>
                  <a:pt x="1080" y="389"/>
                </a:lnTo>
                <a:lnTo>
                  <a:pt x="1077" y="388"/>
                </a:lnTo>
                <a:lnTo>
                  <a:pt x="1076" y="386"/>
                </a:lnTo>
                <a:lnTo>
                  <a:pt x="1075" y="383"/>
                </a:lnTo>
                <a:lnTo>
                  <a:pt x="1074" y="379"/>
                </a:lnTo>
                <a:lnTo>
                  <a:pt x="1073" y="369"/>
                </a:lnTo>
                <a:lnTo>
                  <a:pt x="1073" y="365"/>
                </a:lnTo>
                <a:lnTo>
                  <a:pt x="1072" y="363"/>
                </a:lnTo>
                <a:lnTo>
                  <a:pt x="1071" y="363"/>
                </a:lnTo>
                <a:lnTo>
                  <a:pt x="1070" y="366"/>
                </a:lnTo>
                <a:lnTo>
                  <a:pt x="1067" y="375"/>
                </a:lnTo>
                <a:lnTo>
                  <a:pt x="1064" y="364"/>
                </a:lnTo>
                <a:lnTo>
                  <a:pt x="1061" y="352"/>
                </a:lnTo>
                <a:lnTo>
                  <a:pt x="1056" y="353"/>
                </a:lnTo>
                <a:lnTo>
                  <a:pt x="1052" y="353"/>
                </a:lnTo>
                <a:lnTo>
                  <a:pt x="1050" y="352"/>
                </a:lnTo>
                <a:lnTo>
                  <a:pt x="1048" y="350"/>
                </a:lnTo>
                <a:lnTo>
                  <a:pt x="1047" y="347"/>
                </a:lnTo>
                <a:lnTo>
                  <a:pt x="1046" y="344"/>
                </a:lnTo>
                <a:lnTo>
                  <a:pt x="1045" y="341"/>
                </a:lnTo>
                <a:lnTo>
                  <a:pt x="1037" y="347"/>
                </a:lnTo>
                <a:lnTo>
                  <a:pt x="1034" y="350"/>
                </a:lnTo>
                <a:lnTo>
                  <a:pt x="1031" y="352"/>
                </a:lnTo>
                <a:lnTo>
                  <a:pt x="1028" y="353"/>
                </a:lnTo>
                <a:lnTo>
                  <a:pt x="1027" y="353"/>
                </a:lnTo>
                <a:lnTo>
                  <a:pt x="1028" y="352"/>
                </a:lnTo>
                <a:lnTo>
                  <a:pt x="1029" y="351"/>
                </a:lnTo>
                <a:lnTo>
                  <a:pt x="1029" y="350"/>
                </a:lnTo>
                <a:lnTo>
                  <a:pt x="1028" y="349"/>
                </a:lnTo>
                <a:lnTo>
                  <a:pt x="1023" y="349"/>
                </a:lnTo>
                <a:lnTo>
                  <a:pt x="1017" y="351"/>
                </a:lnTo>
                <a:lnTo>
                  <a:pt x="1002" y="355"/>
                </a:lnTo>
                <a:lnTo>
                  <a:pt x="994" y="357"/>
                </a:lnTo>
                <a:lnTo>
                  <a:pt x="987" y="359"/>
                </a:lnTo>
                <a:lnTo>
                  <a:pt x="979" y="359"/>
                </a:lnTo>
                <a:lnTo>
                  <a:pt x="975" y="359"/>
                </a:lnTo>
                <a:lnTo>
                  <a:pt x="971" y="358"/>
                </a:lnTo>
                <a:lnTo>
                  <a:pt x="969" y="357"/>
                </a:lnTo>
                <a:lnTo>
                  <a:pt x="968" y="354"/>
                </a:lnTo>
                <a:lnTo>
                  <a:pt x="967" y="351"/>
                </a:lnTo>
                <a:lnTo>
                  <a:pt x="966" y="348"/>
                </a:lnTo>
                <a:lnTo>
                  <a:pt x="966" y="345"/>
                </a:lnTo>
                <a:lnTo>
                  <a:pt x="967" y="343"/>
                </a:lnTo>
                <a:lnTo>
                  <a:pt x="968" y="342"/>
                </a:lnTo>
                <a:lnTo>
                  <a:pt x="969" y="341"/>
                </a:lnTo>
                <a:lnTo>
                  <a:pt x="971" y="341"/>
                </a:lnTo>
                <a:lnTo>
                  <a:pt x="970" y="340"/>
                </a:lnTo>
                <a:lnTo>
                  <a:pt x="969" y="339"/>
                </a:lnTo>
                <a:lnTo>
                  <a:pt x="969" y="337"/>
                </a:lnTo>
                <a:lnTo>
                  <a:pt x="969" y="335"/>
                </a:lnTo>
                <a:lnTo>
                  <a:pt x="977" y="336"/>
                </a:lnTo>
                <a:lnTo>
                  <a:pt x="981" y="336"/>
                </a:lnTo>
                <a:lnTo>
                  <a:pt x="986" y="335"/>
                </a:lnTo>
                <a:lnTo>
                  <a:pt x="981" y="330"/>
                </a:lnTo>
                <a:lnTo>
                  <a:pt x="975" y="323"/>
                </a:lnTo>
                <a:lnTo>
                  <a:pt x="971" y="319"/>
                </a:lnTo>
                <a:lnTo>
                  <a:pt x="968" y="316"/>
                </a:lnTo>
                <a:lnTo>
                  <a:pt x="965" y="314"/>
                </a:lnTo>
                <a:lnTo>
                  <a:pt x="963" y="313"/>
                </a:lnTo>
                <a:lnTo>
                  <a:pt x="960" y="312"/>
                </a:lnTo>
                <a:lnTo>
                  <a:pt x="957" y="312"/>
                </a:lnTo>
                <a:lnTo>
                  <a:pt x="955" y="313"/>
                </a:lnTo>
                <a:lnTo>
                  <a:pt x="954" y="313"/>
                </a:lnTo>
                <a:lnTo>
                  <a:pt x="952" y="315"/>
                </a:lnTo>
                <a:lnTo>
                  <a:pt x="951" y="317"/>
                </a:lnTo>
                <a:lnTo>
                  <a:pt x="950" y="319"/>
                </a:lnTo>
                <a:lnTo>
                  <a:pt x="948" y="321"/>
                </a:lnTo>
                <a:lnTo>
                  <a:pt x="944" y="322"/>
                </a:lnTo>
                <a:lnTo>
                  <a:pt x="941" y="322"/>
                </a:lnTo>
                <a:lnTo>
                  <a:pt x="938" y="321"/>
                </a:lnTo>
                <a:lnTo>
                  <a:pt x="936" y="321"/>
                </a:lnTo>
                <a:lnTo>
                  <a:pt x="934" y="320"/>
                </a:lnTo>
                <a:lnTo>
                  <a:pt x="930" y="317"/>
                </a:lnTo>
                <a:lnTo>
                  <a:pt x="924" y="313"/>
                </a:lnTo>
                <a:lnTo>
                  <a:pt x="918" y="312"/>
                </a:lnTo>
                <a:lnTo>
                  <a:pt x="913" y="312"/>
                </a:lnTo>
                <a:lnTo>
                  <a:pt x="908" y="312"/>
                </a:lnTo>
                <a:lnTo>
                  <a:pt x="906" y="311"/>
                </a:lnTo>
                <a:lnTo>
                  <a:pt x="904" y="310"/>
                </a:lnTo>
                <a:lnTo>
                  <a:pt x="903" y="309"/>
                </a:lnTo>
                <a:lnTo>
                  <a:pt x="903" y="308"/>
                </a:lnTo>
                <a:lnTo>
                  <a:pt x="903" y="306"/>
                </a:lnTo>
                <a:lnTo>
                  <a:pt x="903" y="303"/>
                </a:lnTo>
                <a:lnTo>
                  <a:pt x="902" y="302"/>
                </a:lnTo>
                <a:lnTo>
                  <a:pt x="901" y="302"/>
                </a:lnTo>
                <a:lnTo>
                  <a:pt x="899" y="301"/>
                </a:lnTo>
                <a:lnTo>
                  <a:pt x="898" y="301"/>
                </a:lnTo>
                <a:lnTo>
                  <a:pt x="896" y="302"/>
                </a:lnTo>
                <a:lnTo>
                  <a:pt x="895" y="304"/>
                </a:lnTo>
                <a:lnTo>
                  <a:pt x="894" y="304"/>
                </a:lnTo>
                <a:lnTo>
                  <a:pt x="893" y="304"/>
                </a:lnTo>
                <a:lnTo>
                  <a:pt x="887" y="299"/>
                </a:lnTo>
                <a:lnTo>
                  <a:pt x="881" y="296"/>
                </a:lnTo>
                <a:lnTo>
                  <a:pt x="875" y="293"/>
                </a:lnTo>
                <a:lnTo>
                  <a:pt x="860" y="286"/>
                </a:lnTo>
                <a:lnTo>
                  <a:pt x="852" y="283"/>
                </a:lnTo>
                <a:lnTo>
                  <a:pt x="844" y="281"/>
                </a:lnTo>
                <a:lnTo>
                  <a:pt x="840" y="281"/>
                </a:lnTo>
                <a:lnTo>
                  <a:pt x="836" y="281"/>
                </a:lnTo>
                <a:lnTo>
                  <a:pt x="832" y="281"/>
                </a:lnTo>
                <a:lnTo>
                  <a:pt x="828" y="282"/>
                </a:lnTo>
                <a:lnTo>
                  <a:pt x="828" y="288"/>
                </a:lnTo>
                <a:lnTo>
                  <a:pt x="819" y="292"/>
                </a:lnTo>
                <a:lnTo>
                  <a:pt x="810" y="296"/>
                </a:lnTo>
                <a:lnTo>
                  <a:pt x="808" y="288"/>
                </a:lnTo>
                <a:lnTo>
                  <a:pt x="806" y="280"/>
                </a:lnTo>
                <a:lnTo>
                  <a:pt x="805" y="273"/>
                </a:lnTo>
                <a:lnTo>
                  <a:pt x="805" y="268"/>
                </a:lnTo>
                <a:lnTo>
                  <a:pt x="803" y="270"/>
                </a:lnTo>
                <a:lnTo>
                  <a:pt x="802" y="271"/>
                </a:lnTo>
                <a:lnTo>
                  <a:pt x="799" y="274"/>
                </a:lnTo>
                <a:lnTo>
                  <a:pt x="800" y="274"/>
                </a:lnTo>
                <a:lnTo>
                  <a:pt x="801" y="277"/>
                </a:lnTo>
                <a:lnTo>
                  <a:pt x="801" y="280"/>
                </a:lnTo>
                <a:lnTo>
                  <a:pt x="800" y="284"/>
                </a:lnTo>
                <a:lnTo>
                  <a:pt x="796" y="299"/>
                </a:lnTo>
                <a:lnTo>
                  <a:pt x="790" y="299"/>
                </a:lnTo>
                <a:lnTo>
                  <a:pt x="784" y="294"/>
                </a:lnTo>
                <a:lnTo>
                  <a:pt x="774" y="285"/>
                </a:lnTo>
                <a:lnTo>
                  <a:pt x="769" y="281"/>
                </a:lnTo>
                <a:lnTo>
                  <a:pt x="764" y="276"/>
                </a:lnTo>
                <a:lnTo>
                  <a:pt x="761" y="273"/>
                </a:lnTo>
                <a:lnTo>
                  <a:pt x="760" y="271"/>
                </a:lnTo>
                <a:lnTo>
                  <a:pt x="760" y="265"/>
                </a:lnTo>
                <a:lnTo>
                  <a:pt x="754" y="265"/>
                </a:lnTo>
                <a:lnTo>
                  <a:pt x="754" y="262"/>
                </a:lnTo>
                <a:lnTo>
                  <a:pt x="750" y="260"/>
                </a:lnTo>
                <a:lnTo>
                  <a:pt x="746" y="257"/>
                </a:lnTo>
                <a:lnTo>
                  <a:pt x="738" y="251"/>
                </a:lnTo>
                <a:lnTo>
                  <a:pt x="731" y="244"/>
                </a:lnTo>
                <a:lnTo>
                  <a:pt x="723" y="237"/>
                </a:lnTo>
                <a:lnTo>
                  <a:pt x="720" y="251"/>
                </a:lnTo>
                <a:lnTo>
                  <a:pt x="722" y="251"/>
                </a:lnTo>
                <a:lnTo>
                  <a:pt x="723" y="252"/>
                </a:lnTo>
                <a:lnTo>
                  <a:pt x="723" y="253"/>
                </a:lnTo>
                <a:lnTo>
                  <a:pt x="723" y="254"/>
                </a:lnTo>
                <a:lnTo>
                  <a:pt x="723" y="255"/>
                </a:lnTo>
                <a:lnTo>
                  <a:pt x="723" y="256"/>
                </a:lnTo>
                <a:lnTo>
                  <a:pt x="721" y="257"/>
                </a:lnTo>
                <a:lnTo>
                  <a:pt x="720" y="257"/>
                </a:lnTo>
                <a:lnTo>
                  <a:pt x="716" y="267"/>
                </a:lnTo>
                <a:lnTo>
                  <a:pt x="713" y="273"/>
                </a:lnTo>
                <a:lnTo>
                  <a:pt x="712" y="275"/>
                </a:lnTo>
                <a:lnTo>
                  <a:pt x="712" y="276"/>
                </a:lnTo>
                <a:lnTo>
                  <a:pt x="710" y="276"/>
                </a:lnTo>
                <a:lnTo>
                  <a:pt x="707" y="275"/>
                </a:lnTo>
                <a:lnTo>
                  <a:pt x="704" y="274"/>
                </a:lnTo>
                <a:lnTo>
                  <a:pt x="700" y="274"/>
                </a:lnTo>
                <a:lnTo>
                  <a:pt x="696" y="275"/>
                </a:lnTo>
                <a:lnTo>
                  <a:pt x="693" y="277"/>
                </a:lnTo>
                <a:lnTo>
                  <a:pt x="692" y="278"/>
                </a:lnTo>
                <a:lnTo>
                  <a:pt x="691" y="279"/>
                </a:lnTo>
                <a:lnTo>
                  <a:pt x="689" y="282"/>
                </a:lnTo>
                <a:lnTo>
                  <a:pt x="686" y="290"/>
                </a:lnTo>
                <a:lnTo>
                  <a:pt x="684" y="299"/>
                </a:lnTo>
                <a:lnTo>
                  <a:pt x="681" y="299"/>
                </a:lnTo>
                <a:lnTo>
                  <a:pt x="682" y="299"/>
                </a:lnTo>
                <a:lnTo>
                  <a:pt x="682" y="298"/>
                </a:lnTo>
                <a:lnTo>
                  <a:pt x="681" y="296"/>
                </a:lnTo>
                <a:lnTo>
                  <a:pt x="678" y="293"/>
                </a:lnTo>
                <a:lnTo>
                  <a:pt x="674" y="296"/>
                </a:lnTo>
                <a:lnTo>
                  <a:pt x="672" y="298"/>
                </a:lnTo>
                <a:lnTo>
                  <a:pt x="671" y="298"/>
                </a:lnTo>
                <a:lnTo>
                  <a:pt x="670" y="299"/>
                </a:lnTo>
                <a:lnTo>
                  <a:pt x="670" y="293"/>
                </a:lnTo>
                <a:lnTo>
                  <a:pt x="660" y="297"/>
                </a:lnTo>
                <a:lnTo>
                  <a:pt x="656" y="300"/>
                </a:lnTo>
                <a:lnTo>
                  <a:pt x="653" y="302"/>
                </a:lnTo>
                <a:lnTo>
                  <a:pt x="647" y="319"/>
                </a:lnTo>
                <a:lnTo>
                  <a:pt x="646" y="319"/>
                </a:lnTo>
                <a:lnTo>
                  <a:pt x="644" y="320"/>
                </a:lnTo>
                <a:lnTo>
                  <a:pt x="641" y="320"/>
                </a:lnTo>
                <a:lnTo>
                  <a:pt x="638" y="320"/>
                </a:lnTo>
                <a:lnTo>
                  <a:pt x="637" y="321"/>
                </a:lnTo>
                <a:lnTo>
                  <a:pt x="636" y="321"/>
                </a:lnTo>
                <a:lnTo>
                  <a:pt x="635" y="321"/>
                </a:lnTo>
                <a:lnTo>
                  <a:pt x="635" y="320"/>
                </a:lnTo>
                <a:lnTo>
                  <a:pt x="636" y="318"/>
                </a:lnTo>
                <a:lnTo>
                  <a:pt x="633" y="319"/>
                </a:lnTo>
                <a:lnTo>
                  <a:pt x="643" y="301"/>
                </a:lnTo>
                <a:lnTo>
                  <a:pt x="649" y="290"/>
                </a:lnTo>
                <a:lnTo>
                  <a:pt x="653" y="285"/>
                </a:lnTo>
                <a:lnTo>
                  <a:pt x="656" y="283"/>
                </a:lnTo>
                <a:lnTo>
                  <a:pt x="660" y="282"/>
                </a:lnTo>
                <a:lnTo>
                  <a:pt x="668" y="281"/>
                </a:lnTo>
                <a:lnTo>
                  <a:pt x="676" y="280"/>
                </a:lnTo>
                <a:lnTo>
                  <a:pt x="680" y="278"/>
                </a:lnTo>
                <a:lnTo>
                  <a:pt x="684" y="276"/>
                </a:lnTo>
                <a:lnTo>
                  <a:pt x="691" y="271"/>
                </a:lnTo>
                <a:lnTo>
                  <a:pt x="696" y="268"/>
                </a:lnTo>
                <a:lnTo>
                  <a:pt x="698" y="265"/>
                </a:lnTo>
                <a:lnTo>
                  <a:pt x="698" y="264"/>
                </a:lnTo>
                <a:lnTo>
                  <a:pt x="697" y="263"/>
                </a:lnTo>
                <a:lnTo>
                  <a:pt x="694" y="262"/>
                </a:lnTo>
                <a:lnTo>
                  <a:pt x="690" y="261"/>
                </a:lnTo>
                <a:lnTo>
                  <a:pt x="675" y="259"/>
                </a:lnTo>
                <a:lnTo>
                  <a:pt x="673" y="264"/>
                </a:lnTo>
                <a:lnTo>
                  <a:pt x="672" y="268"/>
                </a:lnTo>
                <a:lnTo>
                  <a:pt x="671" y="272"/>
                </a:lnTo>
                <a:lnTo>
                  <a:pt x="670" y="276"/>
                </a:lnTo>
                <a:lnTo>
                  <a:pt x="668" y="276"/>
                </a:lnTo>
                <a:lnTo>
                  <a:pt x="667" y="275"/>
                </a:lnTo>
                <a:lnTo>
                  <a:pt x="665" y="273"/>
                </a:lnTo>
                <a:lnTo>
                  <a:pt x="661" y="271"/>
                </a:lnTo>
                <a:lnTo>
                  <a:pt x="656" y="272"/>
                </a:lnTo>
                <a:lnTo>
                  <a:pt x="648" y="275"/>
                </a:lnTo>
                <a:lnTo>
                  <a:pt x="636" y="279"/>
                </a:lnTo>
                <a:lnTo>
                  <a:pt x="635" y="281"/>
                </a:lnTo>
                <a:lnTo>
                  <a:pt x="635" y="282"/>
                </a:lnTo>
                <a:lnTo>
                  <a:pt x="635" y="285"/>
                </a:lnTo>
                <a:lnTo>
                  <a:pt x="635" y="288"/>
                </a:lnTo>
                <a:lnTo>
                  <a:pt x="634" y="289"/>
                </a:lnTo>
                <a:lnTo>
                  <a:pt x="633" y="290"/>
                </a:lnTo>
                <a:lnTo>
                  <a:pt x="630" y="291"/>
                </a:lnTo>
                <a:lnTo>
                  <a:pt x="627" y="292"/>
                </a:lnTo>
                <a:lnTo>
                  <a:pt x="624" y="292"/>
                </a:lnTo>
                <a:lnTo>
                  <a:pt x="622" y="293"/>
                </a:lnTo>
                <a:lnTo>
                  <a:pt x="621" y="292"/>
                </a:lnTo>
                <a:lnTo>
                  <a:pt x="621" y="289"/>
                </a:lnTo>
                <a:lnTo>
                  <a:pt x="622" y="285"/>
                </a:lnTo>
                <a:lnTo>
                  <a:pt x="618" y="283"/>
                </a:lnTo>
                <a:lnTo>
                  <a:pt x="615" y="282"/>
                </a:lnTo>
                <a:lnTo>
                  <a:pt x="613" y="281"/>
                </a:lnTo>
                <a:lnTo>
                  <a:pt x="610" y="279"/>
                </a:lnTo>
                <a:lnTo>
                  <a:pt x="610" y="282"/>
                </a:lnTo>
                <a:lnTo>
                  <a:pt x="609" y="284"/>
                </a:lnTo>
                <a:lnTo>
                  <a:pt x="609" y="288"/>
                </a:lnTo>
                <a:lnTo>
                  <a:pt x="609" y="292"/>
                </a:lnTo>
                <a:lnTo>
                  <a:pt x="608" y="296"/>
                </a:lnTo>
                <a:lnTo>
                  <a:pt x="607" y="297"/>
                </a:lnTo>
                <a:lnTo>
                  <a:pt x="606" y="297"/>
                </a:lnTo>
                <a:lnTo>
                  <a:pt x="605" y="296"/>
                </a:lnTo>
                <a:lnTo>
                  <a:pt x="605" y="294"/>
                </a:lnTo>
                <a:lnTo>
                  <a:pt x="605" y="293"/>
                </a:lnTo>
                <a:lnTo>
                  <a:pt x="602" y="293"/>
                </a:lnTo>
                <a:lnTo>
                  <a:pt x="600" y="293"/>
                </a:lnTo>
                <a:lnTo>
                  <a:pt x="599" y="294"/>
                </a:lnTo>
                <a:lnTo>
                  <a:pt x="599" y="296"/>
                </a:lnTo>
                <a:lnTo>
                  <a:pt x="600" y="299"/>
                </a:lnTo>
                <a:lnTo>
                  <a:pt x="600" y="301"/>
                </a:lnTo>
                <a:lnTo>
                  <a:pt x="599" y="302"/>
                </a:lnTo>
                <a:lnTo>
                  <a:pt x="596" y="302"/>
                </a:lnTo>
                <a:lnTo>
                  <a:pt x="592" y="301"/>
                </a:lnTo>
                <a:lnTo>
                  <a:pt x="587" y="300"/>
                </a:lnTo>
                <a:lnTo>
                  <a:pt x="582" y="299"/>
                </a:lnTo>
                <a:lnTo>
                  <a:pt x="582" y="301"/>
                </a:lnTo>
                <a:lnTo>
                  <a:pt x="582" y="303"/>
                </a:lnTo>
                <a:lnTo>
                  <a:pt x="582" y="304"/>
                </a:lnTo>
                <a:lnTo>
                  <a:pt x="583" y="304"/>
                </a:lnTo>
                <a:lnTo>
                  <a:pt x="585" y="304"/>
                </a:lnTo>
                <a:lnTo>
                  <a:pt x="585" y="307"/>
                </a:lnTo>
                <a:lnTo>
                  <a:pt x="589" y="308"/>
                </a:lnTo>
                <a:lnTo>
                  <a:pt x="591" y="310"/>
                </a:lnTo>
                <a:lnTo>
                  <a:pt x="593" y="313"/>
                </a:lnTo>
                <a:lnTo>
                  <a:pt x="593" y="314"/>
                </a:lnTo>
                <a:lnTo>
                  <a:pt x="593" y="315"/>
                </a:lnTo>
                <a:lnTo>
                  <a:pt x="591" y="316"/>
                </a:lnTo>
                <a:lnTo>
                  <a:pt x="590" y="316"/>
                </a:lnTo>
                <a:lnTo>
                  <a:pt x="588" y="316"/>
                </a:lnTo>
                <a:lnTo>
                  <a:pt x="585" y="316"/>
                </a:lnTo>
                <a:lnTo>
                  <a:pt x="582" y="307"/>
                </a:lnTo>
                <a:lnTo>
                  <a:pt x="581" y="306"/>
                </a:lnTo>
                <a:lnTo>
                  <a:pt x="579" y="306"/>
                </a:lnTo>
                <a:lnTo>
                  <a:pt x="576" y="305"/>
                </a:lnTo>
                <a:lnTo>
                  <a:pt x="572" y="305"/>
                </a:lnTo>
                <a:lnTo>
                  <a:pt x="571" y="305"/>
                </a:lnTo>
                <a:lnTo>
                  <a:pt x="568" y="304"/>
                </a:lnTo>
                <a:lnTo>
                  <a:pt x="565" y="299"/>
                </a:lnTo>
                <a:lnTo>
                  <a:pt x="544" y="291"/>
                </a:lnTo>
                <a:lnTo>
                  <a:pt x="534" y="287"/>
                </a:lnTo>
                <a:lnTo>
                  <a:pt x="530" y="285"/>
                </a:lnTo>
                <a:lnTo>
                  <a:pt x="526" y="282"/>
                </a:lnTo>
                <a:lnTo>
                  <a:pt x="525" y="279"/>
                </a:lnTo>
                <a:lnTo>
                  <a:pt x="523" y="276"/>
                </a:lnTo>
                <a:lnTo>
                  <a:pt x="519" y="276"/>
                </a:lnTo>
                <a:lnTo>
                  <a:pt x="516" y="276"/>
                </a:lnTo>
                <a:lnTo>
                  <a:pt x="513" y="276"/>
                </a:lnTo>
                <a:lnTo>
                  <a:pt x="510" y="277"/>
                </a:lnTo>
                <a:lnTo>
                  <a:pt x="508" y="278"/>
                </a:lnTo>
                <a:lnTo>
                  <a:pt x="505" y="279"/>
                </a:lnTo>
                <a:lnTo>
                  <a:pt x="502" y="279"/>
                </a:lnTo>
                <a:lnTo>
                  <a:pt x="498" y="279"/>
                </a:lnTo>
                <a:lnTo>
                  <a:pt x="494" y="278"/>
                </a:lnTo>
                <a:lnTo>
                  <a:pt x="489" y="277"/>
                </a:lnTo>
                <a:lnTo>
                  <a:pt x="480" y="272"/>
                </a:lnTo>
                <a:lnTo>
                  <a:pt x="472" y="268"/>
                </a:lnTo>
                <a:lnTo>
                  <a:pt x="463" y="265"/>
                </a:lnTo>
                <a:lnTo>
                  <a:pt x="459" y="263"/>
                </a:lnTo>
                <a:lnTo>
                  <a:pt x="454" y="262"/>
                </a:lnTo>
                <a:lnTo>
                  <a:pt x="449" y="262"/>
                </a:lnTo>
                <a:lnTo>
                  <a:pt x="445" y="262"/>
                </a:lnTo>
                <a:lnTo>
                  <a:pt x="445" y="271"/>
                </a:lnTo>
                <a:lnTo>
                  <a:pt x="435" y="271"/>
                </a:lnTo>
                <a:lnTo>
                  <a:pt x="428" y="271"/>
                </a:lnTo>
                <a:lnTo>
                  <a:pt x="425" y="265"/>
                </a:lnTo>
                <a:lnTo>
                  <a:pt x="414" y="265"/>
                </a:lnTo>
                <a:lnTo>
                  <a:pt x="402" y="265"/>
                </a:lnTo>
                <a:lnTo>
                  <a:pt x="402" y="259"/>
                </a:lnTo>
                <a:lnTo>
                  <a:pt x="398" y="259"/>
                </a:lnTo>
                <a:lnTo>
                  <a:pt x="393" y="259"/>
                </a:lnTo>
                <a:lnTo>
                  <a:pt x="382" y="261"/>
                </a:lnTo>
                <a:lnTo>
                  <a:pt x="372" y="262"/>
                </a:lnTo>
                <a:lnTo>
                  <a:pt x="367" y="262"/>
                </a:lnTo>
                <a:lnTo>
                  <a:pt x="363" y="262"/>
                </a:lnTo>
                <a:lnTo>
                  <a:pt x="360" y="257"/>
                </a:lnTo>
                <a:lnTo>
                  <a:pt x="359" y="257"/>
                </a:lnTo>
                <a:lnTo>
                  <a:pt x="358" y="257"/>
                </a:lnTo>
                <a:lnTo>
                  <a:pt x="357" y="258"/>
                </a:lnTo>
                <a:lnTo>
                  <a:pt x="355" y="259"/>
                </a:lnTo>
                <a:lnTo>
                  <a:pt x="354" y="260"/>
                </a:lnTo>
                <a:lnTo>
                  <a:pt x="352" y="259"/>
                </a:lnTo>
                <a:lnTo>
                  <a:pt x="349" y="258"/>
                </a:lnTo>
                <a:lnTo>
                  <a:pt x="345" y="255"/>
                </a:lnTo>
                <a:lnTo>
                  <a:pt x="341" y="252"/>
                </a:lnTo>
                <a:lnTo>
                  <a:pt x="338" y="251"/>
                </a:lnTo>
                <a:lnTo>
                  <a:pt x="333" y="251"/>
                </a:lnTo>
                <a:lnTo>
                  <a:pt x="329" y="251"/>
                </a:lnTo>
                <a:lnTo>
                  <a:pt x="325" y="252"/>
                </a:lnTo>
                <a:lnTo>
                  <a:pt x="322" y="254"/>
                </a:lnTo>
                <a:lnTo>
                  <a:pt x="319" y="255"/>
                </a:lnTo>
                <a:lnTo>
                  <a:pt x="315" y="256"/>
                </a:lnTo>
                <a:lnTo>
                  <a:pt x="311" y="257"/>
                </a:lnTo>
                <a:lnTo>
                  <a:pt x="307" y="257"/>
                </a:lnTo>
                <a:lnTo>
                  <a:pt x="301" y="256"/>
                </a:lnTo>
                <a:lnTo>
                  <a:pt x="292" y="253"/>
                </a:lnTo>
                <a:lnTo>
                  <a:pt x="276" y="248"/>
                </a:lnTo>
                <a:lnTo>
                  <a:pt x="273" y="243"/>
                </a:lnTo>
                <a:lnTo>
                  <a:pt x="269" y="242"/>
                </a:lnTo>
                <a:lnTo>
                  <a:pt x="265" y="242"/>
                </a:lnTo>
                <a:lnTo>
                  <a:pt x="257" y="244"/>
                </a:lnTo>
                <a:lnTo>
                  <a:pt x="250" y="245"/>
                </a:lnTo>
                <a:lnTo>
                  <a:pt x="247" y="245"/>
                </a:lnTo>
                <a:lnTo>
                  <a:pt x="245" y="245"/>
                </a:lnTo>
                <a:lnTo>
                  <a:pt x="243" y="245"/>
                </a:lnTo>
                <a:lnTo>
                  <a:pt x="242" y="243"/>
                </a:lnTo>
                <a:lnTo>
                  <a:pt x="240" y="240"/>
                </a:lnTo>
                <a:lnTo>
                  <a:pt x="238" y="237"/>
                </a:lnTo>
                <a:lnTo>
                  <a:pt x="236" y="234"/>
                </a:lnTo>
                <a:lnTo>
                  <a:pt x="228" y="240"/>
                </a:lnTo>
                <a:lnTo>
                  <a:pt x="220" y="245"/>
                </a:lnTo>
                <a:lnTo>
                  <a:pt x="219" y="244"/>
                </a:lnTo>
                <a:lnTo>
                  <a:pt x="218" y="243"/>
                </a:lnTo>
                <a:lnTo>
                  <a:pt x="218" y="240"/>
                </a:lnTo>
                <a:lnTo>
                  <a:pt x="218" y="237"/>
                </a:lnTo>
                <a:lnTo>
                  <a:pt x="217" y="233"/>
                </a:lnTo>
                <a:lnTo>
                  <a:pt x="215" y="230"/>
                </a:lnTo>
                <a:lnTo>
                  <a:pt x="214" y="229"/>
                </a:lnTo>
                <a:lnTo>
                  <a:pt x="212" y="228"/>
                </a:lnTo>
                <a:lnTo>
                  <a:pt x="209" y="228"/>
                </a:lnTo>
                <a:lnTo>
                  <a:pt x="206" y="227"/>
                </a:lnTo>
                <a:lnTo>
                  <a:pt x="202" y="228"/>
                </a:lnTo>
                <a:lnTo>
                  <a:pt x="197" y="229"/>
                </a:lnTo>
                <a:lnTo>
                  <a:pt x="195" y="229"/>
                </a:lnTo>
                <a:lnTo>
                  <a:pt x="193" y="231"/>
                </a:lnTo>
                <a:lnTo>
                  <a:pt x="189" y="235"/>
                </a:lnTo>
                <a:lnTo>
                  <a:pt x="184" y="240"/>
                </a:lnTo>
                <a:lnTo>
                  <a:pt x="180" y="243"/>
                </a:lnTo>
                <a:lnTo>
                  <a:pt x="178" y="243"/>
                </a:lnTo>
                <a:lnTo>
                  <a:pt x="176" y="243"/>
                </a:lnTo>
                <a:lnTo>
                  <a:pt x="172" y="243"/>
                </a:lnTo>
                <a:lnTo>
                  <a:pt x="167" y="242"/>
                </a:lnTo>
                <a:lnTo>
                  <a:pt x="165" y="242"/>
                </a:lnTo>
                <a:lnTo>
                  <a:pt x="163" y="243"/>
                </a:lnTo>
                <a:lnTo>
                  <a:pt x="162" y="244"/>
                </a:lnTo>
                <a:lnTo>
                  <a:pt x="161" y="246"/>
                </a:lnTo>
                <a:lnTo>
                  <a:pt x="160" y="248"/>
                </a:lnTo>
                <a:lnTo>
                  <a:pt x="159" y="248"/>
                </a:lnTo>
                <a:lnTo>
                  <a:pt x="158" y="248"/>
                </a:lnTo>
                <a:lnTo>
                  <a:pt x="157" y="247"/>
                </a:lnTo>
                <a:lnTo>
                  <a:pt x="157" y="244"/>
                </a:lnTo>
                <a:lnTo>
                  <a:pt x="157" y="243"/>
                </a:lnTo>
                <a:lnTo>
                  <a:pt x="156" y="242"/>
                </a:lnTo>
                <a:lnTo>
                  <a:pt x="154" y="242"/>
                </a:lnTo>
                <a:lnTo>
                  <a:pt x="152" y="243"/>
                </a:lnTo>
                <a:lnTo>
                  <a:pt x="152" y="248"/>
                </a:lnTo>
                <a:lnTo>
                  <a:pt x="150" y="249"/>
                </a:lnTo>
                <a:lnTo>
                  <a:pt x="148" y="249"/>
                </a:lnTo>
                <a:lnTo>
                  <a:pt x="144" y="248"/>
                </a:lnTo>
                <a:lnTo>
                  <a:pt x="142" y="251"/>
                </a:lnTo>
                <a:lnTo>
                  <a:pt x="141" y="254"/>
                </a:lnTo>
                <a:lnTo>
                  <a:pt x="138" y="254"/>
                </a:lnTo>
                <a:lnTo>
                  <a:pt x="136" y="254"/>
                </a:lnTo>
                <a:lnTo>
                  <a:pt x="131" y="254"/>
                </a:lnTo>
                <a:lnTo>
                  <a:pt x="126" y="253"/>
                </a:lnTo>
                <a:lnTo>
                  <a:pt x="123" y="253"/>
                </a:lnTo>
                <a:lnTo>
                  <a:pt x="121" y="254"/>
                </a:lnTo>
                <a:lnTo>
                  <a:pt x="118" y="255"/>
                </a:lnTo>
                <a:lnTo>
                  <a:pt x="116" y="257"/>
                </a:lnTo>
                <a:lnTo>
                  <a:pt x="114" y="260"/>
                </a:lnTo>
                <a:lnTo>
                  <a:pt x="112" y="263"/>
                </a:lnTo>
                <a:lnTo>
                  <a:pt x="108" y="269"/>
                </a:lnTo>
                <a:lnTo>
                  <a:pt x="106" y="272"/>
                </a:lnTo>
                <a:lnTo>
                  <a:pt x="104" y="274"/>
                </a:lnTo>
                <a:lnTo>
                  <a:pt x="102" y="274"/>
                </a:lnTo>
                <a:lnTo>
                  <a:pt x="100" y="275"/>
                </a:lnTo>
                <a:lnTo>
                  <a:pt x="97" y="275"/>
                </a:lnTo>
                <a:lnTo>
                  <a:pt x="96" y="275"/>
                </a:lnTo>
                <a:lnTo>
                  <a:pt x="96" y="276"/>
                </a:lnTo>
                <a:lnTo>
                  <a:pt x="95" y="279"/>
                </a:lnTo>
                <a:lnTo>
                  <a:pt x="94" y="283"/>
                </a:lnTo>
                <a:lnTo>
                  <a:pt x="91" y="294"/>
                </a:lnTo>
                <a:lnTo>
                  <a:pt x="89" y="305"/>
                </a:lnTo>
                <a:lnTo>
                  <a:pt x="88" y="308"/>
                </a:lnTo>
                <a:lnTo>
                  <a:pt x="87" y="310"/>
                </a:lnTo>
                <a:lnTo>
                  <a:pt x="84" y="312"/>
                </a:lnTo>
                <a:lnTo>
                  <a:pt x="80" y="313"/>
                </a:lnTo>
                <a:lnTo>
                  <a:pt x="76" y="313"/>
                </a:lnTo>
                <a:lnTo>
                  <a:pt x="71" y="313"/>
                </a:lnTo>
                <a:lnTo>
                  <a:pt x="62" y="313"/>
                </a:lnTo>
                <a:lnTo>
                  <a:pt x="56" y="313"/>
                </a:lnTo>
                <a:lnTo>
                  <a:pt x="55" y="314"/>
                </a:lnTo>
                <a:lnTo>
                  <a:pt x="53" y="316"/>
                </a:lnTo>
                <a:lnTo>
                  <a:pt x="50" y="318"/>
                </a:lnTo>
                <a:lnTo>
                  <a:pt x="49" y="318"/>
                </a:lnTo>
                <a:lnTo>
                  <a:pt x="48" y="319"/>
                </a:lnTo>
                <a:lnTo>
                  <a:pt x="41" y="316"/>
                </a:lnTo>
                <a:lnTo>
                  <a:pt x="38" y="315"/>
                </a:lnTo>
                <a:lnTo>
                  <a:pt x="36" y="315"/>
                </a:lnTo>
                <a:lnTo>
                  <a:pt x="33" y="315"/>
                </a:lnTo>
                <a:lnTo>
                  <a:pt x="31" y="316"/>
                </a:lnTo>
                <a:lnTo>
                  <a:pt x="31" y="333"/>
                </a:lnTo>
                <a:lnTo>
                  <a:pt x="31" y="334"/>
                </a:lnTo>
                <a:lnTo>
                  <a:pt x="30" y="335"/>
                </a:lnTo>
                <a:lnTo>
                  <a:pt x="28" y="338"/>
                </a:lnTo>
                <a:lnTo>
                  <a:pt x="31" y="339"/>
                </a:lnTo>
                <a:lnTo>
                  <a:pt x="34" y="341"/>
                </a:lnTo>
                <a:lnTo>
                  <a:pt x="40" y="342"/>
                </a:lnTo>
                <a:lnTo>
                  <a:pt x="45" y="344"/>
                </a:lnTo>
                <a:lnTo>
                  <a:pt x="51" y="347"/>
                </a:lnTo>
                <a:lnTo>
                  <a:pt x="52" y="348"/>
                </a:lnTo>
                <a:lnTo>
                  <a:pt x="54" y="350"/>
                </a:lnTo>
                <a:lnTo>
                  <a:pt x="58" y="354"/>
                </a:lnTo>
                <a:lnTo>
                  <a:pt x="62" y="358"/>
                </a:lnTo>
                <a:lnTo>
                  <a:pt x="65" y="361"/>
                </a:lnTo>
                <a:lnTo>
                  <a:pt x="67" y="361"/>
                </a:lnTo>
                <a:lnTo>
                  <a:pt x="71" y="360"/>
                </a:lnTo>
                <a:lnTo>
                  <a:pt x="74" y="360"/>
                </a:lnTo>
                <a:lnTo>
                  <a:pt x="76" y="361"/>
                </a:lnTo>
                <a:lnTo>
                  <a:pt x="77" y="362"/>
                </a:lnTo>
                <a:lnTo>
                  <a:pt x="77" y="364"/>
                </a:lnTo>
                <a:lnTo>
                  <a:pt x="77" y="368"/>
                </a:lnTo>
                <a:lnTo>
                  <a:pt x="77" y="372"/>
                </a:lnTo>
                <a:lnTo>
                  <a:pt x="77" y="373"/>
                </a:lnTo>
                <a:lnTo>
                  <a:pt x="77" y="374"/>
                </a:lnTo>
                <a:lnTo>
                  <a:pt x="79" y="375"/>
                </a:lnTo>
                <a:lnTo>
                  <a:pt x="82" y="376"/>
                </a:lnTo>
                <a:lnTo>
                  <a:pt x="84" y="375"/>
                </a:lnTo>
                <a:lnTo>
                  <a:pt x="86" y="375"/>
                </a:lnTo>
                <a:lnTo>
                  <a:pt x="88" y="374"/>
                </a:lnTo>
                <a:lnTo>
                  <a:pt x="90" y="372"/>
                </a:lnTo>
                <a:lnTo>
                  <a:pt x="92" y="372"/>
                </a:lnTo>
                <a:lnTo>
                  <a:pt x="95" y="371"/>
                </a:lnTo>
                <a:lnTo>
                  <a:pt x="99" y="372"/>
                </a:lnTo>
                <a:lnTo>
                  <a:pt x="104" y="372"/>
                </a:lnTo>
                <a:lnTo>
                  <a:pt x="107" y="372"/>
                </a:lnTo>
                <a:lnTo>
                  <a:pt x="108" y="372"/>
                </a:lnTo>
                <a:lnTo>
                  <a:pt x="107" y="372"/>
                </a:lnTo>
                <a:lnTo>
                  <a:pt x="110" y="372"/>
                </a:lnTo>
                <a:lnTo>
                  <a:pt x="112" y="372"/>
                </a:lnTo>
                <a:lnTo>
                  <a:pt x="112" y="373"/>
                </a:lnTo>
                <a:lnTo>
                  <a:pt x="112" y="374"/>
                </a:lnTo>
                <a:lnTo>
                  <a:pt x="112" y="375"/>
                </a:lnTo>
                <a:lnTo>
                  <a:pt x="112" y="377"/>
                </a:lnTo>
                <a:lnTo>
                  <a:pt x="111" y="379"/>
                </a:lnTo>
                <a:lnTo>
                  <a:pt x="109" y="380"/>
                </a:lnTo>
                <a:lnTo>
                  <a:pt x="107" y="380"/>
                </a:lnTo>
                <a:lnTo>
                  <a:pt x="124" y="389"/>
                </a:lnTo>
                <a:lnTo>
                  <a:pt x="123" y="388"/>
                </a:lnTo>
                <a:lnTo>
                  <a:pt x="126" y="387"/>
                </a:lnTo>
                <a:lnTo>
                  <a:pt x="132" y="386"/>
                </a:lnTo>
                <a:lnTo>
                  <a:pt x="132" y="390"/>
                </a:lnTo>
                <a:lnTo>
                  <a:pt x="132" y="395"/>
                </a:lnTo>
                <a:lnTo>
                  <a:pt x="126" y="394"/>
                </a:lnTo>
                <a:lnTo>
                  <a:pt x="122" y="393"/>
                </a:lnTo>
                <a:lnTo>
                  <a:pt x="113" y="392"/>
                </a:lnTo>
                <a:lnTo>
                  <a:pt x="112" y="393"/>
                </a:lnTo>
                <a:lnTo>
                  <a:pt x="110" y="395"/>
                </a:lnTo>
                <a:lnTo>
                  <a:pt x="107" y="397"/>
                </a:lnTo>
                <a:lnTo>
                  <a:pt x="113" y="397"/>
                </a:lnTo>
                <a:lnTo>
                  <a:pt x="118" y="397"/>
                </a:lnTo>
                <a:lnTo>
                  <a:pt x="121" y="409"/>
                </a:lnTo>
                <a:lnTo>
                  <a:pt x="118" y="403"/>
                </a:lnTo>
                <a:lnTo>
                  <a:pt x="107" y="411"/>
                </a:lnTo>
                <a:lnTo>
                  <a:pt x="102" y="411"/>
                </a:lnTo>
                <a:lnTo>
                  <a:pt x="97" y="411"/>
                </a:lnTo>
                <a:lnTo>
                  <a:pt x="92" y="410"/>
                </a:lnTo>
                <a:lnTo>
                  <a:pt x="87" y="408"/>
                </a:lnTo>
                <a:lnTo>
                  <a:pt x="78" y="405"/>
                </a:lnTo>
                <a:lnTo>
                  <a:pt x="70" y="403"/>
                </a:lnTo>
                <a:lnTo>
                  <a:pt x="72" y="402"/>
                </a:lnTo>
                <a:lnTo>
                  <a:pt x="73" y="401"/>
                </a:lnTo>
                <a:lnTo>
                  <a:pt x="73" y="399"/>
                </a:lnTo>
                <a:lnTo>
                  <a:pt x="73" y="396"/>
                </a:lnTo>
                <a:lnTo>
                  <a:pt x="73" y="393"/>
                </a:lnTo>
                <a:lnTo>
                  <a:pt x="71" y="387"/>
                </a:lnTo>
                <a:lnTo>
                  <a:pt x="70" y="383"/>
                </a:lnTo>
                <a:lnTo>
                  <a:pt x="53" y="389"/>
                </a:lnTo>
                <a:lnTo>
                  <a:pt x="45" y="391"/>
                </a:lnTo>
                <a:lnTo>
                  <a:pt x="37" y="395"/>
                </a:lnTo>
                <a:lnTo>
                  <a:pt x="37" y="400"/>
                </a:lnTo>
                <a:lnTo>
                  <a:pt x="37" y="406"/>
                </a:lnTo>
                <a:lnTo>
                  <a:pt x="34" y="407"/>
                </a:lnTo>
                <a:lnTo>
                  <a:pt x="32" y="407"/>
                </a:lnTo>
                <a:lnTo>
                  <a:pt x="28" y="405"/>
                </a:lnTo>
                <a:lnTo>
                  <a:pt x="25" y="403"/>
                </a:lnTo>
                <a:lnTo>
                  <a:pt x="22" y="403"/>
                </a:lnTo>
                <a:lnTo>
                  <a:pt x="20" y="403"/>
                </a:lnTo>
                <a:lnTo>
                  <a:pt x="18" y="404"/>
                </a:lnTo>
                <a:lnTo>
                  <a:pt x="15" y="405"/>
                </a:lnTo>
                <a:lnTo>
                  <a:pt x="10" y="409"/>
                </a:lnTo>
                <a:lnTo>
                  <a:pt x="0" y="417"/>
                </a:lnTo>
                <a:lnTo>
                  <a:pt x="3" y="423"/>
                </a:lnTo>
                <a:lnTo>
                  <a:pt x="12" y="423"/>
                </a:lnTo>
                <a:lnTo>
                  <a:pt x="18" y="424"/>
                </a:lnTo>
                <a:lnTo>
                  <a:pt x="22" y="424"/>
                </a:lnTo>
                <a:lnTo>
                  <a:pt x="26" y="425"/>
                </a:lnTo>
                <a:lnTo>
                  <a:pt x="27" y="426"/>
                </a:lnTo>
                <a:lnTo>
                  <a:pt x="27" y="427"/>
                </a:lnTo>
                <a:lnTo>
                  <a:pt x="26" y="428"/>
                </a:lnTo>
                <a:lnTo>
                  <a:pt x="24" y="429"/>
                </a:lnTo>
                <a:lnTo>
                  <a:pt x="17" y="431"/>
                </a:lnTo>
                <a:lnTo>
                  <a:pt x="19" y="433"/>
                </a:lnTo>
                <a:lnTo>
                  <a:pt x="20" y="436"/>
                </a:lnTo>
                <a:lnTo>
                  <a:pt x="22" y="438"/>
                </a:lnTo>
                <a:lnTo>
                  <a:pt x="25" y="440"/>
                </a:lnTo>
                <a:lnTo>
                  <a:pt x="26" y="442"/>
                </a:lnTo>
                <a:lnTo>
                  <a:pt x="26" y="445"/>
                </a:lnTo>
                <a:lnTo>
                  <a:pt x="27" y="446"/>
                </a:lnTo>
                <a:lnTo>
                  <a:pt x="28" y="448"/>
                </a:lnTo>
                <a:lnTo>
                  <a:pt x="31" y="450"/>
                </a:lnTo>
                <a:lnTo>
                  <a:pt x="34" y="451"/>
                </a:lnTo>
                <a:lnTo>
                  <a:pt x="38" y="452"/>
                </a:lnTo>
                <a:lnTo>
                  <a:pt x="42" y="452"/>
                </a:lnTo>
                <a:lnTo>
                  <a:pt x="49" y="452"/>
                </a:lnTo>
                <a:lnTo>
                  <a:pt x="57" y="452"/>
                </a:lnTo>
                <a:lnTo>
                  <a:pt x="73" y="449"/>
                </a:lnTo>
                <a:lnTo>
                  <a:pt x="87" y="445"/>
                </a:lnTo>
                <a:lnTo>
                  <a:pt x="91" y="452"/>
                </a:lnTo>
                <a:lnTo>
                  <a:pt x="92" y="453"/>
                </a:lnTo>
                <a:lnTo>
                  <a:pt x="93" y="455"/>
                </a:lnTo>
                <a:lnTo>
                  <a:pt x="95" y="456"/>
                </a:lnTo>
                <a:lnTo>
                  <a:pt x="96" y="456"/>
                </a:lnTo>
                <a:lnTo>
                  <a:pt x="97" y="455"/>
                </a:lnTo>
                <a:lnTo>
                  <a:pt x="98" y="452"/>
                </a:lnTo>
                <a:lnTo>
                  <a:pt x="100" y="449"/>
                </a:lnTo>
                <a:lnTo>
                  <a:pt x="101" y="448"/>
                </a:lnTo>
                <a:lnTo>
                  <a:pt x="106" y="447"/>
                </a:lnTo>
                <a:lnTo>
                  <a:pt x="110" y="446"/>
                </a:lnTo>
                <a:lnTo>
                  <a:pt x="114" y="446"/>
                </a:lnTo>
                <a:lnTo>
                  <a:pt x="118" y="447"/>
                </a:lnTo>
                <a:lnTo>
                  <a:pt x="126" y="448"/>
                </a:lnTo>
                <a:lnTo>
                  <a:pt x="132" y="448"/>
                </a:lnTo>
                <a:lnTo>
                  <a:pt x="130" y="456"/>
                </a:lnTo>
                <a:lnTo>
                  <a:pt x="129" y="463"/>
                </a:lnTo>
                <a:lnTo>
                  <a:pt x="128" y="470"/>
                </a:lnTo>
                <a:lnTo>
                  <a:pt x="129" y="475"/>
                </a:lnTo>
                <a:lnTo>
                  <a:pt x="130" y="482"/>
                </a:lnTo>
                <a:lnTo>
                  <a:pt x="126" y="484"/>
                </a:lnTo>
                <a:lnTo>
                  <a:pt x="121" y="486"/>
                </a:lnTo>
                <a:lnTo>
                  <a:pt x="117" y="489"/>
                </a:lnTo>
                <a:lnTo>
                  <a:pt x="115" y="490"/>
                </a:lnTo>
                <a:lnTo>
                  <a:pt x="113" y="490"/>
                </a:lnTo>
                <a:lnTo>
                  <a:pt x="110" y="490"/>
                </a:lnTo>
                <a:lnTo>
                  <a:pt x="110" y="489"/>
                </a:lnTo>
                <a:lnTo>
                  <a:pt x="110" y="488"/>
                </a:lnTo>
                <a:lnTo>
                  <a:pt x="109" y="487"/>
                </a:lnTo>
                <a:lnTo>
                  <a:pt x="108" y="487"/>
                </a:lnTo>
                <a:lnTo>
                  <a:pt x="107" y="487"/>
                </a:lnTo>
                <a:lnTo>
                  <a:pt x="105" y="489"/>
                </a:lnTo>
                <a:lnTo>
                  <a:pt x="101" y="493"/>
                </a:lnTo>
                <a:lnTo>
                  <a:pt x="98" y="497"/>
                </a:lnTo>
                <a:lnTo>
                  <a:pt x="96" y="499"/>
                </a:lnTo>
                <a:lnTo>
                  <a:pt x="92" y="499"/>
                </a:lnTo>
                <a:lnTo>
                  <a:pt x="89" y="499"/>
                </a:lnTo>
                <a:lnTo>
                  <a:pt x="85" y="498"/>
                </a:lnTo>
                <a:lnTo>
                  <a:pt x="83" y="498"/>
                </a:lnTo>
                <a:lnTo>
                  <a:pt x="82" y="499"/>
                </a:lnTo>
                <a:lnTo>
                  <a:pt x="79" y="494"/>
                </a:lnTo>
                <a:lnTo>
                  <a:pt x="76" y="490"/>
                </a:lnTo>
                <a:lnTo>
                  <a:pt x="75" y="490"/>
                </a:lnTo>
                <a:lnTo>
                  <a:pt x="74" y="490"/>
                </a:lnTo>
                <a:lnTo>
                  <a:pt x="72" y="490"/>
                </a:lnTo>
                <a:lnTo>
                  <a:pt x="70" y="491"/>
                </a:lnTo>
                <a:lnTo>
                  <a:pt x="69" y="491"/>
                </a:lnTo>
                <a:lnTo>
                  <a:pt x="68" y="490"/>
                </a:lnTo>
                <a:lnTo>
                  <a:pt x="65" y="494"/>
                </a:lnTo>
                <a:lnTo>
                  <a:pt x="62" y="498"/>
                </a:lnTo>
                <a:lnTo>
                  <a:pt x="57" y="502"/>
                </a:lnTo>
                <a:lnTo>
                  <a:pt x="57" y="503"/>
                </a:lnTo>
                <a:lnTo>
                  <a:pt x="58" y="504"/>
                </a:lnTo>
                <a:lnTo>
                  <a:pt x="68" y="504"/>
                </a:lnTo>
                <a:lnTo>
                  <a:pt x="67" y="509"/>
                </a:lnTo>
                <a:lnTo>
                  <a:pt x="68" y="513"/>
                </a:lnTo>
                <a:lnTo>
                  <a:pt x="64" y="512"/>
                </a:lnTo>
                <a:lnTo>
                  <a:pt x="59" y="510"/>
                </a:lnTo>
                <a:lnTo>
                  <a:pt x="58" y="512"/>
                </a:lnTo>
                <a:lnTo>
                  <a:pt x="58" y="514"/>
                </a:lnTo>
                <a:lnTo>
                  <a:pt x="57" y="517"/>
                </a:lnTo>
                <a:lnTo>
                  <a:pt x="56" y="518"/>
                </a:lnTo>
                <a:lnTo>
                  <a:pt x="53" y="520"/>
                </a:lnTo>
                <a:lnTo>
                  <a:pt x="49" y="522"/>
                </a:lnTo>
                <a:lnTo>
                  <a:pt x="47" y="523"/>
                </a:lnTo>
                <a:lnTo>
                  <a:pt x="45" y="524"/>
                </a:lnTo>
                <a:lnTo>
                  <a:pt x="43" y="525"/>
                </a:lnTo>
                <a:lnTo>
                  <a:pt x="42" y="527"/>
                </a:lnTo>
                <a:lnTo>
                  <a:pt x="42" y="528"/>
                </a:lnTo>
                <a:lnTo>
                  <a:pt x="42" y="529"/>
                </a:lnTo>
                <a:lnTo>
                  <a:pt x="42" y="531"/>
                </a:lnTo>
                <a:lnTo>
                  <a:pt x="43" y="533"/>
                </a:lnTo>
                <a:lnTo>
                  <a:pt x="43" y="534"/>
                </a:lnTo>
                <a:lnTo>
                  <a:pt x="42" y="535"/>
                </a:lnTo>
                <a:lnTo>
                  <a:pt x="41" y="537"/>
                </a:lnTo>
                <a:lnTo>
                  <a:pt x="38" y="538"/>
                </a:lnTo>
                <a:lnTo>
                  <a:pt x="36" y="539"/>
                </a:lnTo>
                <a:lnTo>
                  <a:pt x="34" y="541"/>
                </a:lnTo>
                <a:lnTo>
                  <a:pt x="44" y="549"/>
                </a:lnTo>
                <a:lnTo>
                  <a:pt x="48" y="552"/>
                </a:lnTo>
                <a:lnTo>
                  <a:pt x="52" y="554"/>
                </a:lnTo>
                <a:lnTo>
                  <a:pt x="56" y="556"/>
                </a:lnTo>
                <a:lnTo>
                  <a:pt x="61" y="557"/>
                </a:lnTo>
                <a:lnTo>
                  <a:pt x="67" y="557"/>
                </a:lnTo>
                <a:lnTo>
                  <a:pt x="76" y="558"/>
                </a:lnTo>
                <a:lnTo>
                  <a:pt x="70" y="569"/>
                </a:lnTo>
                <a:lnTo>
                  <a:pt x="69" y="568"/>
                </a:lnTo>
                <a:lnTo>
                  <a:pt x="68" y="567"/>
                </a:lnTo>
                <a:lnTo>
                  <a:pt x="66" y="565"/>
                </a:lnTo>
                <a:lnTo>
                  <a:pt x="64" y="562"/>
                </a:lnTo>
                <a:lnTo>
                  <a:pt x="62" y="561"/>
                </a:lnTo>
                <a:lnTo>
                  <a:pt x="60" y="560"/>
                </a:lnTo>
                <a:lnTo>
                  <a:pt x="58" y="560"/>
                </a:lnTo>
                <a:lnTo>
                  <a:pt x="54" y="562"/>
                </a:lnTo>
                <a:lnTo>
                  <a:pt x="53" y="563"/>
                </a:lnTo>
                <a:lnTo>
                  <a:pt x="53" y="564"/>
                </a:lnTo>
                <a:lnTo>
                  <a:pt x="54" y="565"/>
                </a:lnTo>
                <a:lnTo>
                  <a:pt x="56" y="566"/>
                </a:lnTo>
                <a:lnTo>
                  <a:pt x="56" y="572"/>
                </a:lnTo>
                <a:lnTo>
                  <a:pt x="62" y="572"/>
                </a:lnTo>
                <a:lnTo>
                  <a:pt x="65" y="572"/>
                </a:lnTo>
                <a:lnTo>
                  <a:pt x="66" y="573"/>
                </a:lnTo>
                <a:lnTo>
                  <a:pt x="66" y="574"/>
                </a:lnTo>
                <a:lnTo>
                  <a:pt x="63" y="577"/>
                </a:lnTo>
                <a:lnTo>
                  <a:pt x="62" y="580"/>
                </a:lnTo>
                <a:lnTo>
                  <a:pt x="62" y="583"/>
                </a:lnTo>
                <a:lnTo>
                  <a:pt x="66" y="588"/>
                </a:lnTo>
                <a:lnTo>
                  <a:pt x="69" y="591"/>
                </a:lnTo>
                <a:lnTo>
                  <a:pt x="70" y="594"/>
                </a:lnTo>
                <a:lnTo>
                  <a:pt x="74" y="594"/>
                </a:lnTo>
                <a:lnTo>
                  <a:pt x="78" y="594"/>
                </a:lnTo>
                <a:lnTo>
                  <a:pt x="82" y="595"/>
                </a:lnTo>
                <a:lnTo>
                  <a:pt x="86" y="595"/>
                </a:lnTo>
                <a:lnTo>
                  <a:pt x="89" y="594"/>
                </a:lnTo>
                <a:lnTo>
                  <a:pt x="92" y="593"/>
                </a:lnTo>
                <a:lnTo>
                  <a:pt x="93" y="591"/>
                </a:lnTo>
                <a:lnTo>
                  <a:pt x="94" y="590"/>
                </a:lnTo>
                <a:lnTo>
                  <a:pt x="95" y="588"/>
                </a:lnTo>
                <a:lnTo>
                  <a:pt x="96" y="586"/>
                </a:lnTo>
                <a:lnTo>
                  <a:pt x="96" y="584"/>
                </a:lnTo>
                <a:lnTo>
                  <a:pt x="95" y="582"/>
                </a:lnTo>
                <a:lnTo>
                  <a:pt x="95" y="579"/>
                </a:lnTo>
                <a:lnTo>
                  <a:pt x="96" y="577"/>
                </a:lnTo>
                <a:lnTo>
                  <a:pt x="98" y="578"/>
                </a:lnTo>
                <a:lnTo>
                  <a:pt x="101" y="578"/>
                </a:lnTo>
                <a:lnTo>
                  <a:pt x="102" y="579"/>
                </a:lnTo>
                <a:lnTo>
                  <a:pt x="103" y="580"/>
                </a:lnTo>
                <a:lnTo>
                  <a:pt x="103" y="581"/>
                </a:lnTo>
                <a:lnTo>
                  <a:pt x="101" y="583"/>
                </a:lnTo>
                <a:lnTo>
                  <a:pt x="101" y="582"/>
                </a:lnTo>
                <a:lnTo>
                  <a:pt x="100" y="583"/>
                </a:lnTo>
                <a:lnTo>
                  <a:pt x="100" y="585"/>
                </a:lnTo>
                <a:lnTo>
                  <a:pt x="101" y="588"/>
                </a:lnTo>
                <a:lnTo>
                  <a:pt x="102" y="592"/>
                </a:lnTo>
                <a:lnTo>
                  <a:pt x="104" y="597"/>
                </a:lnTo>
                <a:lnTo>
                  <a:pt x="105" y="599"/>
                </a:lnTo>
                <a:lnTo>
                  <a:pt x="106" y="601"/>
                </a:lnTo>
                <a:lnTo>
                  <a:pt x="108" y="603"/>
                </a:lnTo>
                <a:lnTo>
                  <a:pt x="110" y="606"/>
                </a:lnTo>
                <a:lnTo>
                  <a:pt x="110" y="607"/>
                </a:lnTo>
                <a:lnTo>
                  <a:pt x="108" y="609"/>
                </a:lnTo>
                <a:lnTo>
                  <a:pt x="107" y="611"/>
                </a:lnTo>
                <a:lnTo>
                  <a:pt x="107" y="612"/>
                </a:lnTo>
                <a:lnTo>
                  <a:pt x="107" y="614"/>
                </a:lnTo>
                <a:lnTo>
                  <a:pt x="106" y="614"/>
                </a:lnTo>
                <a:lnTo>
                  <a:pt x="108" y="616"/>
                </a:lnTo>
                <a:lnTo>
                  <a:pt x="113" y="617"/>
                </a:lnTo>
                <a:lnTo>
                  <a:pt x="110" y="631"/>
                </a:lnTo>
                <a:lnTo>
                  <a:pt x="112" y="631"/>
                </a:lnTo>
                <a:lnTo>
                  <a:pt x="114" y="630"/>
                </a:lnTo>
                <a:lnTo>
                  <a:pt x="118" y="629"/>
                </a:lnTo>
                <a:lnTo>
                  <a:pt x="122" y="626"/>
                </a:lnTo>
                <a:lnTo>
                  <a:pt x="125" y="623"/>
                </a:lnTo>
                <a:lnTo>
                  <a:pt x="130" y="617"/>
                </a:lnTo>
                <a:lnTo>
                  <a:pt x="134" y="615"/>
                </a:lnTo>
                <a:lnTo>
                  <a:pt x="138" y="614"/>
                </a:lnTo>
                <a:lnTo>
                  <a:pt x="139" y="614"/>
                </a:lnTo>
                <a:lnTo>
                  <a:pt x="140" y="615"/>
                </a:lnTo>
                <a:lnTo>
                  <a:pt x="141" y="618"/>
                </a:lnTo>
                <a:lnTo>
                  <a:pt x="142" y="621"/>
                </a:lnTo>
                <a:lnTo>
                  <a:pt x="143" y="622"/>
                </a:lnTo>
                <a:lnTo>
                  <a:pt x="144" y="622"/>
                </a:lnTo>
                <a:lnTo>
                  <a:pt x="146" y="623"/>
                </a:lnTo>
                <a:lnTo>
                  <a:pt x="147" y="623"/>
                </a:lnTo>
                <a:lnTo>
                  <a:pt x="148" y="622"/>
                </a:lnTo>
                <a:lnTo>
                  <a:pt x="149" y="621"/>
                </a:lnTo>
                <a:lnTo>
                  <a:pt x="150" y="620"/>
                </a:lnTo>
                <a:lnTo>
                  <a:pt x="151" y="619"/>
                </a:lnTo>
                <a:lnTo>
                  <a:pt x="153" y="619"/>
                </a:lnTo>
                <a:lnTo>
                  <a:pt x="155" y="620"/>
                </a:lnTo>
                <a:lnTo>
                  <a:pt x="163" y="634"/>
                </a:lnTo>
                <a:lnTo>
                  <a:pt x="165" y="632"/>
                </a:lnTo>
                <a:lnTo>
                  <a:pt x="166" y="631"/>
                </a:lnTo>
                <a:lnTo>
                  <a:pt x="166" y="629"/>
                </a:lnTo>
                <a:lnTo>
                  <a:pt x="166" y="625"/>
                </a:lnTo>
                <a:lnTo>
                  <a:pt x="176" y="628"/>
                </a:lnTo>
                <a:lnTo>
                  <a:pt x="180" y="628"/>
                </a:lnTo>
                <a:lnTo>
                  <a:pt x="183" y="628"/>
                </a:lnTo>
                <a:lnTo>
                  <a:pt x="187" y="627"/>
                </a:lnTo>
                <a:lnTo>
                  <a:pt x="192" y="626"/>
                </a:lnTo>
                <a:lnTo>
                  <a:pt x="203" y="620"/>
                </a:lnTo>
                <a:lnTo>
                  <a:pt x="201" y="624"/>
                </a:lnTo>
                <a:lnTo>
                  <a:pt x="200" y="628"/>
                </a:lnTo>
                <a:lnTo>
                  <a:pt x="199" y="632"/>
                </a:lnTo>
                <a:lnTo>
                  <a:pt x="197" y="636"/>
                </a:lnTo>
                <a:lnTo>
                  <a:pt x="190" y="642"/>
                </a:lnTo>
                <a:lnTo>
                  <a:pt x="186" y="647"/>
                </a:lnTo>
                <a:lnTo>
                  <a:pt x="183" y="651"/>
                </a:lnTo>
                <a:lnTo>
                  <a:pt x="182" y="655"/>
                </a:lnTo>
                <a:lnTo>
                  <a:pt x="183" y="659"/>
                </a:lnTo>
                <a:lnTo>
                  <a:pt x="183" y="663"/>
                </a:lnTo>
                <a:lnTo>
                  <a:pt x="183" y="667"/>
                </a:lnTo>
                <a:lnTo>
                  <a:pt x="172" y="684"/>
                </a:lnTo>
                <a:lnTo>
                  <a:pt x="169" y="687"/>
                </a:lnTo>
                <a:lnTo>
                  <a:pt x="165" y="690"/>
                </a:lnTo>
                <a:lnTo>
                  <a:pt x="160" y="693"/>
                </a:lnTo>
                <a:lnTo>
                  <a:pt x="156" y="695"/>
                </a:lnTo>
                <a:lnTo>
                  <a:pt x="138" y="704"/>
                </a:lnTo>
                <a:lnTo>
                  <a:pt x="138" y="710"/>
                </a:lnTo>
                <a:lnTo>
                  <a:pt x="138" y="713"/>
                </a:lnTo>
                <a:lnTo>
                  <a:pt x="138" y="715"/>
                </a:lnTo>
                <a:lnTo>
                  <a:pt x="134" y="715"/>
                </a:lnTo>
                <a:lnTo>
                  <a:pt x="131" y="716"/>
                </a:lnTo>
                <a:lnTo>
                  <a:pt x="129" y="717"/>
                </a:lnTo>
                <a:lnTo>
                  <a:pt x="127" y="718"/>
                </a:lnTo>
                <a:lnTo>
                  <a:pt x="128" y="718"/>
                </a:lnTo>
                <a:lnTo>
                  <a:pt x="128" y="717"/>
                </a:lnTo>
                <a:lnTo>
                  <a:pt x="127" y="716"/>
                </a:lnTo>
                <a:lnTo>
                  <a:pt x="124" y="715"/>
                </a:lnTo>
                <a:lnTo>
                  <a:pt x="121" y="714"/>
                </a:lnTo>
                <a:lnTo>
                  <a:pt x="117" y="714"/>
                </a:lnTo>
                <a:lnTo>
                  <a:pt x="114" y="714"/>
                </a:lnTo>
                <a:lnTo>
                  <a:pt x="112" y="715"/>
                </a:lnTo>
                <a:lnTo>
                  <a:pt x="110" y="715"/>
                </a:lnTo>
                <a:lnTo>
                  <a:pt x="108" y="717"/>
                </a:lnTo>
                <a:lnTo>
                  <a:pt x="106" y="719"/>
                </a:lnTo>
                <a:lnTo>
                  <a:pt x="102" y="727"/>
                </a:lnTo>
                <a:lnTo>
                  <a:pt x="96" y="738"/>
                </a:lnTo>
                <a:lnTo>
                  <a:pt x="94" y="738"/>
                </a:lnTo>
                <a:lnTo>
                  <a:pt x="92" y="738"/>
                </a:lnTo>
                <a:lnTo>
                  <a:pt x="90" y="737"/>
                </a:lnTo>
                <a:lnTo>
                  <a:pt x="87" y="738"/>
                </a:lnTo>
                <a:lnTo>
                  <a:pt x="85" y="741"/>
                </a:lnTo>
                <a:lnTo>
                  <a:pt x="85" y="746"/>
                </a:lnTo>
                <a:lnTo>
                  <a:pt x="94" y="743"/>
                </a:lnTo>
                <a:lnTo>
                  <a:pt x="96" y="742"/>
                </a:lnTo>
                <a:lnTo>
                  <a:pt x="98" y="742"/>
                </a:lnTo>
                <a:lnTo>
                  <a:pt x="101" y="740"/>
                </a:lnTo>
                <a:lnTo>
                  <a:pt x="103" y="737"/>
                </a:lnTo>
                <a:lnTo>
                  <a:pt x="106" y="734"/>
                </a:lnTo>
                <a:lnTo>
                  <a:pt x="109" y="728"/>
                </a:lnTo>
                <a:lnTo>
                  <a:pt x="113" y="721"/>
                </a:lnTo>
                <a:lnTo>
                  <a:pt x="114" y="721"/>
                </a:lnTo>
                <a:lnTo>
                  <a:pt x="117" y="721"/>
                </a:lnTo>
                <a:lnTo>
                  <a:pt x="121" y="721"/>
                </a:lnTo>
                <a:lnTo>
                  <a:pt x="119" y="725"/>
                </a:lnTo>
                <a:lnTo>
                  <a:pt x="118" y="728"/>
                </a:lnTo>
                <a:lnTo>
                  <a:pt x="118" y="729"/>
                </a:lnTo>
                <a:lnTo>
                  <a:pt x="121" y="730"/>
                </a:lnTo>
                <a:lnTo>
                  <a:pt x="123" y="730"/>
                </a:lnTo>
                <a:lnTo>
                  <a:pt x="126" y="729"/>
                </a:lnTo>
                <a:lnTo>
                  <a:pt x="128" y="728"/>
                </a:lnTo>
                <a:lnTo>
                  <a:pt x="132" y="726"/>
                </a:lnTo>
                <a:lnTo>
                  <a:pt x="137" y="724"/>
                </a:lnTo>
                <a:lnTo>
                  <a:pt x="145" y="718"/>
                </a:lnTo>
                <a:lnTo>
                  <a:pt x="148" y="716"/>
                </a:lnTo>
                <a:lnTo>
                  <a:pt x="152" y="715"/>
                </a:lnTo>
                <a:lnTo>
                  <a:pt x="154" y="716"/>
                </a:lnTo>
                <a:lnTo>
                  <a:pt x="155" y="717"/>
                </a:lnTo>
                <a:lnTo>
                  <a:pt x="155" y="718"/>
                </a:lnTo>
                <a:lnTo>
                  <a:pt x="156" y="718"/>
                </a:lnTo>
                <a:lnTo>
                  <a:pt x="156" y="719"/>
                </a:lnTo>
                <a:lnTo>
                  <a:pt x="158" y="718"/>
                </a:lnTo>
                <a:lnTo>
                  <a:pt x="160" y="710"/>
                </a:lnTo>
                <a:lnTo>
                  <a:pt x="162" y="709"/>
                </a:lnTo>
                <a:lnTo>
                  <a:pt x="163" y="710"/>
                </a:lnTo>
                <a:lnTo>
                  <a:pt x="163" y="711"/>
                </a:lnTo>
                <a:lnTo>
                  <a:pt x="164" y="712"/>
                </a:lnTo>
                <a:lnTo>
                  <a:pt x="164" y="713"/>
                </a:lnTo>
                <a:lnTo>
                  <a:pt x="165" y="713"/>
                </a:lnTo>
                <a:lnTo>
                  <a:pt x="166" y="712"/>
                </a:lnTo>
                <a:lnTo>
                  <a:pt x="166" y="710"/>
                </a:lnTo>
                <a:lnTo>
                  <a:pt x="166" y="707"/>
                </a:lnTo>
                <a:lnTo>
                  <a:pt x="166" y="701"/>
                </a:lnTo>
                <a:lnTo>
                  <a:pt x="171" y="700"/>
                </a:lnTo>
                <a:lnTo>
                  <a:pt x="175" y="699"/>
                </a:lnTo>
                <a:lnTo>
                  <a:pt x="177" y="698"/>
                </a:lnTo>
                <a:lnTo>
                  <a:pt x="175" y="695"/>
                </a:lnTo>
                <a:lnTo>
                  <a:pt x="174" y="694"/>
                </a:lnTo>
                <a:lnTo>
                  <a:pt x="175" y="693"/>
                </a:lnTo>
                <a:lnTo>
                  <a:pt x="176" y="692"/>
                </a:lnTo>
                <a:lnTo>
                  <a:pt x="177" y="692"/>
                </a:lnTo>
                <a:lnTo>
                  <a:pt x="179" y="692"/>
                </a:lnTo>
                <a:lnTo>
                  <a:pt x="181" y="693"/>
                </a:lnTo>
                <a:lnTo>
                  <a:pt x="183" y="693"/>
                </a:lnTo>
                <a:lnTo>
                  <a:pt x="187" y="690"/>
                </a:lnTo>
                <a:lnTo>
                  <a:pt x="193" y="686"/>
                </a:lnTo>
                <a:lnTo>
                  <a:pt x="203" y="679"/>
                </a:lnTo>
                <a:lnTo>
                  <a:pt x="200" y="670"/>
                </a:lnTo>
                <a:lnTo>
                  <a:pt x="201" y="669"/>
                </a:lnTo>
                <a:lnTo>
                  <a:pt x="203" y="668"/>
                </a:lnTo>
                <a:lnTo>
                  <a:pt x="206" y="667"/>
                </a:lnTo>
                <a:lnTo>
                  <a:pt x="210" y="666"/>
                </a:lnTo>
                <a:lnTo>
                  <a:pt x="214" y="665"/>
                </a:lnTo>
                <a:lnTo>
                  <a:pt x="216" y="663"/>
                </a:lnTo>
                <a:lnTo>
                  <a:pt x="218" y="660"/>
                </a:lnTo>
                <a:lnTo>
                  <a:pt x="222" y="655"/>
                </a:lnTo>
                <a:lnTo>
                  <a:pt x="226" y="649"/>
                </a:lnTo>
                <a:lnTo>
                  <a:pt x="229" y="647"/>
                </a:lnTo>
                <a:lnTo>
                  <a:pt x="231" y="645"/>
                </a:lnTo>
                <a:lnTo>
                  <a:pt x="232" y="644"/>
                </a:lnTo>
                <a:lnTo>
                  <a:pt x="234" y="644"/>
                </a:lnTo>
                <a:lnTo>
                  <a:pt x="238" y="643"/>
                </a:lnTo>
                <a:lnTo>
                  <a:pt x="242" y="643"/>
                </a:lnTo>
                <a:lnTo>
                  <a:pt x="243" y="643"/>
                </a:lnTo>
                <a:lnTo>
                  <a:pt x="245" y="642"/>
                </a:lnTo>
                <a:lnTo>
                  <a:pt x="245" y="641"/>
                </a:lnTo>
                <a:lnTo>
                  <a:pt x="245" y="638"/>
                </a:lnTo>
                <a:lnTo>
                  <a:pt x="245" y="636"/>
                </a:lnTo>
                <a:lnTo>
                  <a:pt x="245" y="634"/>
                </a:lnTo>
                <a:lnTo>
                  <a:pt x="246" y="632"/>
                </a:lnTo>
                <a:lnTo>
                  <a:pt x="247" y="631"/>
                </a:lnTo>
                <a:lnTo>
                  <a:pt x="251" y="629"/>
                </a:lnTo>
                <a:lnTo>
                  <a:pt x="255" y="627"/>
                </a:lnTo>
                <a:lnTo>
                  <a:pt x="259" y="625"/>
                </a:lnTo>
                <a:lnTo>
                  <a:pt x="259" y="620"/>
                </a:lnTo>
                <a:lnTo>
                  <a:pt x="256" y="619"/>
                </a:lnTo>
                <a:lnTo>
                  <a:pt x="252" y="619"/>
                </a:lnTo>
                <a:lnTo>
                  <a:pt x="245" y="620"/>
                </a:lnTo>
                <a:lnTo>
                  <a:pt x="249" y="607"/>
                </a:lnTo>
                <a:lnTo>
                  <a:pt x="251" y="603"/>
                </a:lnTo>
                <a:lnTo>
                  <a:pt x="253" y="600"/>
                </a:lnTo>
                <a:lnTo>
                  <a:pt x="256" y="597"/>
                </a:lnTo>
                <a:lnTo>
                  <a:pt x="259" y="594"/>
                </a:lnTo>
                <a:lnTo>
                  <a:pt x="264" y="592"/>
                </a:lnTo>
                <a:lnTo>
                  <a:pt x="270" y="589"/>
                </a:lnTo>
                <a:lnTo>
                  <a:pt x="269" y="587"/>
                </a:lnTo>
                <a:lnTo>
                  <a:pt x="268" y="585"/>
                </a:lnTo>
                <a:lnTo>
                  <a:pt x="267" y="584"/>
                </a:lnTo>
                <a:lnTo>
                  <a:pt x="267" y="583"/>
                </a:lnTo>
                <a:lnTo>
                  <a:pt x="267" y="582"/>
                </a:lnTo>
                <a:lnTo>
                  <a:pt x="267" y="580"/>
                </a:lnTo>
                <a:lnTo>
                  <a:pt x="271" y="580"/>
                </a:lnTo>
                <a:lnTo>
                  <a:pt x="273" y="581"/>
                </a:lnTo>
                <a:lnTo>
                  <a:pt x="275" y="581"/>
                </a:lnTo>
                <a:lnTo>
                  <a:pt x="279" y="580"/>
                </a:lnTo>
                <a:lnTo>
                  <a:pt x="279" y="576"/>
                </a:lnTo>
                <a:lnTo>
                  <a:pt x="279" y="573"/>
                </a:lnTo>
                <a:lnTo>
                  <a:pt x="280" y="571"/>
                </a:lnTo>
                <a:lnTo>
                  <a:pt x="281" y="569"/>
                </a:lnTo>
                <a:lnTo>
                  <a:pt x="284" y="568"/>
                </a:lnTo>
                <a:lnTo>
                  <a:pt x="287" y="568"/>
                </a:lnTo>
                <a:lnTo>
                  <a:pt x="290" y="567"/>
                </a:lnTo>
                <a:lnTo>
                  <a:pt x="293" y="566"/>
                </a:lnTo>
                <a:lnTo>
                  <a:pt x="293" y="565"/>
                </a:lnTo>
                <a:lnTo>
                  <a:pt x="294" y="564"/>
                </a:lnTo>
                <a:lnTo>
                  <a:pt x="294" y="561"/>
                </a:lnTo>
                <a:lnTo>
                  <a:pt x="294" y="558"/>
                </a:lnTo>
                <a:lnTo>
                  <a:pt x="295" y="555"/>
                </a:lnTo>
                <a:lnTo>
                  <a:pt x="310" y="544"/>
                </a:lnTo>
                <a:lnTo>
                  <a:pt x="312" y="543"/>
                </a:lnTo>
                <a:lnTo>
                  <a:pt x="314" y="543"/>
                </a:lnTo>
                <a:lnTo>
                  <a:pt x="314" y="544"/>
                </a:lnTo>
                <a:lnTo>
                  <a:pt x="315" y="545"/>
                </a:lnTo>
                <a:lnTo>
                  <a:pt x="316" y="548"/>
                </a:lnTo>
                <a:lnTo>
                  <a:pt x="316" y="549"/>
                </a:lnTo>
                <a:lnTo>
                  <a:pt x="318" y="549"/>
                </a:lnTo>
                <a:lnTo>
                  <a:pt x="326" y="544"/>
                </a:lnTo>
                <a:lnTo>
                  <a:pt x="329" y="543"/>
                </a:lnTo>
                <a:lnTo>
                  <a:pt x="331" y="544"/>
                </a:lnTo>
                <a:lnTo>
                  <a:pt x="332" y="545"/>
                </a:lnTo>
                <a:lnTo>
                  <a:pt x="331" y="546"/>
                </a:lnTo>
                <a:lnTo>
                  <a:pt x="331" y="547"/>
                </a:lnTo>
                <a:lnTo>
                  <a:pt x="329" y="548"/>
                </a:lnTo>
                <a:lnTo>
                  <a:pt x="328" y="549"/>
                </a:lnTo>
                <a:lnTo>
                  <a:pt x="326" y="549"/>
                </a:lnTo>
                <a:lnTo>
                  <a:pt x="326" y="555"/>
                </a:lnTo>
                <a:lnTo>
                  <a:pt x="329" y="555"/>
                </a:lnTo>
                <a:lnTo>
                  <a:pt x="330" y="555"/>
                </a:lnTo>
                <a:lnTo>
                  <a:pt x="331" y="556"/>
                </a:lnTo>
                <a:lnTo>
                  <a:pt x="331" y="557"/>
                </a:lnTo>
                <a:lnTo>
                  <a:pt x="331" y="559"/>
                </a:lnTo>
                <a:lnTo>
                  <a:pt x="331" y="560"/>
                </a:lnTo>
                <a:lnTo>
                  <a:pt x="332" y="561"/>
                </a:lnTo>
                <a:lnTo>
                  <a:pt x="326" y="560"/>
                </a:lnTo>
                <a:lnTo>
                  <a:pt x="322" y="558"/>
                </a:lnTo>
                <a:lnTo>
                  <a:pt x="317" y="557"/>
                </a:lnTo>
                <a:lnTo>
                  <a:pt x="315" y="557"/>
                </a:lnTo>
                <a:lnTo>
                  <a:pt x="312" y="558"/>
                </a:lnTo>
                <a:lnTo>
                  <a:pt x="308" y="562"/>
                </a:lnTo>
                <a:lnTo>
                  <a:pt x="304" y="566"/>
                </a:lnTo>
                <a:lnTo>
                  <a:pt x="298" y="566"/>
                </a:lnTo>
                <a:lnTo>
                  <a:pt x="297" y="572"/>
                </a:lnTo>
                <a:lnTo>
                  <a:pt x="295" y="582"/>
                </a:lnTo>
                <a:lnTo>
                  <a:pt x="293" y="600"/>
                </a:lnTo>
                <a:lnTo>
                  <a:pt x="295" y="600"/>
                </a:lnTo>
                <a:lnTo>
                  <a:pt x="297" y="600"/>
                </a:lnTo>
                <a:lnTo>
                  <a:pt x="301" y="600"/>
                </a:lnTo>
                <a:lnTo>
                  <a:pt x="301" y="606"/>
                </a:lnTo>
                <a:lnTo>
                  <a:pt x="295" y="608"/>
                </a:lnTo>
                <a:lnTo>
                  <a:pt x="290" y="611"/>
                </a:lnTo>
                <a:lnTo>
                  <a:pt x="293" y="614"/>
                </a:lnTo>
                <a:lnTo>
                  <a:pt x="295" y="615"/>
                </a:lnTo>
                <a:lnTo>
                  <a:pt x="296" y="616"/>
                </a:lnTo>
                <a:lnTo>
                  <a:pt x="295" y="617"/>
                </a:lnTo>
                <a:lnTo>
                  <a:pt x="307" y="613"/>
                </a:lnTo>
                <a:lnTo>
                  <a:pt x="318" y="608"/>
                </a:lnTo>
                <a:lnTo>
                  <a:pt x="318" y="603"/>
                </a:lnTo>
                <a:lnTo>
                  <a:pt x="321" y="602"/>
                </a:lnTo>
                <a:lnTo>
                  <a:pt x="324" y="601"/>
                </a:lnTo>
                <a:lnTo>
                  <a:pt x="327" y="601"/>
                </a:lnTo>
                <a:lnTo>
                  <a:pt x="328" y="601"/>
                </a:lnTo>
                <a:lnTo>
                  <a:pt x="329" y="600"/>
                </a:lnTo>
                <a:lnTo>
                  <a:pt x="330" y="598"/>
                </a:lnTo>
                <a:lnTo>
                  <a:pt x="331" y="597"/>
                </a:lnTo>
                <a:lnTo>
                  <a:pt x="332" y="592"/>
                </a:lnTo>
                <a:lnTo>
                  <a:pt x="333" y="590"/>
                </a:lnTo>
                <a:lnTo>
                  <a:pt x="334" y="588"/>
                </a:lnTo>
                <a:lnTo>
                  <a:pt x="336" y="587"/>
                </a:lnTo>
                <a:lnTo>
                  <a:pt x="338" y="586"/>
                </a:lnTo>
                <a:lnTo>
                  <a:pt x="340" y="586"/>
                </a:lnTo>
                <a:lnTo>
                  <a:pt x="343" y="586"/>
                </a:lnTo>
                <a:lnTo>
                  <a:pt x="348" y="588"/>
                </a:lnTo>
                <a:lnTo>
                  <a:pt x="353" y="591"/>
                </a:lnTo>
                <a:lnTo>
                  <a:pt x="355" y="591"/>
                </a:lnTo>
                <a:lnTo>
                  <a:pt x="357" y="591"/>
                </a:lnTo>
                <a:lnTo>
                  <a:pt x="361" y="588"/>
                </a:lnTo>
                <a:lnTo>
                  <a:pt x="363" y="585"/>
                </a:lnTo>
                <a:lnTo>
                  <a:pt x="366" y="583"/>
                </a:lnTo>
                <a:lnTo>
                  <a:pt x="365" y="580"/>
                </a:lnTo>
                <a:lnTo>
                  <a:pt x="364" y="574"/>
                </a:lnTo>
                <a:lnTo>
                  <a:pt x="363" y="570"/>
                </a:lnTo>
                <a:lnTo>
                  <a:pt x="363" y="572"/>
                </a:lnTo>
                <a:lnTo>
                  <a:pt x="355" y="569"/>
                </a:lnTo>
                <a:lnTo>
                  <a:pt x="355" y="562"/>
                </a:lnTo>
                <a:lnTo>
                  <a:pt x="355" y="558"/>
                </a:lnTo>
                <a:lnTo>
                  <a:pt x="355" y="556"/>
                </a:lnTo>
                <a:lnTo>
                  <a:pt x="355" y="555"/>
                </a:lnTo>
                <a:lnTo>
                  <a:pt x="364" y="557"/>
                </a:lnTo>
                <a:lnTo>
                  <a:pt x="372" y="558"/>
                </a:lnTo>
                <a:lnTo>
                  <a:pt x="376" y="558"/>
                </a:lnTo>
                <a:lnTo>
                  <a:pt x="379" y="558"/>
                </a:lnTo>
                <a:lnTo>
                  <a:pt x="382" y="557"/>
                </a:lnTo>
                <a:lnTo>
                  <a:pt x="385" y="555"/>
                </a:lnTo>
                <a:lnTo>
                  <a:pt x="386" y="554"/>
                </a:lnTo>
                <a:lnTo>
                  <a:pt x="386" y="553"/>
                </a:lnTo>
                <a:lnTo>
                  <a:pt x="385" y="552"/>
                </a:lnTo>
                <a:lnTo>
                  <a:pt x="385" y="551"/>
                </a:lnTo>
                <a:lnTo>
                  <a:pt x="388" y="552"/>
                </a:lnTo>
                <a:lnTo>
                  <a:pt x="388" y="561"/>
                </a:lnTo>
                <a:lnTo>
                  <a:pt x="393" y="563"/>
                </a:lnTo>
                <a:lnTo>
                  <a:pt x="388" y="563"/>
                </a:lnTo>
                <a:lnTo>
                  <a:pt x="395" y="566"/>
                </a:lnTo>
                <a:lnTo>
                  <a:pt x="402" y="569"/>
                </a:lnTo>
                <a:lnTo>
                  <a:pt x="401" y="570"/>
                </a:lnTo>
                <a:lnTo>
                  <a:pt x="401" y="571"/>
                </a:lnTo>
                <a:lnTo>
                  <a:pt x="400" y="573"/>
                </a:lnTo>
                <a:lnTo>
                  <a:pt x="400" y="575"/>
                </a:lnTo>
                <a:lnTo>
                  <a:pt x="401" y="576"/>
                </a:lnTo>
                <a:lnTo>
                  <a:pt x="401" y="578"/>
                </a:lnTo>
                <a:lnTo>
                  <a:pt x="402" y="579"/>
                </a:lnTo>
                <a:lnTo>
                  <a:pt x="402" y="580"/>
                </a:lnTo>
                <a:lnTo>
                  <a:pt x="405" y="581"/>
                </a:lnTo>
                <a:lnTo>
                  <a:pt x="406" y="581"/>
                </a:lnTo>
                <a:lnTo>
                  <a:pt x="408" y="580"/>
                </a:lnTo>
                <a:lnTo>
                  <a:pt x="410" y="579"/>
                </a:lnTo>
                <a:lnTo>
                  <a:pt x="413" y="578"/>
                </a:lnTo>
                <a:lnTo>
                  <a:pt x="414" y="577"/>
                </a:lnTo>
                <a:lnTo>
                  <a:pt x="416" y="577"/>
                </a:lnTo>
                <a:lnTo>
                  <a:pt x="418" y="581"/>
                </a:lnTo>
                <a:lnTo>
                  <a:pt x="419" y="586"/>
                </a:lnTo>
                <a:lnTo>
                  <a:pt x="423" y="587"/>
                </a:lnTo>
                <a:lnTo>
                  <a:pt x="426" y="587"/>
                </a:lnTo>
                <a:lnTo>
                  <a:pt x="430" y="588"/>
                </a:lnTo>
                <a:lnTo>
                  <a:pt x="433" y="589"/>
                </a:lnTo>
                <a:lnTo>
                  <a:pt x="433" y="591"/>
                </a:lnTo>
                <a:lnTo>
                  <a:pt x="438" y="592"/>
                </a:lnTo>
                <a:lnTo>
                  <a:pt x="443" y="592"/>
                </a:lnTo>
                <a:lnTo>
                  <a:pt x="446" y="591"/>
                </a:lnTo>
                <a:lnTo>
                  <a:pt x="450" y="590"/>
                </a:lnTo>
                <a:lnTo>
                  <a:pt x="458" y="589"/>
                </a:lnTo>
                <a:lnTo>
                  <a:pt x="462" y="588"/>
                </a:lnTo>
                <a:lnTo>
                  <a:pt x="467" y="589"/>
                </a:lnTo>
                <a:lnTo>
                  <a:pt x="472" y="590"/>
                </a:lnTo>
                <a:lnTo>
                  <a:pt x="479" y="593"/>
                </a:lnTo>
                <a:lnTo>
                  <a:pt x="493" y="600"/>
                </a:lnTo>
                <a:lnTo>
                  <a:pt x="500" y="603"/>
                </a:lnTo>
                <a:lnTo>
                  <a:pt x="508" y="605"/>
                </a:lnTo>
                <a:lnTo>
                  <a:pt x="511" y="606"/>
                </a:lnTo>
                <a:lnTo>
                  <a:pt x="514" y="606"/>
                </a:lnTo>
                <a:lnTo>
                  <a:pt x="520" y="606"/>
                </a:lnTo>
                <a:lnTo>
                  <a:pt x="523" y="603"/>
                </a:lnTo>
                <a:lnTo>
                  <a:pt x="524" y="601"/>
                </a:lnTo>
                <a:lnTo>
                  <a:pt x="525" y="600"/>
                </a:lnTo>
                <a:lnTo>
                  <a:pt x="526" y="600"/>
                </a:lnTo>
                <a:lnTo>
                  <a:pt x="523" y="614"/>
                </a:lnTo>
                <a:lnTo>
                  <a:pt x="527" y="616"/>
                </a:lnTo>
                <a:lnTo>
                  <a:pt x="533" y="619"/>
                </a:lnTo>
                <a:lnTo>
                  <a:pt x="539" y="622"/>
                </a:lnTo>
                <a:lnTo>
                  <a:pt x="541" y="622"/>
                </a:lnTo>
                <a:lnTo>
                  <a:pt x="543" y="622"/>
                </a:lnTo>
                <a:lnTo>
                  <a:pt x="543" y="614"/>
                </a:lnTo>
                <a:lnTo>
                  <a:pt x="547" y="614"/>
                </a:lnTo>
                <a:lnTo>
                  <a:pt x="551" y="614"/>
                </a:lnTo>
                <a:lnTo>
                  <a:pt x="552" y="615"/>
                </a:lnTo>
                <a:lnTo>
                  <a:pt x="552" y="616"/>
                </a:lnTo>
                <a:lnTo>
                  <a:pt x="550" y="621"/>
                </a:lnTo>
                <a:lnTo>
                  <a:pt x="549" y="626"/>
                </a:lnTo>
                <a:lnTo>
                  <a:pt x="548" y="629"/>
                </a:lnTo>
                <a:lnTo>
                  <a:pt x="549" y="631"/>
                </a:lnTo>
                <a:lnTo>
                  <a:pt x="554" y="631"/>
                </a:lnTo>
                <a:lnTo>
                  <a:pt x="565" y="648"/>
                </a:lnTo>
                <a:lnTo>
                  <a:pt x="567" y="647"/>
                </a:lnTo>
                <a:lnTo>
                  <a:pt x="569" y="645"/>
                </a:lnTo>
                <a:lnTo>
                  <a:pt x="571" y="644"/>
                </a:lnTo>
                <a:lnTo>
                  <a:pt x="574" y="645"/>
                </a:lnTo>
                <a:lnTo>
                  <a:pt x="574" y="649"/>
                </a:lnTo>
                <a:lnTo>
                  <a:pt x="574" y="653"/>
                </a:lnTo>
                <a:lnTo>
                  <a:pt x="579" y="654"/>
                </a:lnTo>
                <a:lnTo>
                  <a:pt x="580" y="655"/>
                </a:lnTo>
                <a:lnTo>
                  <a:pt x="582" y="656"/>
                </a:lnTo>
                <a:lnTo>
                  <a:pt x="580" y="659"/>
                </a:lnTo>
                <a:lnTo>
                  <a:pt x="579" y="660"/>
                </a:lnTo>
                <a:lnTo>
                  <a:pt x="579" y="661"/>
                </a:lnTo>
                <a:lnTo>
                  <a:pt x="580" y="662"/>
                </a:lnTo>
                <a:lnTo>
                  <a:pt x="581" y="662"/>
                </a:lnTo>
                <a:lnTo>
                  <a:pt x="582" y="661"/>
                </a:lnTo>
                <a:lnTo>
                  <a:pt x="585" y="659"/>
                </a:lnTo>
                <a:lnTo>
                  <a:pt x="586" y="660"/>
                </a:lnTo>
                <a:lnTo>
                  <a:pt x="586" y="661"/>
                </a:lnTo>
                <a:lnTo>
                  <a:pt x="585" y="665"/>
                </a:lnTo>
                <a:lnTo>
                  <a:pt x="585" y="668"/>
                </a:lnTo>
                <a:lnTo>
                  <a:pt x="585" y="669"/>
                </a:lnTo>
                <a:lnTo>
                  <a:pt x="585" y="670"/>
                </a:lnTo>
                <a:lnTo>
                  <a:pt x="592" y="674"/>
                </a:lnTo>
                <a:lnTo>
                  <a:pt x="599" y="679"/>
                </a:lnTo>
                <a:lnTo>
                  <a:pt x="600" y="680"/>
                </a:lnTo>
                <a:lnTo>
                  <a:pt x="600" y="681"/>
                </a:lnTo>
                <a:lnTo>
                  <a:pt x="599" y="683"/>
                </a:lnTo>
                <a:lnTo>
                  <a:pt x="599" y="685"/>
                </a:lnTo>
                <a:lnTo>
                  <a:pt x="599" y="687"/>
                </a:lnTo>
                <a:lnTo>
                  <a:pt x="600" y="689"/>
                </a:lnTo>
                <a:lnTo>
                  <a:pt x="602" y="691"/>
                </a:lnTo>
                <a:lnTo>
                  <a:pt x="605" y="697"/>
                </a:lnTo>
                <a:lnTo>
                  <a:pt x="613" y="707"/>
                </a:lnTo>
                <a:lnTo>
                  <a:pt x="615" y="707"/>
                </a:lnTo>
                <a:lnTo>
                  <a:pt x="616" y="707"/>
                </a:lnTo>
                <a:lnTo>
                  <a:pt x="617" y="709"/>
                </a:lnTo>
                <a:lnTo>
                  <a:pt x="618" y="711"/>
                </a:lnTo>
                <a:lnTo>
                  <a:pt x="618" y="712"/>
                </a:lnTo>
                <a:lnTo>
                  <a:pt x="619" y="712"/>
                </a:lnTo>
                <a:lnTo>
                  <a:pt x="621" y="712"/>
                </a:lnTo>
                <a:lnTo>
                  <a:pt x="622" y="712"/>
                </a:lnTo>
                <a:lnTo>
                  <a:pt x="622" y="711"/>
                </a:lnTo>
                <a:lnTo>
                  <a:pt x="622" y="710"/>
                </a:lnTo>
                <a:lnTo>
                  <a:pt x="622" y="707"/>
                </a:lnTo>
                <a:lnTo>
                  <a:pt x="622" y="704"/>
                </a:lnTo>
                <a:lnTo>
                  <a:pt x="624" y="706"/>
                </a:lnTo>
                <a:lnTo>
                  <a:pt x="626" y="707"/>
                </a:lnTo>
                <a:lnTo>
                  <a:pt x="630" y="710"/>
                </a:lnTo>
                <a:lnTo>
                  <a:pt x="628" y="712"/>
                </a:lnTo>
                <a:lnTo>
                  <a:pt x="627" y="714"/>
                </a:lnTo>
                <a:lnTo>
                  <a:pt x="627" y="715"/>
                </a:lnTo>
                <a:lnTo>
                  <a:pt x="632" y="717"/>
                </a:lnTo>
                <a:lnTo>
                  <a:pt x="634" y="717"/>
                </a:lnTo>
                <a:lnTo>
                  <a:pt x="636" y="718"/>
                </a:lnTo>
                <a:lnTo>
                  <a:pt x="633" y="707"/>
                </a:lnTo>
                <a:lnTo>
                  <a:pt x="635" y="706"/>
                </a:lnTo>
                <a:lnTo>
                  <a:pt x="636" y="706"/>
                </a:lnTo>
                <a:lnTo>
                  <a:pt x="635" y="708"/>
                </a:lnTo>
                <a:lnTo>
                  <a:pt x="636" y="710"/>
                </a:lnTo>
                <a:lnTo>
                  <a:pt x="641" y="710"/>
                </a:lnTo>
                <a:lnTo>
                  <a:pt x="642" y="706"/>
                </a:lnTo>
                <a:lnTo>
                  <a:pt x="642" y="701"/>
                </a:lnTo>
                <a:lnTo>
                  <a:pt x="643" y="697"/>
                </a:lnTo>
                <a:lnTo>
                  <a:pt x="644" y="693"/>
                </a:lnTo>
                <a:lnTo>
                  <a:pt x="639" y="693"/>
                </a:lnTo>
                <a:lnTo>
                  <a:pt x="640" y="692"/>
                </a:lnTo>
                <a:lnTo>
                  <a:pt x="639" y="691"/>
                </a:lnTo>
                <a:lnTo>
                  <a:pt x="638" y="691"/>
                </a:lnTo>
                <a:lnTo>
                  <a:pt x="636" y="690"/>
                </a:lnTo>
                <a:lnTo>
                  <a:pt x="630" y="690"/>
                </a:lnTo>
                <a:lnTo>
                  <a:pt x="630" y="701"/>
                </a:lnTo>
                <a:lnTo>
                  <a:pt x="625" y="700"/>
                </a:lnTo>
                <a:lnTo>
                  <a:pt x="619" y="698"/>
                </a:lnTo>
                <a:lnTo>
                  <a:pt x="618" y="697"/>
                </a:lnTo>
                <a:lnTo>
                  <a:pt x="618" y="696"/>
                </a:lnTo>
                <a:lnTo>
                  <a:pt x="617" y="691"/>
                </a:lnTo>
                <a:lnTo>
                  <a:pt x="617" y="687"/>
                </a:lnTo>
                <a:lnTo>
                  <a:pt x="617" y="685"/>
                </a:lnTo>
                <a:lnTo>
                  <a:pt x="616" y="684"/>
                </a:lnTo>
                <a:lnTo>
                  <a:pt x="612" y="683"/>
                </a:lnTo>
                <a:lnTo>
                  <a:pt x="608" y="681"/>
                </a:lnTo>
                <a:lnTo>
                  <a:pt x="616" y="676"/>
                </a:lnTo>
                <a:lnTo>
                  <a:pt x="613" y="667"/>
                </a:lnTo>
                <a:lnTo>
                  <a:pt x="608" y="667"/>
                </a:lnTo>
                <a:lnTo>
                  <a:pt x="607" y="666"/>
                </a:lnTo>
                <a:lnTo>
                  <a:pt x="608" y="665"/>
                </a:lnTo>
                <a:lnTo>
                  <a:pt x="608" y="663"/>
                </a:lnTo>
                <a:lnTo>
                  <a:pt x="608" y="661"/>
                </a:lnTo>
                <a:lnTo>
                  <a:pt x="607" y="660"/>
                </a:lnTo>
                <a:lnTo>
                  <a:pt x="605" y="658"/>
                </a:lnTo>
                <a:lnTo>
                  <a:pt x="602" y="656"/>
                </a:lnTo>
                <a:lnTo>
                  <a:pt x="599" y="655"/>
                </a:lnTo>
                <a:lnTo>
                  <a:pt x="596" y="655"/>
                </a:lnTo>
                <a:lnTo>
                  <a:pt x="589" y="654"/>
                </a:lnTo>
                <a:lnTo>
                  <a:pt x="585" y="654"/>
                </a:lnTo>
                <a:lnTo>
                  <a:pt x="588" y="653"/>
                </a:lnTo>
                <a:lnTo>
                  <a:pt x="593" y="652"/>
                </a:lnTo>
                <a:lnTo>
                  <a:pt x="597" y="651"/>
                </a:lnTo>
                <a:lnTo>
                  <a:pt x="605" y="648"/>
                </a:lnTo>
                <a:lnTo>
                  <a:pt x="605" y="650"/>
                </a:lnTo>
                <a:lnTo>
                  <a:pt x="605" y="652"/>
                </a:lnTo>
                <a:lnTo>
                  <a:pt x="605" y="653"/>
                </a:lnTo>
                <a:lnTo>
                  <a:pt x="608" y="653"/>
                </a:lnTo>
                <a:lnTo>
                  <a:pt x="607" y="652"/>
                </a:lnTo>
                <a:lnTo>
                  <a:pt x="606" y="650"/>
                </a:lnTo>
                <a:lnTo>
                  <a:pt x="605" y="643"/>
                </a:lnTo>
                <a:lnTo>
                  <a:pt x="606" y="637"/>
                </a:lnTo>
                <a:lnTo>
                  <a:pt x="607" y="635"/>
                </a:lnTo>
                <a:lnTo>
                  <a:pt x="607" y="634"/>
                </a:lnTo>
                <a:lnTo>
                  <a:pt x="608" y="634"/>
                </a:lnTo>
                <a:lnTo>
                  <a:pt x="610" y="638"/>
                </a:lnTo>
                <a:lnTo>
                  <a:pt x="613" y="642"/>
                </a:lnTo>
                <a:lnTo>
                  <a:pt x="619" y="651"/>
                </a:lnTo>
                <a:lnTo>
                  <a:pt x="623" y="650"/>
                </a:lnTo>
                <a:lnTo>
                  <a:pt x="627" y="651"/>
                </a:lnTo>
                <a:lnTo>
                  <a:pt x="627" y="656"/>
                </a:lnTo>
                <a:lnTo>
                  <a:pt x="629" y="656"/>
                </a:lnTo>
                <a:lnTo>
                  <a:pt x="632" y="656"/>
                </a:lnTo>
                <a:lnTo>
                  <a:pt x="634" y="656"/>
                </a:lnTo>
                <a:lnTo>
                  <a:pt x="635" y="656"/>
                </a:lnTo>
                <a:lnTo>
                  <a:pt x="636" y="656"/>
                </a:lnTo>
                <a:lnTo>
                  <a:pt x="637" y="657"/>
                </a:lnTo>
                <a:lnTo>
                  <a:pt x="637" y="658"/>
                </a:lnTo>
                <a:lnTo>
                  <a:pt x="637" y="659"/>
                </a:lnTo>
                <a:lnTo>
                  <a:pt x="636" y="660"/>
                </a:lnTo>
                <a:lnTo>
                  <a:pt x="634" y="661"/>
                </a:lnTo>
                <a:lnTo>
                  <a:pt x="633" y="662"/>
                </a:lnTo>
                <a:lnTo>
                  <a:pt x="633" y="663"/>
                </a:lnTo>
                <a:lnTo>
                  <a:pt x="634" y="665"/>
                </a:lnTo>
                <a:lnTo>
                  <a:pt x="636" y="667"/>
                </a:lnTo>
                <a:lnTo>
                  <a:pt x="638" y="670"/>
                </a:lnTo>
                <a:lnTo>
                  <a:pt x="639" y="672"/>
                </a:lnTo>
                <a:lnTo>
                  <a:pt x="640" y="673"/>
                </a:lnTo>
                <a:lnTo>
                  <a:pt x="639" y="675"/>
                </a:lnTo>
                <a:lnTo>
                  <a:pt x="639" y="677"/>
                </a:lnTo>
                <a:lnTo>
                  <a:pt x="639" y="679"/>
                </a:lnTo>
                <a:lnTo>
                  <a:pt x="640" y="683"/>
                </a:lnTo>
                <a:lnTo>
                  <a:pt x="641" y="687"/>
                </a:lnTo>
                <a:lnTo>
                  <a:pt x="650" y="687"/>
                </a:lnTo>
                <a:lnTo>
                  <a:pt x="650" y="691"/>
                </a:lnTo>
                <a:lnTo>
                  <a:pt x="651" y="694"/>
                </a:lnTo>
                <a:lnTo>
                  <a:pt x="651" y="696"/>
                </a:lnTo>
                <a:lnTo>
                  <a:pt x="653" y="698"/>
                </a:lnTo>
                <a:lnTo>
                  <a:pt x="650" y="700"/>
                </a:lnTo>
                <a:lnTo>
                  <a:pt x="649" y="701"/>
                </a:lnTo>
                <a:lnTo>
                  <a:pt x="648" y="703"/>
                </a:lnTo>
                <a:lnTo>
                  <a:pt x="647" y="707"/>
                </a:lnTo>
                <a:lnTo>
                  <a:pt x="648" y="707"/>
                </a:lnTo>
                <a:lnTo>
                  <a:pt x="650" y="708"/>
                </a:lnTo>
                <a:lnTo>
                  <a:pt x="653" y="710"/>
                </a:lnTo>
                <a:lnTo>
                  <a:pt x="653" y="701"/>
                </a:lnTo>
                <a:lnTo>
                  <a:pt x="658" y="705"/>
                </a:lnTo>
                <a:lnTo>
                  <a:pt x="660" y="706"/>
                </a:lnTo>
                <a:lnTo>
                  <a:pt x="664" y="707"/>
                </a:lnTo>
                <a:lnTo>
                  <a:pt x="662" y="709"/>
                </a:lnTo>
                <a:lnTo>
                  <a:pt x="661" y="711"/>
                </a:lnTo>
                <a:lnTo>
                  <a:pt x="661" y="712"/>
                </a:lnTo>
                <a:lnTo>
                  <a:pt x="662" y="712"/>
                </a:lnTo>
                <a:lnTo>
                  <a:pt x="664" y="711"/>
                </a:lnTo>
                <a:lnTo>
                  <a:pt x="667" y="710"/>
                </a:lnTo>
                <a:lnTo>
                  <a:pt x="667" y="719"/>
                </a:lnTo>
                <a:lnTo>
                  <a:pt x="667" y="732"/>
                </a:lnTo>
                <a:lnTo>
                  <a:pt x="670" y="731"/>
                </a:lnTo>
                <a:lnTo>
                  <a:pt x="671" y="729"/>
                </a:lnTo>
                <a:lnTo>
                  <a:pt x="671" y="727"/>
                </a:lnTo>
                <a:lnTo>
                  <a:pt x="672" y="724"/>
                </a:lnTo>
                <a:lnTo>
                  <a:pt x="678" y="743"/>
                </a:lnTo>
                <a:lnTo>
                  <a:pt x="680" y="743"/>
                </a:lnTo>
                <a:lnTo>
                  <a:pt x="681" y="743"/>
                </a:lnTo>
                <a:lnTo>
                  <a:pt x="682" y="742"/>
                </a:lnTo>
                <a:lnTo>
                  <a:pt x="683" y="741"/>
                </a:lnTo>
                <a:lnTo>
                  <a:pt x="684" y="741"/>
                </a:lnTo>
                <a:lnTo>
                  <a:pt x="686" y="743"/>
                </a:lnTo>
                <a:lnTo>
                  <a:pt x="687" y="736"/>
                </a:lnTo>
                <a:lnTo>
                  <a:pt x="688" y="734"/>
                </a:lnTo>
                <a:lnTo>
                  <a:pt x="688" y="733"/>
                </a:lnTo>
                <a:lnTo>
                  <a:pt x="689" y="732"/>
                </a:lnTo>
                <a:lnTo>
                  <a:pt x="689" y="735"/>
                </a:lnTo>
                <a:lnTo>
                  <a:pt x="689" y="741"/>
                </a:lnTo>
                <a:lnTo>
                  <a:pt x="689" y="743"/>
                </a:lnTo>
                <a:lnTo>
                  <a:pt x="688" y="745"/>
                </a:lnTo>
                <a:lnTo>
                  <a:pt x="684" y="749"/>
                </a:lnTo>
                <a:lnTo>
                  <a:pt x="685" y="751"/>
                </a:lnTo>
                <a:lnTo>
                  <a:pt x="686" y="754"/>
                </a:lnTo>
                <a:lnTo>
                  <a:pt x="686" y="757"/>
                </a:lnTo>
                <a:lnTo>
                  <a:pt x="689" y="759"/>
                </a:lnTo>
                <a:lnTo>
                  <a:pt x="692" y="759"/>
                </a:lnTo>
                <a:lnTo>
                  <a:pt x="695" y="760"/>
                </a:lnTo>
                <a:lnTo>
                  <a:pt x="698" y="760"/>
                </a:lnTo>
                <a:lnTo>
                  <a:pt x="698" y="762"/>
                </a:lnTo>
                <a:lnTo>
                  <a:pt x="698" y="765"/>
                </a:lnTo>
                <a:lnTo>
                  <a:pt x="698" y="766"/>
                </a:lnTo>
                <a:lnTo>
                  <a:pt x="697" y="766"/>
                </a:lnTo>
                <a:lnTo>
                  <a:pt x="696" y="767"/>
                </a:lnTo>
                <a:lnTo>
                  <a:pt x="695" y="766"/>
                </a:lnTo>
                <a:lnTo>
                  <a:pt x="694" y="771"/>
                </a:lnTo>
                <a:lnTo>
                  <a:pt x="693" y="773"/>
                </a:lnTo>
                <a:lnTo>
                  <a:pt x="692" y="774"/>
                </a:lnTo>
                <a:lnTo>
                  <a:pt x="700" y="777"/>
                </a:lnTo>
                <a:lnTo>
                  <a:pt x="700" y="800"/>
                </a:lnTo>
                <a:lnTo>
                  <a:pt x="705" y="802"/>
                </a:lnTo>
                <a:lnTo>
                  <a:pt x="709" y="805"/>
                </a:lnTo>
                <a:lnTo>
                  <a:pt x="706" y="807"/>
                </a:lnTo>
                <a:lnTo>
                  <a:pt x="705" y="808"/>
                </a:lnTo>
                <a:lnTo>
                  <a:pt x="705" y="809"/>
                </a:lnTo>
                <a:lnTo>
                  <a:pt x="706" y="809"/>
                </a:lnTo>
                <a:lnTo>
                  <a:pt x="712" y="808"/>
                </a:lnTo>
                <a:lnTo>
                  <a:pt x="713" y="807"/>
                </a:lnTo>
                <a:lnTo>
                  <a:pt x="714" y="804"/>
                </a:lnTo>
                <a:lnTo>
                  <a:pt x="715" y="803"/>
                </a:lnTo>
                <a:lnTo>
                  <a:pt x="714" y="802"/>
                </a:lnTo>
                <a:lnTo>
                  <a:pt x="712" y="802"/>
                </a:lnTo>
                <a:lnTo>
                  <a:pt x="712" y="800"/>
                </a:lnTo>
                <a:lnTo>
                  <a:pt x="715" y="799"/>
                </a:lnTo>
                <a:lnTo>
                  <a:pt x="718" y="799"/>
                </a:lnTo>
                <a:lnTo>
                  <a:pt x="720" y="798"/>
                </a:lnTo>
                <a:lnTo>
                  <a:pt x="723" y="797"/>
                </a:lnTo>
                <a:lnTo>
                  <a:pt x="722" y="800"/>
                </a:lnTo>
                <a:lnTo>
                  <a:pt x="721" y="803"/>
                </a:lnTo>
                <a:lnTo>
                  <a:pt x="720" y="811"/>
                </a:lnTo>
                <a:lnTo>
                  <a:pt x="715" y="811"/>
                </a:lnTo>
                <a:lnTo>
                  <a:pt x="714" y="813"/>
                </a:lnTo>
                <a:lnTo>
                  <a:pt x="714" y="815"/>
                </a:lnTo>
                <a:lnTo>
                  <a:pt x="715" y="815"/>
                </a:lnTo>
                <a:lnTo>
                  <a:pt x="716" y="816"/>
                </a:lnTo>
                <a:lnTo>
                  <a:pt x="717" y="817"/>
                </a:lnTo>
                <a:lnTo>
                  <a:pt x="718" y="818"/>
                </a:lnTo>
                <a:lnTo>
                  <a:pt x="717" y="819"/>
                </a:lnTo>
                <a:lnTo>
                  <a:pt x="720" y="820"/>
                </a:lnTo>
                <a:lnTo>
                  <a:pt x="720" y="821"/>
                </a:lnTo>
                <a:lnTo>
                  <a:pt x="720" y="822"/>
                </a:lnTo>
                <a:lnTo>
                  <a:pt x="720" y="825"/>
                </a:lnTo>
                <a:lnTo>
                  <a:pt x="720" y="828"/>
                </a:lnTo>
                <a:lnTo>
                  <a:pt x="723" y="828"/>
                </a:lnTo>
                <a:lnTo>
                  <a:pt x="723" y="827"/>
                </a:lnTo>
                <a:lnTo>
                  <a:pt x="723" y="824"/>
                </a:lnTo>
                <a:lnTo>
                  <a:pt x="723" y="822"/>
                </a:lnTo>
                <a:lnTo>
                  <a:pt x="733" y="828"/>
                </a:lnTo>
                <a:lnTo>
                  <a:pt x="743" y="833"/>
                </a:lnTo>
                <a:lnTo>
                  <a:pt x="743" y="838"/>
                </a:lnTo>
                <a:lnTo>
                  <a:pt x="743" y="848"/>
                </a:lnTo>
                <a:lnTo>
                  <a:pt x="743" y="868"/>
                </a:lnTo>
                <a:lnTo>
                  <a:pt x="737" y="868"/>
                </a:lnTo>
                <a:lnTo>
                  <a:pt x="733" y="868"/>
                </a:lnTo>
                <a:lnTo>
                  <a:pt x="731" y="868"/>
                </a:lnTo>
                <a:lnTo>
                  <a:pt x="734" y="875"/>
                </a:lnTo>
                <a:lnTo>
                  <a:pt x="735" y="879"/>
                </a:lnTo>
                <a:lnTo>
                  <a:pt x="735" y="883"/>
                </a:lnTo>
                <a:lnTo>
                  <a:pt x="737" y="891"/>
                </a:lnTo>
                <a:lnTo>
                  <a:pt x="744" y="890"/>
                </a:lnTo>
                <a:lnTo>
                  <a:pt x="750" y="889"/>
                </a:lnTo>
                <a:lnTo>
                  <a:pt x="754" y="889"/>
                </a:lnTo>
                <a:lnTo>
                  <a:pt x="757" y="889"/>
                </a:lnTo>
                <a:lnTo>
                  <a:pt x="761" y="889"/>
                </a:lnTo>
                <a:lnTo>
                  <a:pt x="765" y="891"/>
                </a:lnTo>
                <a:lnTo>
                  <a:pt x="765" y="899"/>
                </a:lnTo>
                <a:lnTo>
                  <a:pt x="762" y="902"/>
                </a:lnTo>
                <a:lnTo>
                  <a:pt x="765" y="902"/>
                </a:lnTo>
                <a:lnTo>
                  <a:pt x="766" y="902"/>
                </a:lnTo>
                <a:lnTo>
                  <a:pt x="769" y="901"/>
                </a:lnTo>
                <a:lnTo>
                  <a:pt x="771" y="899"/>
                </a:lnTo>
                <a:lnTo>
                  <a:pt x="772" y="899"/>
                </a:lnTo>
                <a:lnTo>
                  <a:pt x="774" y="899"/>
                </a:lnTo>
                <a:lnTo>
                  <a:pt x="775" y="900"/>
                </a:lnTo>
                <a:lnTo>
                  <a:pt x="777" y="901"/>
                </a:lnTo>
                <a:lnTo>
                  <a:pt x="780" y="903"/>
                </a:lnTo>
                <a:lnTo>
                  <a:pt x="782" y="905"/>
                </a:lnTo>
                <a:lnTo>
                  <a:pt x="790" y="913"/>
                </a:lnTo>
                <a:lnTo>
                  <a:pt x="790" y="912"/>
                </a:lnTo>
                <a:lnTo>
                  <a:pt x="791" y="910"/>
                </a:lnTo>
                <a:lnTo>
                  <a:pt x="791" y="909"/>
                </a:lnTo>
                <a:lnTo>
                  <a:pt x="792" y="909"/>
                </a:lnTo>
                <a:lnTo>
                  <a:pt x="793" y="910"/>
                </a:lnTo>
                <a:lnTo>
                  <a:pt x="795" y="913"/>
                </a:lnTo>
                <a:lnTo>
                  <a:pt x="795" y="915"/>
                </a:lnTo>
                <a:lnTo>
                  <a:pt x="795" y="920"/>
                </a:lnTo>
                <a:lnTo>
                  <a:pt x="795" y="922"/>
                </a:lnTo>
                <a:lnTo>
                  <a:pt x="796" y="924"/>
                </a:lnTo>
                <a:lnTo>
                  <a:pt x="796" y="925"/>
                </a:lnTo>
                <a:lnTo>
                  <a:pt x="797" y="926"/>
                </a:lnTo>
                <a:lnTo>
                  <a:pt x="799" y="927"/>
                </a:lnTo>
                <a:lnTo>
                  <a:pt x="803" y="929"/>
                </a:lnTo>
                <a:lnTo>
                  <a:pt x="808" y="930"/>
                </a:lnTo>
                <a:lnTo>
                  <a:pt x="812" y="931"/>
                </a:lnTo>
                <a:lnTo>
                  <a:pt x="817" y="931"/>
                </a:lnTo>
                <a:lnTo>
                  <a:pt x="825" y="930"/>
                </a:lnTo>
                <a:lnTo>
                  <a:pt x="828" y="930"/>
                </a:lnTo>
                <a:lnTo>
                  <a:pt x="831" y="930"/>
                </a:lnTo>
                <a:lnTo>
                  <a:pt x="834" y="930"/>
                </a:lnTo>
                <a:lnTo>
                  <a:pt x="826" y="917"/>
                </a:lnTo>
                <a:lnTo>
                  <a:pt x="820" y="909"/>
                </a:lnTo>
                <a:lnTo>
                  <a:pt x="817" y="905"/>
                </a:lnTo>
                <a:lnTo>
                  <a:pt x="813" y="903"/>
                </a:lnTo>
                <a:lnTo>
                  <a:pt x="810" y="902"/>
                </a:lnTo>
                <a:lnTo>
                  <a:pt x="804" y="901"/>
                </a:lnTo>
                <a:lnTo>
                  <a:pt x="798" y="899"/>
                </a:lnTo>
                <a:lnTo>
                  <a:pt x="796" y="898"/>
                </a:lnTo>
                <a:lnTo>
                  <a:pt x="793" y="896"/>
                </a:lnTo>
                <a:lnTo>
                  <a:pt x="785" y="885"/>
                </a:lnTo>
                <a:lnTo>
                  <a:pt x="787" y="882"/>
                </a:lnTo>
                <a:lnTo>
                  <a:pt x="788" y="881"/>
                </a:lnTo>
                <a:lnTo>
                  <a:pt x="788" y="880"/>
                </a:lnTo>
                <a:lnTo>
                  <a:pt x="788" y="879"/>
                </a:lnTo>
                <a:lnTo>
                  <a:pt x="768" y="877"/>
                </a:lnTo>
                <a:lnTo>
                  <a:pt x="779" y="875"/>
                </a:lnTo>
                <a:lnTo>
                  <a:pt x="786" y="874"/>
                </a:lnTo>
                <a:lnTo>
                  <a:pt x="788" y="874"/>
                </a:lnTo>
                <a:lnTo>
                  <a:pt x="786" y="874"/>
                </a:lnTo>
                <a:lnTo>
                  <a:pt x="785" y="874"/>
                </a:lnTo>
                <a:lnTo>
                  <a:pt x="787" y="872"/>
                </a:lnTo>
                <a:lnTo>
                  <a:pt x="793" y="868"/>
                </a:lnTo>
                <a:lnTo>
                  <a:pt x="796" y="874"/>
                </a:lnTo>
                <a:lnTo>
                  <a:pt x="797" y="878"/>
                </a:lnTo>
                <a:lnTo>
                  <a:pt x="798" y="881"/>
                </a:lnTo>
                <a:lnTo>
                  <a:pt x="800" y="881"/>
                </a:lnTo>
                <a:lnTo>
                  <a:pt x="802" y="882"/>
                </a:lnTo>
                <a:lnTo>
                  <a:pt x="813" y="885"/>
                </a:lnTo>
                <a:lnTo>
                  <a:pt x="817" y="891"/>
                </a:lnTo>
                <a:lnTo>
                  <a:pt x="815" y="891"/>
                </a:lnTo>
                <a:lnTo>
                  <a:pt x="813" y="893"/>
                </a:lnTo>
                <a:lnTo>
                  <a:pt x="812" y="894"/>
                </a:lnTo>
                <a:lnTo>
                  <a:pt x="812" y="895"/>
                </a:lnTo>
                <a:lnTo>
                  <a:pt x="813" y="896"/>
                </a:lnTo>
                <a:lnTo>
                  <a:pt x="815" y="897"/>
                </a:lnTo>
                <a:lnTo>
                  <a:pt x="817" y="897"/>
                </a:lnTo>
                <a:lnTo>
                  <a:pt x="820" y="895"/>
                </a:lnTo>
                <a:lnTo>
                  <a:pt x="825" y="891"/>
                </a:lnTo>
                <a:lnTo>
                  <a:pt x="826" y="892"/>
                </a:lnTo>
                <a:lnTo>
                  <a:pt x="826" y="893"/>
                </a:lnTo>
                <a:lnTo>
                  <a:pt x="825" y="895"/>
                </a:lnTo>
                <a:lnTo>
                  <a:pt x="822" y="899"/>
                </a:lnTo>
                <a:lnTo>
                  <a:pt x="827" y="902"/>
                </a:lnTo>
                <a:lnTo>
                  <a:pt x="832" y="905"/>
                </a:lnTo>
                <a:lnTo>
                  <a:pt x="836" y="908"/>
                </a:lnTo>
                <a:lnTo>
                  <a:pt x="838" y="910"/>
                </a:lnTo>
                <a:lnTo>
                  <a:pt x="839" y="913"/>
                </a:lnTo>
                <a:lnTo>
                  <a:pt x="840" y="915"/>
                </a:lnTo>
                <a:lnTo>
                  <a:pt x="840" y="918"/>
                </a:lnTo>
                <a:lnTo>
                  <a:pt x="839" y="922"/>
                </a:lnTo>
                <a:lnTo>
                  <a:pt x="838" y="925"/>
                </a:lnTo>
                <a:lnTo>
                  <a:pt x="837" y="927"/>
                </a:lnTo>
                <a:lnTo>
                  <a:pt x="837" y="929"/>
                </a:lnTo>
                <a:lnTo>
                  <a:pt x="836" y="933"/>
                </a:lnTo>
                <a:lnTo>
                  <a:pt x="834" y="939"/>
                </a:lnTo>
                <a:lnTo>
                  <a:pt x="826" y="938"/>
                </a:lnTo>
                <a:lnTo>
                  <a:pt x="817" y="936"/>
                </a:lnTo>
                <a:lnTo>
                  <a:pt x="796" y="933"/>
                </a:lnTo>
                <a:lnTo>
                  <a:pt x="797" y="936"/>
                </a:lnTo>
                <a:lnTo>
                  <a:pt x="797" y="939"/>
                </a:lnTo>
                <a:lnTo>
                  <a:pt x="798" y="943"/>
                </a:lnTo>
                <a:lnTo>
                  <a:pt x="799" y="947"/>
                </a:lnTo>
                <a:lnTo>
                  <a:pt x="802" y="952"/>
                </a:lnTo>
                <a:lnTo>
                  <a:pt x="808" y="959"/>
                </a:lnTo>
                <a:lnTo>
                  <a:pt x="813" y="967"/>
                </a:lnTo>
                <a:lnTo>
                  <a:pt x="815" y="971"/>
                </a:lnTo>
                <a:lnTo>
                  <a:pt x="817" y="975"/>
                </a:lnTo>
                <a:lnTo>
                  <a:pt x="817" y="978"/>
                </a:lnTo>
                <a:lnTo>
                  <a:pt x="815" y="981"/>
                </a:lnTo>
                <a:lnTo>
                  <a:pt x="813" y="987"/>
                </a:lnTo>
                <a:lnTo>
                  <a:pt x="811" y="993"/>
                </a:lnTo>
                <a:lnTo>
                  <a:pt x="810" y="998"/>
                </a:lnTo>
                <a:lnTo>
                  <a:pt x="810" y="1001"/>
                </a:lnTo>
                <a:lnTo>
                  <a:pt x="811" y="1005"/>
                </a:lnTo>
                <a:lnTo>
                  <a:pt x="812" y="1014"/>
                </a:lnTo>
                <a:lnTo>
                  <a:pt x="813" y="1024"/>
                </a:lnTo>
                <a:lnTo>
                  <a:pt x="813" y="1034"/>
                </a:lnTo>
                <a:lnTo>
                  <a:pt x="812" y="1041"/>
                </a:lnTo>
                <a:lnTo>
                  <a:pt x="810" y="1049"/>
                </a:lnTo>
                <a:lnTo>
                  <a:pt x="807" y="1066"/>
                </a:lnTo>
                <a:lnTo>
                  <a:pt x="805" y="1074"/>
                </a:lnTo>
                <a:lnTo>
                  <a:pt x="805" y="1083"/>
                </a:lnTo>
                <a:lnTo>
                  <a:pt x="805" y="1091"/>
                </a:lnTo>
                <a:lnTo>
                  <a:pt x="806" y="1095"/>
                </a:lnTo>
                <a:lnTo>
                  <a:pt x="807" y="1099"/>
                </a:lnTo>
                <a:lnTo>
                  <a:pt x="809" y="1100"/>
                </a:lnTo>
                <a:lnTo>
                  <a:pt x="812" y="1102"/>
                </a:lnTo>
                <a:lnTo>
                  <a:pt x="814" y="1103"/>
                </a:lnTo>
                <a:lnTo>
                  <a:pt x="817" y="1104"/>
                </a:lnTo>
                <a:lnTo>
                  <a:pt x="815" y="1114"/>
                </a:lnTo>
                <a:lnTo>
                  <a:pt x="814" y="1120"/>
                </a:lnTo>
                <a:lnTo>
                  <a:pt x="815" y="1123"/>
                </a:lnTo>
                <a:lnTo>
                  <a:pt x="815" y="1124"/>
                </a:lnTo>
                <a:lnTo>
                  <a:pt x="817" y="1124"/>
                </a:lnTo>
                <a:lnTo>
                  <a:pt x="811" y="1138"/>
                </a:lnTo>
                <a:lnTo>
                  <a:pt x="807" y="1150"/>
                </a:lnTo>
                <a:lnTo>
                  <a:pt x="809" y="1151"/>
                </a:lnTo>
                <a:lnTo>
                  <a:pt x="811" y="1154"/>
                </a:lnTo>
                <a:lnTo>
                  <a:pt x="817" y="1158"/>
                </a:lnTo>
                <a:lnTo>
                  <a:pt x="819" y="1163"/>
                </a:lnTo>
                <a:lnTo>
                  <a:pt x="820" y="1166"/>
                </a:lnTo>
                <a:lnTo>
                  <a:pt x="820" y="1170"/>
                </a:lnTo>
                <a:lnTo>
                  <a:pt x="820" y="1172"/>
                </a:lnTo>
                <a:lnTo>
                  <a:pt x="820" y="1178"/>
                </a:lnTo>
                <a:lnTo>
                  <a:pt x="821" y="1182"/>
                </a:lnTo>
                <a:lnTo>
                  <a:pt x="822" y="1186"/>
                </a:lnTo>
                <a:lnTo>
                  <a:pt x="825" y="1190"/>
                </a:lnTo>
                <a:lnTo>
                  <a:pt x="829" y="1196"/>
                </a:lnTo>
                <a:lnTo>
                  <a:pt x="833" y="1203"/>
                </a:lnTo>
                <a:lnTo>
                  <a:pt x="836" y="1209"/>
                </a:lnTo>
                <a:lnTo>
                  <a:pt x="839" y="1207"/>
                </a:lnTo>
                <a:lnTo>
                  <a:pt x="840" y="1206"/>
                </a:lnTo>
                <a:lnTo>
                  <a:pt x="840" y="1203"/>
                </a:lnTo>
                <a:lnTo>
                  <a:pt x="840" y="1201"/>
                </a:lnTo>
                <a:lnTo>
                  <a:pt x="839" y="1200"/>
                </a:lnTo>
                <a:lnTo>
                  <a:pt x="841" y="1200"/>
                </a:lnTo>
                <a:lnTo>
                  <a:pt x="842" y="1201"/>
                </a:lnTo>
                <a:lnTo>
                  <a:pt x="844" y="1202"/>
                </a:lnTo>
                <a:lnTo>
                  <a:pt x="846" y="1203"/>
                </a:lnTo>
                <a:lnTo>
                  <a:pt x="848" y="1203"/>
                </a:lnTo>
                <a:lnTo>
                  <a:pt x="847" y="1204"/>
                </a:lnTo>
                <a:lnTo>
                  <a:pt x="846" y="1204"/>
                </a:lnTo>
                <a:lnTo>
                  <a:pt x="845" y="1207"/>
                </a:lnTo>
                <a:lnTo>
                  <a:pt x="845" y="1212"/>
                </a:lnTo>
                <a:lnTo>
                  <a:pt x="845" y="1215"/>
                </a:lnTo>
                <a:lnTo>
                  <a:pt x="845" y="1218"/>
                </a:lnTo>
                <a:lnTo>
                  <a:pt x="844" y="1220"/>
                </a:lnTo>
                <a:lnTo>
                  <a:pt x="842" y="1223"/>
                </a:lnTo>
                <a:lnTo>
                  <a:pt x="856" y="1228"/>
                </a:lnTo>
                <a:lnTo>
                  <a:pt x="852" y="1236"/>
                </a:lnTo>
                <a:lnTo>
                  <a:pt x="851" y="1238"/>
                </a:lnTo>
                <a:lnTo>
                  <a:pt x="850" y="1240"/>
                </a:lnTo>
                <a:lnTo>
                  <a:pt x="850" y="1242"/>
                </a:lnTo>
                <a:lnTo>
                  <a:pt x="851" y="1245"/>
                </a:lnTo>
                <a:lnTo>
                  <a:pt x="852" y="1248"/>
                </a:lnTo>
                <a:lnTo>
                  <a:pt x="854" y="1251"/>
                </a:lnTo>
                <a:lnTo>
                  <a:pt x="858" y="1255"/>
                </a:lnTo>
                <a:lnTo>
                  <a:pt x="862" y="1258"/>
                </a:lnTo>
                <a:lnTo>
                  <a:pt x="869" y="1264"/>
                </a:lnTo>
                <a:lnTo>
                  <a:pt x="873" y="1268"/>
                </a:lnTo>
                <a:lnTo>
                  <a:pt x="872" y="1269"/>
                </a:lnTo>
                <a:lnTo>
                  <a:pt x="870" y="1271"/>
                </a:lnTo>
                <a:lnTo>
                  <a:pt x="867" y="1273"/>
                </a:lnTo>
                <a:lnTo>
                  <a:pt x="873" y="1276"/>
                </a:lnTo>
                <a:lnTo>
                  <a:pt x="874" y="1279"/>
                </a:lnTo>
                <a:lnTo>
                  <a:pt x="875" y="1281"/>
                </a:lnTo>
                <a:lnTo>
                  <a:pt x="876" y="1286"/>
                </a:lnTo>
                <a:lnTo>
                  <a:pt x="875" y="1292"/>
                </a:lnTo>
                <a:lnTo>
                  <a:pt x="876" y="1295"/>
                </a:lnTo>
                <a:lnTo>
                  <a:pt x="876" y="1299"/>
                </a:lnTo>
                <a:lnTo>
                  <a:pt x="878" y="1299"/>
                </a:lnTo>
                <a:lnTo>
                  <a:pt x="879" y="1299"/>
                </a:lnTo>
                <a:lnTo>
                  <a:pt x="879" y="1298"/>
                </a:lnTo>
                <a:lnTo>
                  <a:pt x="879" y="1296"/>
                </a:lnTo>
                <a:lnTo>
                  <a:pt x="881" y="1296"/>
                </a:lnTo>
                <a:lnTo>
                  <a:pt x="885" y="1297"/>
                </a:lnTo>
                <a:lnTo>
                  <a:pt x="892" y="1299"/>
                </a:lnTo>
                <a:lnTo>
                  <a:pt x="898" y="1302"/>
                </a:lnTo>
                <a:lnTo>
                  <a:pt x="904" y="1304"/>
                </a:lnTo>
                <a:lnTo>
                  <a:pt x="904" y="1313"/>
                </a:lnTo>
                <a:lnTo>
                  <a:pt x="906" y="1313"/>
                </a:lnTo>
                <a:lnTo>
                  <a:pt x="907" y="1313"/>
                </a:lnTo>
                <a:lnTo>
                  <a:pt x="909" y="1311"/>
                </a:lnTo>
                <a:lnTo>
                  <a:pt x="911" y="1310"/>
                </a:lnTo>
                <a:lnTo>
                  <a:pt x="911" y="1309"/>
                </a:lnTo>
                <a:lnTo>
                  <a:pt x="912" y="1310"/>
                </a:lnTo>
                <a:lnTo>
                  <a:pt x="915" y="1313"/>
                </a:lnTo>
                <a:lnTo>
                  <a:pt x="917" y="1317"/>
                </a:lnTo>
                <a:lnTo>
                  <a:pt x="919" y="1321"/>
                </a:lnTo>
                <a:lnTo>
                  <a:pt x="921" y="1324"/>
                </a:lnTo>
                <a:lnTo>
                  <a:pt x="929" y="1327"/>
                </a:lnTo>
                <a:lnTo>
                  <a:pt x="930" y="1330"/>
                </a:lnTo>
                <a:lnTo>
                  <a:pt x="931" y="1332"/>
                </a:lnTo>
                <a:lnTo>
                  <a:pt x="931" y="1338"/>
                </a:lnTo>
                <a:lnTo>
                  <a:pt x="931" y="1344"/>
                </a:lnTo>
                <a:lnTo>
                  <a:pt x="931" y="1346"/>
                </a:lnTo>
                <a:lnTo>
                  <a:pt x="932" y="1349"/>
                </a:lnTo>
                <a:lnTo>
                  <a:pt x="933" y="1352"/>
                </a:lnTo>
                <a:lnTo>
                  <a:pt x="934" y="1355"/>
                </a:lnTo>
                <a:lnTo>
                  <a:pt x="935" y="1358"/>
                </a:lnTo>
                <a:lnTo>
                  <a:pt x="941" y="1358"/>
                </a:lnTo>
                <a:lnTo>
                  <a:pt x="942" y="1361"/>
                </a:lnTo>
                <a:lnTo>
                  <a:pt x="943" y="1364"/>
                </a:lnTo>
                <a:lnTo>
                  <a:pt x="943" y="1370"/>
                </a:lnTo>
                <a:lnTo>
                  <a:pt x="944" y="1376"/>
                </a:lnTo>
                <a:lnTo>
                  <a:pt x="945" y="1379"/>
                </a:lnTo>
                <a:lnTo>
                  <a:pt x="946" y="1383"/>
                </a:lnTo>
                <a:lnTo>
                  <a:pt x="948" y="1386"/>
                </a:lnTo>
                <a:lnTo>
                  <a:pt x="950" y="1389"/>
                </a:lnTo>
                <a:lnTo>
                  <a:pt x="956" y="1395"/>
                </a:lnTo>
                <a:lnTo>
                  <a:pt x="969" y="1406"/>
                </a:lnTo>
                <a:lnTo>
                  <a:pt x="970" y="1406"/>
                </a:lnTo>
                <a:lnTo>
                  <a:pt x="973" y="1407"/>
                </a:lnTo>
                <a:lnTo>
                  <a:pt x="975" y="1407"/>
                </a:lnTo>
                <a:lnTo>
                  <a:pt x="977" y="1408"/>
                </a:lnTo>
                <a:lnTo>
                  <a:pt x="980" y="1412"/>
                </a:lnTo>
                <a:lnTo>
                  <a:pt x="982" y="1416"/>
                </a:lnTo>
                <a:lnTo>
                  <a:pt x="983" y="1422"/>
                </a:lnTo>
                <a:lnTo>
                  <a:pt x="984" y="1428"/>
                </a:lnTo>
                <a:lnTo>
                  <a:pt x="985" y="1441"/>
                </a:lnTo>
                <a:lnTo>
                  <a:pt x="986" y="1453"/>
                </a:lnTo>
                <a:lnTo>
                  <a:pt x="976" y="1456"/>
                </a:lnTo>
                <a:lnTo>
                  <a:pt x="969" y="1459"/>
                </a:lnTo>
                <a:lnTo>
                  <a:pt x="980" y="1466"/>
                </a:lnTo>
                <a:lnTo>
                  <a:pt x="991" y="1473"/>
                </a:lnTo>
                <a:lnTo>
                  <a:pt x="991" y="1479"/>
                </a:lnTo>
                <a:lnTo>
                  <a:pt x="993" y="1480"/>
                </a:lnTo>
                <a:lnTo>
                  <a:pt x="996" y="1481"/>
                </a:lnTo>
                <a:lnTo>
                  <a:pt x="1000" y="1481"/>
                </a:lnTo>
                <a:lnTo>
                  <a:pt x="1004" y="1482"/>
                </a:lnTo>
                <a:lnTo>
                  <a:pt x="1006" y="1483"/>
                </a:lnTo>
                <a:lnTo>
                  <a:pt x="1008" y="1484"/>
                </a:lnTo>
                <a:lnTo>
                  <a:pt x="1009" y="1487"/>
                </a:lnTo>
                <a:lnTo>
                  <a:pt x="1011" y="1490"/>
                </a:lnTo>
                <a:lnTo>
                  <a:pt x="1013" y="1494"/>
                </a:lnTo>
                <a:lnTo>
                  <a:pt x="1013" y="1495"/>
                </a:lnTo>
                <a:lnTo>
                  <a:pt x="1014" y="1496"/>
                </a:lnTo>
                <a:lnTo>
                  <a:pt x="1019" y="1496"/>
                </a:lnTo>
                <a:lnTo>
                  <a:pt x="1021" y="1499"/>
                </a:lnTo>
                <a:lnTo>
                  <a:pt x="1021" y="1503"/>
                </a:lnTo>
                <a:lnTo>
                  <a:pt x="1021" y="1508"/>
                </a:lnTo>
                <a:lnTo>
                  <a:pt x="1021" y="1512"/>
                </a:lnTo>
                <a:lnTo>
                  <a:pt x="1020" y="1521"/>
                </a:lnTo>
                <a:lnTo>
                  <a:pt x="1021" y="1525"/>
                </a:lnTo>
                <a:lnTo>
                  <a:pt x="1022" y="1529"/>
                </a:lnTo>
                <a:lnTo>
                  <a:pt x="1024" y="1531"/>
                </a:lnTo>
                <a:lnTo>
                  <a:pt x="1027" y="1532"/>
                </a:lnTo>
                <a:lnTo>
                  <a:pt x="1031" y="1534"/>
                </a:lnTo>
                <a:lnTo>
                  <a:pt x="1033" y="1535"/>
                </a:lnTo>
                <a:lnTo>
                  <a:pt x="1033" y="1541"/>
                </a:lnTo>
                <a:lnTo>
                  <a:pt x="1035" y="1543"/>
                </a:lnTo>
                <a:lnTo>
                  <a:pt x="1038" y="1546"/>
                </a:lnTo>
                <a:lnTo>
                  <a:pt x="1046" y="1555"/>
                </a:lnTo>
                <a:lnTo>
                  <a:pt x="1051" y="1560"/>
                </a:lnTo>
                <a:lnTo>
                  <a:pt x="1055" y="1566"/>
                </a:lnTo>
                <a:lnTo>
                  <a:pt x="1059" y="1570"/>
                </a:lnTo>
                <a:lnTo>
                  <a:pt x="1061" y="1574"/>
                </a:lnTo>
                <a:lnTo>
                  <a:pt x="1062" y="1571"/>
                </a:lnTo>
                <a:lnTo>
                  <a:pt x="1063" y="1570"/>
                </a:lnTo>
                <a:lnTo>
                  <a:pt x="1064" y="1570"/>
                </a:lnTo>
                <a:lnTo>
                  <a:pt x="1067" y="1569"/>
                </a:lnTo>
                <a:lnTo>
                  <a:pt x="1067" y="1566"/>
                </a:lnTo>
                <a:lnTo>
                  <a:pt x="1067" y="1563"/>
                </a:lnTo>
                <a:lnTo>
                  <a:pt x="1067" y="1560"/>
                </a:lnTo>
                <a:lnTo>
                  <a:pt x="1067" y="1557"/>
                </a:lnTo>
                <a:lnTo>
                  <a:pt x="1066" y="1556"/>
                </a:lnTo>
                <a:lnTo>
                  <a:pt x="1065" y="1555"/>
                </a:lnTo>
                <a:lnTo>
                  <a:pt x="1062" y="1553"/>
                </a:lnTo>
                <a:lnTo>
                  <a:pt x="1058" y="1551"/>
                </a:lnTo>
                <a:lnTo>
                  <a:pt x="1056" y="1549"/>
                </a:lnTo>
                <a:lnTo>
                  <a:pt x="1055" y="1547"/>
                </a:lnTo>
                <a:lnTo>
                  <a:pt x="1055" y="1544"/>
                </a:lnTo>
                <a:lnTo>
                  <a:pt x="1054" y="1542"/>
                </a:lnTo>
                <a:lnTo>
                  <a:pt x="1054" y="1541"/>
                </a:lnTo>
                <a:lnTo>
                  <a:pt x="1053" y="1541"/>
                </a:lnTo>
                <a:lnTo>
                  <a:pt x="1052" y="1540"/>
                </a:lnTo>
                <a:lnTo>
                  <a:pt x="1051" y="1540"/>
                </a:lnTo>
                <a:lnTo>
                  <a:pt x="1048" y="1539"/>
                </a:lnTo>
                <a:lnTo>
                  <a:pt x="1046" y="1539"/>
                </a:lnTo>
                <a:lnTo>
                  <a:pt x="1045" y="1539"/>
                </a:lnTo>
                <a:lnTo>
                  <a:pt x="1045" y="1538"/>
                </a:lnTo>
                <a:lnTo>
                  <a:pt x="1045" y="1537"/>
                </a:lnTo>
                <a:lnTo>
                  <a:pt x="1045" y="1536"/>
                </a:lnTo>
                <a:lnTo>
                  <a:pt x="1046" y="1533"/>
                </a:lnTo>
                <a:lnTo>
                  <a:pt x="1047" y="1530"/>
                </a:lnTo>
                <a:lnTo>
                  <a:pt x="1047" y="1527"/>
                </a:lnTo>
                <a:lnTo>
                  <a:pt x="1042" y="1527"/>
                </a:lnTo>
                <a:lnTo>
                  <a:pt x="1039" y="1514"/>
                </a:lnTo>
                <a:lnTo>
                  <a:pt x="1037" y="1503"/>
                </a:lnTo>
                <a:lnTo>
                  <a:pt x="1035" y="1493"/>
                </a:lnTo>
                <a:lnTo>
                  <a:pt x="1031" y="1481"/>
                </a:lnTo>
                <a:lnTo>
                  <a:pt x="1026" y="1480"/>
                </a:lnTo>
                <a:lnTo>
                  <a:pt x="1024" y="1480"/>
                </a:lnTo>
                <a:lnTo>
                  <a:pt x="1023" y="1479"/>
                </a:lnTo>
                <a:lnTo>
                  <a:pt x="1022" y="1479"/>
                </a:lnTo>
                <a:lnTo>
                  <a:pt x="1022" y="1477"/>
                </a:lnTo>
                <a:lnTo>
                  <a:pt x="1022" y="1475"/>
                </a:lnTo>
                <a:lnTo>
                  <a:pt x="1022" y="1472"/>
                </a:lnTo>
                <a:lnTo>
                  <a:pt x="1023" y="1468"/>
                </a:lnTo>
                <a:lnTo>
                  <a:pt x="1023" y="1466"/>
                </a:lnTo>
                <a:lnTo>
                  <a:pt x="1022" y="1465"/>
                </a:lnTo>
                <a:lnTo>
                  <a:pt x="1016" y="1465"/>
                </a:lnTo>
                <a:lnTo>
                  <a:pt x="1013" y="1457"/>
                </a:lnTo>
                <a:lnTo>
                  <a:pt x="1010" y="1449"/>
                </a:lnTo>
                <a:lnTo>
                  <a:pt x="1007" y="1440"/>
                </a:lnTo>
                <a:lnTo>
                  <a:pt x="1005" y="1431"/>
                </a:lnTo>
                <a:lnTo>
                  <a:pt x="997" y="1431"/>
                </a:lnTo>
                <a:lnTo>
                  <a:pt x="996" y="1428"/>
                </a:lnTo>
                <a:lnTo>
                  <a:pt x="995" y="1425"/>
                </a:lnTo>
                <a:lnTo>
                  <a:pt x="995" y="1419"/>
                </a:lnTo>
                <a:lnTo>
                  <a:pt x="995" y="1413"/>
                </a:lnTo>
                <a:lnTo>
                  <a:pt x="995" y="1411"/>
                </a:lnTo>
                <a:lnTo>
                  <a:pt x="994" y="1408"/>
                </a:lnTo>
                <a:lnTo>
                  <a:pt x="990" y="1408"/>
                </a:lnTo>
                <a:lnTo>
                  <a:pt x="986" y="1408"/>
                </a:lnTo>
                <a:lnTo>
                  <a:pt x="983" y="1402"/>
                </a:lnTo>
                <a:lnTo>
                  <a:pt x="981" y="1396"/>
                </a:lnTo>
                <a:lnTo>
                  <a:pt x="980" y="1390"/>
                </a:lnTo>
                <a:lnTo>
                  <a:pt x="977" y="1383"/>
                </a:lnTo>
                <a:lnTo>
                  <a:pt x="976" y="1381"/>
                </a:lnTo>
                <a:lnTo>
                  <a:pt x="973" y="1379"/>
                </a:lnTo>
                <a:lnTo>
                  <a:pt x="970" y="1377"/>
                </a:lnTo>
                <a:lnTo>
                  <a:pt x="969" y="1375"/>
                </a:lnTo>
                <a:lnTo>
                  <a:pt x="970" y="1373"/>
                </a:lnTo>
                <a:lnTo>
                  <a:pt x="970" y="1372"/>
                </a:lnTo>
                <a:lnTo>
                  <a:pt x="971" y="1368"/>
                </a:lnTo>
                <a:lnTo>
                  <a:pt x="971" y="1364"/>
                </a:lnTo>
                <a:lnTo>
                  <a:pt x="971" y="1361"/>
                </a:lnTo>
                <a:lnTo>
                  <a:pt x="975" y="1363"/>
                </a:lnTo>
                <a:lnTo>
                  <a:pt x="979" y="1365"/>
                </a:lnTo>
                <a:lnTo>
                  <a:pt x="986" y="1369"/>
                </a:lnTo>
                <a:lnTo>
                  <a:pt x="989" y="1366"/>
                </a:lnTo>
                <a:lnTo>
                  <a:pt x="991" y="1365"/>
                </a:lnTo>
                <a:lnTo>
                  <a:pt x="992" y="1364"/>
                </a:lnTo>
                <a:lnTo>
                  <a:pt x="991" y="1363"/>
                </a:lnTo>
                <a:lnTo>
                  <a:pt x="995" y="1364"/>
                </a:lnTo>
                <a:lnTo>
                  <a:pt x="1000" y="1363"/>
                </a:lnTo>
                <a:lnTo>
                  <a:pt x="1000" y="1368"/>
                </a:lnTo>
                <a:lnTo>
                  <a:pt x="1000" y="1372"/>
                </a:lnTo>
                <a:lnTo>
                  <a:pt x="1005" y="1372"/>
                </a:lnTo>
                <a:lnTo>
                  <a:pt x="1006" y="1374"/>
                </a:lnTo>
                <a:lnTo>
                  <a:pt x="1005" y="1376"/>
                </a:lnTo>
                <a:lnTo>
                  <a:pt x="1004" y="1380"/>
                </a:lnTo>
                <a:lnTo>
                  <a:pt x="1003" y="1384"/>
                </a:lnTo>
                <a:lnTo>
                  <a:pt x="1002" y="1385"/>
                </a:lnTo>
                <a:lnTo>
                  <a:pt x="1002" y="1386"/>
                </a:lnTo>
                <a:lnTo>
                  <a:pt x="1004" y="1388"/>
                </a:lnTo>
                <a:lnTo>
                  <a:pt x="1008" y="1391"/>
                </a:lnTo>
                <a:lnTo>
                  <a:pt x="1012" y="1395"/>
                </a:lnTo>
                <a:lnTo>
                  <a:pt x="1014" y="1397"/>
                </a:lnTo>
                <a:lnTo>
                  <a:pt x="1014" y="1399"/>
                </a:lnTo>
                <a:lnTo>
                  <a:pt x="1015" y="1402"/>
                </a:lnTo>
                <a:lnTo>
                  <a:pt x="1015" y="1406"/>
                </a:lnTo>
                <a:lnTo>
                  <a:pt x="1015" y="1410"/>
                </a:lnTo>
                <a:lnTo>
                  <a:pt x="1016" y="1414"/>
                </a:lnTo>
                <a:lnTo>
                  <a:pt x="1019" y="1416"/>
                </a:lnTo>
                <a:lnTo>
                  <a:pt x="1024" y="1420"/>
                </a:lnTo>
                <a:lnTo>
                  <a:pt x="1031" y="1425"/>
                </a:lnTo>
                <a:lnTo>
                  <a:pt x="1031" y="1426"/>
                </a:lnTo>
                <a:lnTo>
                  <a:pt x="1031" y="1428"/>
                </a:lnTo>
                <a:lnTo>
                  <a:pt x="1031" y="1431"/>
                </a:lnTo>
                <a:lnTo>
                  <a:pt x="1030" y="1434"/>
                </a:lnTo>
                <a:lnTo>
                  <a:pt x="1031" y="1436"/>
                </a:lnTo>
                <a:lnTo>
                  <a:pt x="1033" y="1436"/>
                </a:lnTo>
                <a:lnTo>
                  <a:pt x="1036" y="1438"/>
                </a:lnTo>
                <a:lnTo>
                  <a:pt x="1038" y="1440"/>
                </a:lnTo>
                <a:lnTo>
                  <a:pt x="1042" y="1445"/>
                </a:lnTo>
                <a:lnTo>
                  <a:pt x="1047" y="1456"/>
                </a:lnTo>
                <a:lnTo>
                  <a:pt x="1052" y="1456"/>
                </a:lnTo>
                <a:lnTo>
                  <a:pt x="1056" y="1456"/>
                </a:lnTo>
                <a:lnTo>
                  <a:pt x="1056" y="1457"/>
                </a:lnTo>
                <a:lnTo>
                  <a:pt x="1056" y="1458"/>
                </a:lnTo>
                <a:lnTo>
                  <a:pt x="1056" y="1462"/>
                </a:lnTo>
                <a:lnTo>
                  <a:pt x="1056" y="1465"/>
                </a:lnTo>
                <a:lnTo>
                  <a:pt x="1056" y="1467"/>
                </a:lnTo>
                <a:lnTo>
                  <a:pt x="1057" y="1468"/>
                </a:lnTo>
                <a:lnTo>
                  <a:pt x="1057" y="1469"/>
                </a:lnTo>
                <a:lnTo>
                  <a:pt x="1060" y="1469"/>
                </a:lnTo>
                <a:lnTo>
                  <a:pt x="1062" y="1469"/>
                </a:lnTo>
                <a:lnTo>
                  <a:pt x="1063" y="1470"/>
                </a:lnTo>
                <a:lnTo>
                  <a:pt x="1064" y="1470"/>
                </a:lnTo>
                <a:lnTo>
                  <a:pt x="1065" y="1471"/>
                </a:lnTo>
                <a:lnTo>
                  <a:pt x="1065" y="1472"/>
                </a:lnTo>
                <a:lnTo>
                  <a:pt x="1066" y="1476"/>
                </a:lnTo>
                <a:lnTo>
                  <a:pt x="1066" y="1479"/>
                </a:lnTo>
                <a:lnTo>
                  <a:pt x="1067" y="1481"/>
                </a:lnTo>
                <a:lnTo>
                  <a:pt x="1074" y="1484"/>
                </a:lnTo>
                <a:lnTo>
                  <a:pt x="1081" y="1487"/>
                </a:lnTo>
                <a:lnTo>
                  <a:pt x="1079" y="1489"/>
                </a:lnTo>
                <a:lnTo>
                  <a:pt x="1078" y="1492"/>
                </a:lnTo>
                <a:lnTo>
                  <a:pt x="1076" y="1494"/>
                </a:lnTo>
                <a:lnTo>
                  <a:pt x="1073" y="1496"/>
                </a:lnTo>
                <a:lnTo>
                  <a:pt x="1073" y="1500"/>
                </a:lnTo>
                <a:lnTo>
                  <a:pt x="1073" y="1504"/>
                </a:lnTo>
                <a:lnTo>
                  <a:pt x="1080" y="1509"/>
                </a:lnTo>
                <a:lnTo>
                  <a:pt x="1088" y="1514"/>
                </a:lnTo>
                <a:lnTo>
                  <a:pt x="1095" y="1520"/>
                </a:lnTo>
                <a:lnTo>
                  <a:pt x="1098" y="1523"/>
                </a:lnTo>
                <a:lnTo>
                  <a:pt x="1101" y="1527"/>
                </a:lnTo>
                <a:lnTo>
                  <a:pt x="1102" y="1528"/>
                </a:lnTo>
                <a:lnTo>
                  <a:pt x="1102" y="1530"/>
                </a:lnTo>
                <a:lnTo>
                  <a:pt x="1103" y="1534"/>
                </a:lnTo>
                <a:lnTo>
                  <a:pt x="1104" y="1538"/>
                </a:lnTo>
                <a:lnTo>
                  <a:pt x="1105" y="1539"/>
                </a:lnTo>
                <a:lnTo>
                  <a:pt x="1106" y="1541"/>
                </a:lnTo>
                <a:lnTo>
                  <a:pt x="1109" y="1541"/>
                </a:lnTo>
                <a:lnTo>
                  <a:pt x="1111" y="1541"/>
                </a:lnTo>
                <a:lnTo>
                  <a:pt x="1113" y="1542"/>
                </a:lnTo>
                <a:lnTo>
                  <a:pt x="1114" y="1542"/>
                </a:lnTo>
                <a:lnTo>
                  <a:pt x="1115" y="1543"/>
                </a:lnTo>
                <a:lnTo>
                  <a:pt x="1115" y="1546"/>
                </a:lnTo>
                <a:lnTo>
                  <a:pt x="1115" y="1548"/>
                </a:lnTo>
                <a:lnTo>
                  <a:pt x="1114" y="1550"/>
                </a:lnTo>
                <a:lnTo>
                  <a:pt x="1115" y="1552"/>
                </a:lnTo>
                <a:lnTo>
                  <a:pt x="1121" y="1552"/>
                </a:lnTo>
                <a:lnTo>
                  <a:pt x="1125" y="1559"/>
                </a:lnTo>
                <a:lnTo>
                  <a:pt x="1129" y="1566"/>
                </a:lnTo>
                <a:lnTo>
                  <a:pt x="1129" y="1568"/>
                </a:lnTo>
                <a:lnTo>
                  <a:pt x="1129" y="1570"/>
                </a:lnTo>
                <a:lnTo>
                  <a:pt x="1128" y="1572"/>
                </a:lnTo>
                <a:lnTo>
                  <a:pt x="1129" y="1574"/>
                </a:lnTo>
                <a:lnTo>
                  <a:pt x="1133" y="1580"/>
                </a:lnTo>
                <a:lnTo>
                  <a:pt x="1138" y="1585"/>
                </a:lnTo>
                <a:lnTo>
                  <a:pt x="1143" y="1591"/>
                </a:lnTo>
                <a:lnTo>
                  <a:pt x="1144" y="1594"/>
                </a:lnTo>
                <a:lnTo>
                  <a:pt x="1146" y="1597"/>
                </a:lnTo>
                <a:lnTo>
                  <a:pt x="1147" y="1602"/>
                </a:lnTo>
                <a:lnTo>
                  <a:pt x="1148" y="1607"/>
                </a:lnTo>
                <a:lnTo>
                  <a:pt x="1148" y="1611"/>
                </a:lnTo>
                <a:lnTo>
                  <a:pt x="1148" y="1615"/>
                </a:lnTo>
                <a:lnTo>
                  <a:pt x="1146" y="1623"/>
                </a:lnTo>
                <a:lnTo>
                  <a:pt x="1143" y="1630"/>
                </a:lnTo>
                <a:lnTo>
                  <a:pt x="1141" y="1637"/>
                </a:lnTo>
                <a:lnTo>
                  <a:pt x="1141" y="1640"/>
                </a:lnTo>
                <a:lnTo>
                  <a:pt x="1140" y="1644"/>
                </a:lnTo>
                <a:lnTo>
                  <a:pt x="1141" y="1647"/>
                </a:lnTo>
                <a:lnTo>
                  <a:pt x="1142" y="1651"/>
                </a:lnTo>
                <a:lnTo>
                  <a:pt x="1143" y="1655"/>
                </a:lnTo>
                <a:lnTo>
                  <a:pt x="1146" y="1659"/>
                </a:lnTo>
                <a:lnTo>
                  <a:pt x="1148" y="1661"/>
                </a:lnTo>
                <a:lnTo>
                  <a:pt x="1150" y="1662"/>
                </a:lnTo>
                <a:lnTo>
                  <a:pt x="1152" y="1663"/>
                </a:lnTo>
                <a:lnTo>
                  <a:pt x="1155" y="1663"/>
                </a:lnTo>
                <a:lnTo>
                  <a:pt x="1160" y="1665"/>
                </a:lnTo>
                <a:lnTo>
                  <a:pt x="1163" y="1666"/>
                </a:lnTo>
                <a:lnTo>
                  <a:pt x="1166" y="1667"/>
                </a:lnTo>
                <a:lnTo>
                  <a:pt x="1174" y="1680"/>
                </a:lnTo>
                <a:lnTo>
                  <a:pt x="1182" y="1692"/>
                </a:lnTo>
                <a:lnTo>
                  <a:pt x="1185" y="1694"/>
                </a:lnTo>
                <a:lnTo>
                  <a:pt x="1189" y="1695"/>
                </a:lnTo>
                <a:lnTo>
                  <a:pt x="1195" y="1696"/>
                </a:lnTo>
                <a:lnTo>
                  <a:pt x="1202" y="1696"/>
                </a:lnTo>
                <a:lnTo>
                  <a:pt x="1205" y="1697"/>
                </a:lnTo>
                <a:lnTo>
                  <a:pt x="1208" y="1698"/>
                </a:lnTo>
                <a:lnTo>
                  <a:pt x="1210" y="1700"/>
                </a:lnTo>
                <a:lnTo>
                  <a:pt x="1213" y="1702"/>
                </a:lnTo>
                <a:lnTo>
                  <a:pt x="1219" y="1708"/>
                </a:lnTo>
                <a:lnTo>
                  <a:pt x="1225" y="1714"/>
                </a:lnTo>
                <a:lnTo>
                  <a:pt x="1227" y="1716"/>
                </a:lnTo>
                <a:lnTo>
                  <a:pt x="1230" y="1718"/>
                </a:lnTo>
                <a:lnTo>
                  <a:pt x="1234" y="1719"/>
                </a:lnTo>
                <a:lnTo>
                  <a:pt x="1237" y="1720"/>
                </a:lnTo>
                <a:lnTo>
                  <a:pt x="1244" y="1721"/>
                </a:lnTo>
                <a:lnTo>
                  <a:pt x="1251" y="1721"/>
                </a:lnTo>
                <a:lnTo>
                  <a:pt x="1255" y="1722"/>
                </a:lnTo>
                <a:lnTo>
                  <a:pt x="1258" y="1723"/>
                </a:lnTo>
                <a:lnTo>
                  <a:pt x="1261" y="1726"/>
                </a:lnTo>
                <a:lnTo>
                  <a:pt x="1264" y="1729"/>
                </a:lnTo>
                <a:lnTo>
                  <a:pt x="1267" y="1733"/>
                </a:lnTo>
                <a:lnTo>
                  <a:pt x="1270" y="1735"/>
                </a:lnTo>
                <a:lnTo>
                  <a:pt x="1283" y="1738"/>
                </a:lnTo>
                <a:lnTo>
                  <a:pt x="1295" y="1740"/>
                </a:lnTo>
                <a:lnTo>
                  <a:pt x="1299" y="1740"/>
                </a:lnTo>
                <a:lnTo>
                  <a:pt x="1302" y="1740"/>
                </a:lnTo>
                <a:lnTo>
                  <a:pt x="1307" y="1738"/>
                </a:lnTo>
                <a:lnTo>
                  <a:pt x="1311" y="1736"/>
                </a:lnTo>
                <a:lnTo>
                  <a:pt x="1315" y="1735"/>
                </a:lnTo>
                <a:lnTo>
                  <a:pt x="1321" y="1734"/>
                </a:lnTo>
                <a:lnTo>
                  <a:pt x="1326" y="1733"/>
                </a:lnTo>
                <a:lnTo>
                  <a:pt x="1332" y="1733"/>
                </a:lnTo>
                <a:lnTo>
                  <a:pt x="1337" y="1733"/>
                </a:lnTo>
                <a:lnTo>
                  <a:pt x="1346" y="1735"/>
                </a:lnTo>
                <a:lnTo>
                  <a:pt x="1357" y="1738"/>
                </a:lnTo>
                <a:lnTo>
                  <a:pt x="1357" y="1735"/>
                </a:lnTo>
                <a:lnTo>
                  <a:pt x="1357" y="1733"/>
                </a:lnTo>
                <a:lnTo>
                  <a:pt x="1357" y="1732"/>
                </a:lnTo>
                <a:lnTo>
                  <a:pt x="1360" y="1732"/>
                </a:lnTo>
                <a:lnTo>
                  <a:pt x="1362" y="1733"/>
                </a:lnTo>
                <a:lnTo>
                  <a:pt x="1364" y="1735"/>
                </a:lnTo>
                <a:lnTo>
                  <a:pt x="1368" y="1739"/>
                </a:lnTo>
                <a:lnTo>
                  <a:pt x="1371" y="1744"/>
                </a:lnTo>
                <a:lnTo>
                  <a:pt x="1374" y="1749"/>
                </a:lnTo>
                <a:lnTo>
                  <a:pt x="1389" y="1766"/>
                </a:lnTo>
                <a:lnTo>
                  <a:pt x="1394" y="1770"/>
                </a:lnTo>
                <a:lnTo>
                  <a:pt x="1399" y="1775"/>
                </a:lnTo>
                <a:lnTo>
                  <a:pt x="1403" y="1778"/>
                </a:lnTo>
                <a:lnTo>
                  <a:pt x="1407" y="1780"/>
                </a:lnTo>
                <a:lnTo>
                  <a:pt x="1410" y="1780"/>
                </a:lnTo>
                <a:lnTo>
                  <a:pt x="1412" y="1779"/>
                </a:lnTo>
                <a:lnTo>
                  <a:pt x="1415" y="1778"/>
                </a:lnTo>
                <a:lnTo>
                  <a:pt x="1416" y="1779"/>
                </a:lnTo>
                <a:lnTo>
                  <a:pt x="1419" y="1780"/>
                </a:lnTo>
                <a:lnTo>
                  <a:pt x="1427" y="1791"/>
                </a:lnTo>
                <a:lnTo>
                  <a:pt x="1432" y="1792"/>
                </a:lnTo>
                <a:lnTo>
                  <a:pt x="1438" y="1791"/>
                </a:lnTo>
                <a:lnTo>
                  <a:pt x="1444" y="1791"/>
                </a:lnTo>
                <a:lnTo>
                  <a:pt x="1450" y="1791"/>
                </a:lnTo>
                <a:lnTo>
                  <a:pt x="1452" y="1792"/>
                </a:lnTo>
                <a:lnTo>
                  <a:pt x="1456" y="1794"/>
                </a:lnTo>
                <a:lnTo>
                  <a:pt x="1458" y="1795"/>
                </a:lnTo>
                <a:lnTo>
                  <a:pt x="1460" y="1796"/>
                </a:lnTo>
                <a:lnTo>
                  <a:pt x="1462" y="1797"/>
                </a:lnTo>
                <a:lnTo>
                  <a:pt x="1464" y="1797"/>
                </a:lnTo>
                <a:lnTo>
                  <a:pt x="1465" y="1796"/>
                </a:lnTo>
                <a:lnTo>
                  <a:pt x="1465" y="1795"/>
                </a:lnTo>
                <a:lnTo>
                  <a:pt x="1466" y="1794"/>
                </a:lnTo>
                <a:lnTo>
                  <a:pt x="1467" y="1793"/>
                </a:lnTo>
                <a:lnTo>
                  <a:pt x="1469" y="1793"/>
                </a:lnTo>
                <a:lnTo>
                  <a:pt x="1473" y="1790"/>
                </a:lnTo>
                <a:lnTo>
                  <a:pt x="1473" y="1797"/>
                </a:lnTo>
                <a:lnTo>
                  <a:pt x="1474" y="1799"/>
                </a:lnTo>
                <a:lnTo>
                  <a:pt x="1474" y="1800"/>
                </a:lnTo>
                <a:lnTo>
                  <a:pt x="1473" y="1801"/>
                </a:lnTo>
                <a:lnTo>
                  <a:pt x="1472" y="1802"/>
                </a:lnTo>
                <a:lnTo>
                  <a:pt x="1472" y="1803"/>
                </a:lnTo>
                <a:lnTo>
                  <a:pt x="1472" y="1805"/>
                </a:lnTo>
                <a:lnTo>
                  <a:pt x="1474" y="1807"/>
                </a:lnTo>
                <a:lnTo>
                  <a:pt x="1478" y="1809"/>
                </a:lnTo>
                <a:lnTo>
                  <a:pt x="1481" y="1812"/>
                </a:lnTo>
                <a:lnTo>
                  <a:pt x="1483" y="1813"/>
                </a:lnTo>
                <a:lnTo>
                  <a:pt x="1485" y="1816"/>
                </a:lnTo>
                <a:lnTo>
                  <a:pt x="1485" y="1818"/>
                </a:lnTo>
                <a:lnTo>
                  <a:pt x="1486" y="1822"/>
                </a:lnTo>
                <a:lnTo>
                  <a:pt x="1487" y="1826"/>
                </a:lnTo>
                <a:lnTo>
                  <a:pt x="1489" y="1830"/>
                </a:lnTo>
                <a:lnTo>
                  <a:pt x="1491" y="1832"/>
                </a:lnTo>
                <a:lnTo>
                  <a:pt x="1493" y="1833"/>
                </a:lnTo>
                <a:lnTo>
                  <a:pt x="1496" y="1835"/>
                </a:lnTo>
                <a:lnTo>
                  <a:pt x="1497" y="1836"/>
                </a:lnTo>
                <a:lnTo>
                  <a:pt x="1500" y="1840"/>
                </a:lnTo>
                <a:lnTo>
                  <a:pt x="1501" y="1845"/>
                </a:lnTo>
                <a:lnTo>
                  <a:pt x="1502" y="1849"/>
                </a:lnTo>
                <a:lnTo>
                  <a:pt x="1502" y="1853"/>
                </a:lnTo>
                <a:lnTo>
                  <a:pt x="1501" y="1857"/>
                </a:lnTo>
                <a:lnTo>
                  <a:pt x="1500" y="1861"/>
                </a:lnTo>
                <a:lnTo>
                  <a:pt x="1497" y="1870"/>
                </a:lnTo>
                <a:lnTo>
                  <a:pt x="1499" y="1871"/>
                </a:lnTo>
                <a:lnTo>
                  <a:pt x="1501" y="1872"/>
                </a:lnTo>
                <a:lnTo>
                  <a:pt x="1503" y="1874"/>
                </a:lnTo>
                <a:lnTo>
                  <a:pt x="1505" y="1877"/>
                </a:lnTo>
                <a:lnTo>
                  <a:pt x="1506" y="1878"/>
                </a:lnTo>
                <a:lnTo>
                  <a:pt x="1514" y="1875"/>
                </a:lnTo>
                <a:lnTo>
                  <a:pt x="1515" y="1872"/>
                </a:lnTo>
                <a:lnTo>
                  <a:pt x="1514" y="1870"/>
                </a:lnTo>
                <a:lnTo>
                  <a:pt x="1515" y="1869"/>
                </a:lnTo>
                <a:lnTo>
                  <a:pt x="1517" y="1867"/>
                </a:lnTo>
                <a:lnTo>
                  <a:pt x="1522" y="1873"/>
                </a:lnTo>
                <a:lnTo>
                  <a:pt x="1527" y="1878"/>
                </a:lnTo>
                <a:lnTo>
                  <a:pt x="1533" y="1882"/>
                </a:lnTo>
                <a:lnTo>
                  <a:pt x="1540" y="1887"/>
                </a:lnTo>
                <a:lnTo>
                  <a:pt x="1539" y="1895"/>
                </a:lnTo>
                <a:lnTo>
                  <a:pt x="1539" y="1898"/>
                </a:lnTo>
                <a:lnTo>
                  <a:pt x="1540" y="1901"/>
                </a:lnTo>
                <a:lnTo>
                  <a:pt x="1540" y="1906"/>
                </a:lnTo>
                <a:lnTo>
                  <a:pt x="1541" y="1907"/>
                </a:lnTo>
                <a:lnTo>
                  <a:pt x="1542" y="1907"/>
                </a:lnTo>
                <a:lnTo>
                  <a:pt x="1542" y="1905"/>
                </a:lnTo>
                <a:lnTo>
                  <a:pt x="1543" y="1904"/>
                </a:lnTo>
                <a:lnTo>
                  <a:pt x="1542" y="1898"/>
                </a:lnTo>
                <a:lnTo>
                  <a:pt x="1548" y="1898"/>
                </a:lnTo>
                <a:lnTo>
                  <a:pt x="1551" y="1909"/>
                </a:lnTo>
                <a:lnTo>
                  <a:pt x="1557" y="1909"/>
                </a:lnTo>
                <a:lnTo>
                  <a:pt x="1563" y="1909"/>
                </a:lnTo>
                <a:lnTo>
                  <a:pt x="1569" y="1909"/>
                </a:lnTo>
                <a:lnTo>
                  <a:pt x="1572" y="1910"/>
                </a:lnTo>
                <a:lnTo>
                  <a:pt x="1576" y="1912"/>
                </a:lnTo>
                <a:lnTo>
                  <a:pt x="1576" y="1916"/>
                </a:lnTo>
                <a:lnTo>
                  <a:pt x="1576" y="1920"/>
                </a:lnTo>
                <a:lnTo>
                  <a:pt x="1579" y="1921"/>
                </a:lnTo>
                <a:lnTo>
                  <a:pt x="1582" y="1920"/>
                </a:lnTo>
                <a:lnTo>
                  <a:pt x="1585" y="1920"/>
                </a:lnTo>
                <a:lnTo>
                  <a:pt x="1586" y="1920"/>
                </a:lnTo>
                <a:lnTo>
                  <a:pt x="1587" y="1920"/>
                </a:lnTo>
                <a:lnTo>
                  <a:pt x="1587" y="1926"/>
                </a:lnTo>
                <a:lnTo>
                  <a:pt x="1597" y="1928"/>
                </a:lnTo>
                <a:lnTo>
                  <a:pt x="1602" y="1929"/>
                </a:lnTo>
                <a:lnTo>
                  <a:pt x="1607" y="1929"/>
                </a:lnTo>
                <a:lnTo>
                  <a:pt x="1608" y="1929"/>
                </a:lnTo>
                <a:lnTo>
                  <a:pt x="1608" y="1928"/>
                </a:lnTo>
                <a:lnTo>
                  <a:pt x="1606" y="1927"/>
                </a:lnTo>
                <a:lnTo>
                  <a:pt x="1602" y="1926"/>
                </a:lnTo>
                <a:lnTo>
                  <a:pt x="1601" y="1927"/>
                </a:lnTo>
                <a:lnTo>
                  <a:pt x="1600" y="1928"/>
                </a:lnTo>
                <a:lnTo>
                  <a:pt x="1599" y="1927"/>
                </a:lnTo>
                <a:lnTo>
                  <a:pt x="1599" y="1926"/>
                </a:lnTo>
                <a:lnTo>
                  <a:pt x="1600" y="1925"/>
                </a:lnTo>
                <a:lnTo>
                  <a:pt x="1602" y="1924"/>
                </a:lnTo>
                <a:lnTo>
                  <a:pt x="1604" y="1923"/>
                </a:lnTo>
                <a:lnTo>
                  <a:pt x="1602" y="1918"/>
                </a:lnTo>
                <a:lnTo>
                  <a:pt x="1602" y="1915"/>
                </a:lnTo>
                <a:lnTo>
                  <a:pt x="1596" y="1915"/>
                </a:lnTo>
                <a:lnTo>
                  <a:pt x="1596" y="1909"/>
                </a:lnTo>
                <a:lnTo>
                  <a:pt x="1604" y="1905"/>
                </a:lnTo>
                <a:lnTo>
                  <a:pt x="1610" y="1901"/>
                </a:lnTo>
                <a:lnTo>
                  <a:pt x="1608" y="1901"/>
                </a:lnTo>
                <a:lnTo>
                  <a:pt x="1609" y="1899"/>
                </a:lnTo>
                <a:lnTo>
                  <a:pt x="1613" y="1895"/>
                </a:lnTo>
                <a:lnTo>
                  <a:pt x="1614" y="1895"/>
                </a:lnTo>
                <a:lnTo>
                  <a:pt x="1616" y="1894"/>
                </a:lnTo>
                <a:lnTo>
                  <a:pt x="1618" y="1892"/>
                </a:lnTo>
                <a:lnTo>
                  <a:pt x="1621" y="1897"/>
                </a:lnTo>
                <a:lnTo>
                  <a:pt x="1624" y="1902"/>
                </a:lnTo>
                <a:lnTo>
                  <a:pt x="1630" y="1912"/>
                </a:lnTo>
                <a:lnTo>
                  <a:pt x="1636" y="1910"/>
                </a:lnTo>
                <a:lnTo>
                  <a:pt x="1641" y="1909"/>
                </a:lnTo>
                <a:lnTo>
                  <a:pt x="1639" y="1913"/>
                </a:lnTo>
                <a:lnTo>
                  <a:pt x="1638" y="1915"/>
                </a:lnTo>
                <a:lnTo>
                  <a:pt x="1635" y="1932"/>
                </a:lnTo>
                <a:lnTo>
                  <a:pt x="1637" y="1933"/>
                </a:lnTo>
                <a:lnTo>
                  <a:pt x="1639" y="1936"/>
                </a:lnTo>
                <a:lnTo>
                  <a:pt x="1641" y="1939"/>
                </a:lnTo>
                <a:lnTo>
                  <a:pt x="1644" y="1940"/>
                </a:lnTo>
                <a:lnTo>
                  <a:pt x="1646" y="1940"/>
                </a:lnTo>
                <a:lnTo>
                  <a:pt x="1648" y="1940"/>
                </a:lnTo>
                <a:lnTo>
                  <a:pt x="1650" y="1940"/>
                </a:lnTo>
                <a:lnTo>
                  <a:pt x="1651" y="1940"/>
                </a:lnTo>
                <a:lnTo>
                  <a:pt x="1652" y="1940"/>
                </a:lnTo>
                <a:lnTo>
                  <a:pt x="1652" y="1955"/>
                </a:lnTo>
                <a:lnTo>
                  <a:pt x="1653" y="1959"/>
                </a:lnTo>
                <a:lnTo>
                  <a:pt x="1653" y="1962"/>
                </a:lnTo>
                <a:lnTo>
                  <a:pt x="1654" y="1964"/>
                </a:lnTo>
                <a:lnTo>
                  <a:pt x="1655" y="1965"/>
                </a:lnTo>
                <a:lnTo>
                  <a:pt x="1652" y="1976"/>
                </a:lnTo>
                <a:lnTo>
                  <a:pt x="1650" y="1988"/>
                </a:lnTo>
                <a:lnTo>
                  <a:pt x="1647" y="2000"/>
                </a:lnTo>
                <a:lnTo>
                  <a:pt x="1644" y="2013"/>
                </a:lnTo>
                <a:lnTo>
                  <a:pt x="1650" y="2016"/>
                </a:lnTo>
                <a:lnTo>
                  <a:pt x="1653" y="2017"/>
                </a:lnTo>
                <a:lnTo>
                  <a:pt x="1655" y="2019"/>
                </a:lnTo>
                <a:lnTo>
                  <a:pt x="1649" y="2026"/>
                </a:lnTo>
                <a:lnTo>
                  <a:pt x="1646" y="2029"/>
                </a:lnTo>
                <a:lnTo>
                  <a:pt x="1643" y="2032"/>
                </a:lnTo>
                <a:lnTo>
                  <a:pt x="1635" y="2037"/>
                </a:lnTo>
                <a:lnTo>
                  <a:pt x="1627" y="2041"/>
                </a:lnTo>
                <a:lnTo>
                  <a:pt x="1629" y="2043"/>
                </a:lnTo>
                <a:lnTo>
                  <a:pt x="1629" y="2045"/>
                </a:lnTo>
                <a:lnTo>
                  <a:pt x="1627" y="2047"/>
                </a:lnTo>
                <a:lnTo>
                  <a:pt x="1626" y="2049"/>
                </a:lnTo>
                <a:lnTo>
                  <a:pt x="1625" y="2051"/>
                </a:lnTo>
                <a:lnTo>
                  <a:pt x="1624" y="2052"/>
                </a:lnTo>
                <a:lnTo>
                  <a:pt x="1624" y="2053"/>
                </a:lnTo>
                <a:lnTo>
                  <a:pt x="1625" y="2054"/>
                </a:lnTo>
                <a:lnTo>
                  <a:pt x="1626" y="2056"/>
                </a:lnTo>
                <a:lnTo>
                  <a:pt x="1627" y="2057"/>
                </a:lnTo>
                <a:lnTo>
                  <a:pt x="1630" y="2058"/>
                </a:lnTo>
                <a:lnTo>
                  <a:pt x="1627" y="2059"/>
                </a:lnTo>
                <a:lnTo>
                  <a:pt x="1624" y="2059"/>
                </a:lnTo>
                <a:lnTo>
                  <a:pt x="1618" y="2058"/>
                </a:lnTo>
                <a:lnTo>
                  <a:pt x="1619" y="2060"/>
                </a:lnTo>
                <a:lnTo>
                  <a:pt x="1619" y="2062"/>
                </a:lnTo>
                <a:lnTo>
                  <a:pt x="1621" y="2067"/>
                </a:lnTo>
                <a:lnTo>
                  <a:pt x="1611" y="2074"/>
                </a:lnTo>
                <a:lnTo>
                  <a:pt x="1602" y="2081"/>
                </a:lnTo>
                <a:lnTo>
                  <a:pt x="1603" y="2083"/>
                </a:lnTo>
                <a:lnTo>
                  <a:pt x="1605" y="2085"/>
                </a:lnTo>
                <a:lnTo>
                  <a:pt x="1605" y="2087"/>
                </a:lnTo>
                <a:lnTo>
                  <a:pt x="1606" y="2089"/>
                </a:lnTo>
                <a:lnTo>
                  <a:pt x="1605" y="2093"/>
                </a:lnTo>
                <a:lnTo>
                  <a:pt x="1603" y="2097"/>
                </a:lnTo>
                <a:lnTo>
                  <a:pt x="1599" y="2103"/>
                </a:lnTo>
                <a:lnTo>
                  <a:pt x="1597" y="2105"/>
                </a:lnTo>
                <a:lnTo>
                  <a:pt x="1596" y="2106"/>
                </a:lnTo>
                <a:lnTo>
                  <a:pt x="1595" y="2109"/>
                </a:lnTo>
                <a:lnTo>
                  <a:pt x="1596" y="2111"/>
                </a:lnTo>
                <a:lnTo>
                  <a:pt x="1596" y="2112"/>
                </a:lnTo>
                <a:lnTo>
                  <a:pt x="1596" y="2113"/>
                </a:lnTo>
                <a:lnTo>
                  <a:pt x="1597" y="2115"/>
                </a:lnTo>
                <a:lnTo>
                  <a:pt x="1599" y="2119"/>
                </a:lnTo>
                <a:lnTo>
                  <a:pt x="1599" y="2121"/>
                </a:lnTo>
                <a:lnTo>
                  <a:pt x="1599" y="2123"/>
                </a:lnTo>
                <a:lnTo>
                  <a:pt x="1597" y="2125"/>
                </a:lnTo>
                <a:lnTo>
                  <a:pt x="1594" y="2127"/>
                </a:lnTo>
                <a:lnTo>
                  <a:pt x="1587" y="2131"/>
                </a:lnTo>
                <a:lnTo>
                  <a:pt x="1589" y="2134"/>
                </a:lnTo>
                <a:lnTo>
                  <a:pt x="1590" y="2135"/>
                </a:lnTo>
                <a:lnTo>
                  <a:pt x="1591" y="2135"/>
                </a:lnTo>
                <a:lnTo>
                  <a:pt x="1592" y="2135"/>
                </a:lnTo>
                <a:lnTo>
                  <a:pt x="1593" y="2134"/>
                </a:lnTo>
                <a:lnTo>
                  <a:pt x="1590" y="2143"/>
                </a:lnTo>
                <a:lnTo>
                  <a:pt x="1590" y="2144"/>
                </a:lnTo>
                <a:lnTo>
                  <a:pt x="1589" y="2148"/>
                </a:lnTo>
                <a:lnTo>
                  <a:pt x="1589" y="2151"/>
                </a:lnTo>
                <a:lnTo>
                  <a:pt x="1589" y="2152"/>
                </a:lnTo>
                <a:lnTo>
                  <a:pt x="1590" y="2153"/>
                </a:lnTo>
                <a:lnTo>
                  <a:pt x="1591" y="2154"/>
                </a:lnTo>
                <a:lnTo>
                  <a:pt x="1593" y="2154"/>
                </a:lnTo>
                <a:lnTo>
                  <a:pt x="1592" y="2156"/>
                </a:lnTo>
                <a:lnTo>
                  <a:pt x="1590" y="2160"/>
                </a:lnTo>
                <a:lnTo>
                  <a:pt x="1589" y="2163"/>
                </a:lnTo>
                <a:lnTo>
                  <a:pt x="1587" y="2165"/>
                </a:lnTo>
                <a:lnTo>
                  <a:pt x="1589" y="2166"/>
                </a:lnTo>
                <a:lnTo>
                  <a:pt x="1591" y="2166"/>
                </a:lnTo>
                <a:lnTo>
                  <a:pt x="1595" y="2168"/>
                </a:lnTo>
                <a:lnTo>
                  <a:pt x="1599" y="2169"/>
                </a:lnTo>
                <a:lnTo>
                  <a:pt x="1601" y="2170"/>
                </a:lnTo>
                <a:lnTo>
                  <a:pt x="1602" y="2171"/>
                </a:lnTo>
                <a:lnTo>
                  <a:pt x="1602" y="2172"/>
                </a:lnTo>
                <a:lnTo>
                  <a:pt x="1601" y="2174"/>
                </a:lnTo>
                <a:lnTo>
                  <a:pt x="1600" y="2176"/>
                </a:lnTo>
                <a:lnTo>
                  <a:pt x="1601" y="2178"/>
                </a:lnTo>
                <a:lnTo>
                  <a:pt x="1602" y="2179"/>
                </a:lnTo>
                <a:lnTo>
                  <a:pt x="1591" y="2189"/>
                </a:lnTo>
                <a:lnTo>
                  <a:pt x="1587" y="2193"/>
                </a:lnTo>
                <a:lnTo>
                  <a:pt x="1583" y="2197"/>
                </a:lnTo>
                <a:lnTo>
                  <a:pt x="1580" y="2201"/>
                </a:lnTo>
                <a:lnTo>
                  <a:pt x="1580" y="2203"/>
                </a:lnTo>
                <a:lnTo>
                  <a:pt x="1579" y="2205"/>
                </a:lnTo>
                <a:lnTo>
                  <a:pt x="1579" y="2207"/>
                </a:lnTo>
                <a:lnTo>
                  <a:pt x="1580" y="2209"/>
                </a:lnTo>
                <a:lnTo>
                  <a:pt x="1582" y="2213"/>
                </a:lnTo>
                <a:lnTo>
                  <a:pt x="1585" y="2219"/>
                </a:lnTo>
                <a:lnTo>
                  <a:pt x="1583" y="2219"/>
                </a:lnTo>
                <a:lnTo>
                  <a:pt x="1581" y="2220"/>
                </a:lnTo>
                <a:lnTo>
                  <a:pt x="1581" y="2221"/>
                </a:lnTo>
                <a:lnTo>
                  <a:pt x="1581" y="2222"/>
                </a:lnTo>
                <a:lnTo>
                  <a:pt x="1581" y="2223"/>
                </a:lnTo>
                <a:lnTo>
                  <a:pt x="1582" y="2224"/>
                </a:lnTo>
                <a:lnTo>
                  <a:pt x="1587" y="2227"/>
                </a:lnTo>
                <a:lnTo>
                  <a:pt x="1588" y="2229"/>
                </a:lnTo>
                <a:lnTo>
                  <a:pt x="1587" y="2231"/>
                </a:lnTo>
                <a:lnTo>
                  <a:pt x="1586" y="2235"/>
                </a:lnTo>
                <a:lnTo>
                  <a:pt x="1584" y="2238"/>
                </a:lnTo>
                <a:lnTo>
                  <a:pt x="1584" y="2239"/>
                </a:lnTo>
                <a:lnTo>
                  <a:pt x="1585" y="2241"/>
                </a:lnTo>
                <a:lnTo>
                  <a:pt x="1586" y="2243"/>
                </a:lnTo>
                <a:lnTo>
                  <a:pt x="1588" y="2244"/>
                </a:lnTo>
                <a:lnTo>
                  <a:pt x="1594" y="2248"/>
                </a:lnTo>
                <a:lnTo>
                  <a:pt x="1600" y="2252"/>
                </a:lnTo>
                <a:lnTo>
                  <a:pt x="1604" y="2255"/>
                </a:lnTo>
                <a:lnTo>
                  <a:pt x="1606" y="2258"/>
                </a:lnTo>
                <a:lnTo>
                  <a:pt x="1607" y="2262"/>
                </a:lnTo>
                <a:lnTo>
                  <a:pt x="1608" y="2266"/>
                </a:lnTo>
                <a:lnTo>
                  <a:pt x="1610" y="2269"/>
                </a:lnTo>
                <a:lnTo>
                  <a:pt x="1611" y="2270"/>
                </a:lnTo>
                <a:lnTo>
                  <a:pt x="1612" y="2271"/>
                </a:lnTo>
                <a:lnTo>
                  <a:pt x="1615" y="2272"/>
                </a:lnTo>
                <a:lnTo>
                  <a:pt x="1619" y="2273"/>
                </a:lnTo>
                <a:lnTo>
                  <a:pt x="1621" y="2275"/>
                </a:lnTo>
                <a:lnTo>
                  <a:pt x="1623" y="2278"/>
                </a:lnTo>
                <a:lnTo>
                  <a:pt x="1624" y="2282"/>
                </a:lnTo>
                <a:lnTo>
                  <a:pt x="1625" y="2286"/>
                </a:lnTo>
                <a:lnTo>
                  <a:pt x="1627" y="2289"/>
                </a:lnTo>
                <a:lnTo>
                  <a:pt x="1629" y="2291"/>
                </a:lnTo>
                <a:lnTo>
                  <a:pt x="1632" y="2293"/>
                </a:lnTo>
                <a:lnTo>
                  <a:pt x="1636" y="2295"/>
                </a:lnTo>
                <a:lnTo>
                  <a:pt x="1638" y="2297"/>
                </a:lnTo>
                <a:lnTo>
                  <a:pt x="1641" y="2303"/>
                </a:lnTo>
                <a:lnTo>
                  <a:pt x="1644" y="2308"/>
                </a:lnTo>
                <a:lnTo>
                  <a:pt x="1645" y="2314"/>
                </a:lnTo>
                <a:lnTo>
                  <a:pt x="1647" y="2319"/>
                </a:lnTo>
                <a:lnTo>
                  <a:pt x="1649" y="2332"/>
                </a:lnTo>
                <a:lnTo>
                  <a:pt x="1652" y="2345"/>
                </a:lnTo>
                <a:lnTo>
                  <a:pt x="1655" y="2352"/>
                </a:lnTo>
                <a:lnTo>
                  <a:pt x="1659" y="2361"/>
                </a:lnTo>
                <a:lnTo>
                  <a:pt x="1669" y="2382"/>
                </a:lnTo>
                <a:lnTo>
                  <a:pt x="1674" y="2393"/>
                </a:lnTo>
                <a:lnTo>
                  <a:pt x="1678" y="2403"/>
                </a:lnTo>
                <a:lnTo>
                  <a:pt x="1679" y="2408"/>
                </a:lnTo>
                <a:lnTo>
                  <a:pt x="1680" y="2412"/>
                </a:lnTo>
                <a:lnTo>
                  <a:pt x="1681" y="2415"/>
                </a:lnTo>
                <a:lnTo>
                  <a:pt x="1680" y="2418"/>
                </a:lnTo>
                <a:lnTo>
                  <a:pt x="1677" y="2424"/>
                </a:lnTo>
                <a:lnTo>
                  <a:pt x="1680" y="2427"/>
                </a:lnTo>
                <a:lnTo>
                  <a:pt x="1683" y="2430"/>
                </a:lnTo>
                <a:lnTo>
                  <a:pt x="1687" y="2433"/>
                </a:lnTo>
                <a:lnTo>
                  <a:pt x="1689" y="2435"/>
                </a:lnTo>
                <a:lnTo>
                  <a:pt x="1690" y="2438"/>
                </a:lnTo>
                <a:lnTo>
                  <a:pt x="1691" y="2440"/>
                </a:lnTo>
                <a:lnTo>
                  <a:pt x="1691" y="2444"/>
                </a:lnTo>
                <a:lnTo>
                  <a:pt x="1692" y="2448"/>
                </a:lnTo>
                <a:lnTo>
                  <a:pt x="1694" y="2452"/>
                </a:lnTo>
                <a:lnTo>
                  <a:pt x="1698" y="2455"/>
                </a:lnTo>
                <a:lnTo>
                  <a:pt x="1704" y="2458"/>
                </a:lnTo>
                <a:lnTo>
                  <a:pt x="1710" y="2461"/>
                </a:lnTo>
                <a:lnTo>
                  <a:pt x="1714" y="2463"/>
                </a:lnTo>
                <a:lnTo>
                  <a:pt x="1715" y="2465"/>
                </a:lnTo>
                <a:lnTo>
                  <a:pt x="1717" y="2468"/>
                </a:lnTo>
                <a:lnTo>
                  <a:pt x="1718" y="2470"/>
                </a:lnTo>
                <a:lnTo>
                  <a:pt x="1720" y="2472"/>
                </a:lnTo>
                <a:lnTo>
                  <a:pt x="1734" y="2480"/>
                </a:lnTo>
                <a:lnTo>
                  <a:pt x="1748" y="2488"/>
                </a:lnTo>
                <a:lnTo>
                  <a:pt x="1754" y="2492"/>
                </a:lnTo>
                <a:lnTo>
                  <a:pt x="1761" y="2497"/>
                </a:lnTo>
                <a:lnTo>
                  <a:pt x="1764" y="2499"/>
                </a:lnTo>
                <a:lnTo>
                  <a:pt x="1766" y="2502"/>
                </a:lnTo>
                <a:lnTo>
                  <a:pt x="1772" y="2508"/>
                </a:lnTo>
                <a:lnTo>
                  <a:pt x="1775" y="2512"/>
                </a:lnTo>
                <a:lnTo>
                  <a:pt x="1777" y="2517"/>
                </a:lnTo>
                <a:lnTo>
                  <a:pt x="1780" y="2522"/>
                </a:lnTo>
                <a:lnTo>
                  <a:pt x="1782" y="2528"/>
                </a:lnTo>
                <a:lnTo>
                  <a:pt x="1784" y="2539"/>
                </a:lnTo>
                <a:lnTo>
                  <a:pt x="1785" y="2551"/>
                </a:lnTo>
                <a:lnTo>
                  <a:pt x="1785" y="2563"/>
                </a:lnTo>
                <a:lnTo>
                  <a:pt x="1784" y="2575"/>
                </a:lnTo>
                <a:lnTo>
                  <a:pt x="1783" y="2602"/>
                </a:lnTo>
                <a:lnTo>
                  <a:pt x="1782" y="2616"/>
                </a:lnTo>
                <a:lnTo>
                  <a:pt x="1782" y="2630"/>
                </a:lnTo>
                <a:lnTo>
                  <a:pt x="1776" y="2630"/>
                </a:lnTo>
                <a:lnTo>
                  <a:pt x="1776" y="2633"/>
                </a:lnTo>
                <a:lnTo>
                  <a:pt x="1776" y="2635"/>
                </a:lnTo>
                <a:lnTo>
                  <a:pt x="1778" y="2638"/>
                </a:lnTo>
                <a:lnTo>
                  <a:pt x="1780" y="2640"/>
                </a:lnTo>
                <a:lnTo>
                  <a:pt x="1782" y="2642"/>
                </a:lnTo>
                <a:lnTo>
                  <a:pt x="1779" y="2649"/>
                </a:lnTo>
                <a:lnTo>
                  <a:pt x="1776" y="2656"/>
                </a:lnTo>
                <a:lnTo>
                  <a:pt x="1775" y="2660"/>
                </a:lnTo>
                <a:lnTo>
                  <a:pt x="1776" y="2665"/>
                </a:lnTo>
                <a:lnTo>
                  <a:pt x="1777" y="2674"/>
                </a:lnTo>
                <a:lnTo>
                  <a:pt x="1778" y="2682"/>
                </a:lnTo>
                <a:lnTo>
                  <a:pt x="1779" y="2686"/>
                </a:lnTo>
                <a:lnTo>
                  <a:pt x="1779" y="2689"/>
                </a:lnTo>
                <a:lnTo>
                  <a:pt x="1773" y="2698"/>
                </a:lnTo>
                <a:lnTo>
                  <a:pt x="1772" y="2705"/>
                </a:lnTo>
                <a:lnTo>
                  <a:pt x="1772" y="2714"/>
                </a:lnTo>
                <a:lnTo>
                  <a:pt x="1771" y="2725"/>
                </a:lnTo>
                <a:lnTo>
                  <a:pt x="1770" y="2737"/>
                </a:lnTo>
                <a:lnTo>
                  <a:pt x="1768" y="2748"/>
                </a:lnTo>
                <a:lnTo>
                  <a:pt x="1767" y="2753"/>
                </a:lnTo>
                <a:lnTo>
                  <a:pt x="1766" y="2758"/>
                </a:lnTo>
                <a:lnTo>
                  <a:pt x="1765" y="2762"/>
                </a:lnTo>
                <a:lnTo>
                  <a:pt x="1763" y="2766"/>
                </a:lnTo>
                <a:lnTo>
                  <a:pt x="1761" y="2769"/>
                </a:lnTo>
                <a:lnTo>
                  <a:pt x="1759" y="2771"/>
                </a:lnTo>
                <a:lnTo>
                  <a:pt x="1765" y="2788"/>
                </a:lnTo>
                <a:lnTo>
                  <a:pt x="1766" y="2789"/>
                </a:lnTo>
                <a:lnTo>
                  <a:pt x="1767" y="2791"/>
                </a:lnTo>
                <a:lnTo>
                  <a:pt x="1767" y="2794"/>
                </a:lnTo>
                <a:lnTo>
                  <a:pt x="1767" y="2797"/>
                </a:lnTo>
                <a:lnTo>
                  <a:pt x="1766" y="2800"/>
                </a:lnTo>
                <a:lnTo>
                  <a:pt x="1763" y="2807"/>
                </a:lnTo>
                <a:lnTo>
                  <a:pt x="1761" y="2811"/>
                </a:lnTo>
                <a:lnTo>
                  <a:pt x="1760" y="2814"/>
                </a:lnTo>
                <a:lnTo>
                  <a:pt x="1759" y="2818"/>
                </a:lnTo>
                <a:lnTo>
                  <a:pt x="1759" y="2822"/>
                </a:lnTo>
                <a:lnTo>
                  <a:pt x="1760" y="2825"/>
                </a:lnTo>
                <a:lnTo>
                  <a:pt x="1761" y="2829"/>
                </a:lnTo>
                <a:lnTo>
                  <a:pt x="1764" y="2839"/>
                </a:lnTo>
                <a:lnTo>
                  <a:pt x="1765" y="2845"/>
                </a:lnTo>
                <a:lnTo>
                  <a:pt x="1766" y="2852"/>
                </a:lnTo>
                <a:lnTo>
                  <a:pt x="1766" y="2858"/>
                </a:lnTo>
                <a:lnTo>
                  <a:pt x="1765" y="2864"/>
                </a:lnTo>
                <a:lnTo>
                  <a:pt x="1764" y="2865"/>
                </a:lnTo>
                <a:lnTo>
                  <a:pt x="1763" y="2866"/>
                </a:lnTo>
                <a:lnTo>
                  <a:pt x="1759" y="2868"/>
                </a:lnTo>
                <a:lnTo>
                  <a:pt x="1756" y="2870"/>
                </a:lnTo>
                <a:lnTo>
                  <a:pt x="1754" y="2871"/>
                </a:lnTo>
                <a:lnTo>
                  <a:pt x="1753" y="2872"/>
                </a:lnTo>
                <a:lnTo>
                  <a:pt x="1753" y="2877"/>
                </a:lnTo>
                <a:lnTo>
                  <a:pt x="1753" y="2883"/>
                </a:lnTo>
                <a:lnTo>
                  <a:pt x="1753" y="2895"/>
                </a:lnTo>
                <a:lnTo>
                  <a:pt x="1750" y="2896"/>
                </a:lnTo>
                <a:lnTo>
                  <a:pt x="1748" y="2898"/>
                </a:lnTo>
                <a:lnTo>
                  <a:pt x="1741" y="2924"/>
                </a:lnTo>
                <a:lnTo>
                  <a:pt x="1739" y="2935"/>
                </a:lnTo>
                <a:lnTo>
                  <a:pt x="1739" y="2936"/>
                </a:lnTo>
                <a:lnTo>
                  <a:pt x="1739" y="2934"/>
                </a:lnTo>
                <a:lnTo>
                  <a:pt x="1741" y="2936"/>
                </a:lnTo>
                <a:lnTo>
                  <a:pt x="1741" y="2937"/>
                </a:lnTo>
                <a:lnTo>
                  <a:pt x="1741" y="2938"/>
                </a:lnTo>
                <a:lnTo>
                  <a:pt x="1740" y="2939"/>
                </a:lnTo>
                <a:lnTo>
                  <a:pt x="1739" y="2940"/>
                </a:lnTo>
                <a:lnTo>
                  <a:pt x="1736" y="2951"/>
                </a:lnTo>
                <a:lnTo>
                  <a:pt x="1732" y="2967"/>
                </a:lnTo>
                <a:lnTo>
                  <a:pt x="1729" y="2974"/>
                </a:lnTo>
                <a:lnTo>
                  <a:pt x="1726" y="2980"/>
                </a:lnTo>
                <a:lnTo>
                  <a:pt x="1725" y="2982"/>
                </a:lnTo>
                <a:lnTo>
                  <a:pt x="1723" y="2984"/>
                </a:lnTo>
                <a:lnTo>
                  <a:pt x="1721" y="2985"/>
                </a:lnTo>
                <a:lnTo>
                  <a:pt x="1720" y="2985"/>
                </a:lnTo>
                <a:lnTo>
                  <a:pt x="1723" y="2986"/>
                </a:lnTo>
                <a:lnTo>
                  <a:pt x="1728" y="2988"/>
                </a:lnTo>
                <a:lnTo>
                  <a:pt x="1729" y="2993"/>
                </a:lnTo>
                <a:lnTo>
                  <a:pt x="1729" y="2997"/>
                </a:lnTo>
                <a:lnTo>
                  <a:pt x="1730" y="3002"/>
                </a:lnTo>
                <a:lnTo>
                  <a:pt x="1731" y="3007"/>
                </a:lnTo>
                <a:lnTo>
                  <a:pt x="1733" y="3021"/>
                </a:lnTo>
                <a:lnTo>
                  <a:pt x="1734" y="3034"/>
                </a:lnTo>
                <a:lnTo>
                  <a:pt x="1734" y="3044"/>
                </a:lnTo>
                <a:lnTo>
                  <a:pt x="1728" y="3044"/>
                </a:lnTo>
                <a:lnTo>
                  <a:pt x="1724" y="3063"/>
                </a:lnTo>
                <a:lnTo>
                  <a:pt x="1722" y="3072"/>
                </a:lnTo>
                <a:lnTo>
                  <a:pt x="1722" y="3076"/>
                </a:lnTo>
                <a:lnTo>
                  <a:pt x="1722" y="3079"/>
                </a:lnTo>
                <a:lnTo>
                  <a:pt x="1722" y="3082"/>
                </a:lnTo>
                <a:lnTo>
                  <a:pt x="1723" y="3085"/>
                </a:lnTo>
                <a:lnTo>
                  <a:pt x="1724" y="3086"/>
                </a:lnTo>
                <a:lnTo>
                  <a:pt x="1725" y="3087"/>
                </a:lnTo>
                <a:lnTo>
                  <a:pt x="1727" y="3088"/>
                </a:lnTo>
                <a:lnTo>
                  <a:pt x="1729" y="3089"/>
                </a:lnTo>
                <a:lnTo>
                  <a:pt x="1733" y="3090"/>
                </a:lnTo>
                <a:lnTo>
                  <a:pt x="1737" y="3090"/>
                </a:lnTo>
                <a:lnTo>
                  <a:pt x="1742" y="3089"/>
                </a:lnTo>
                <a:lnTo>
                  <a:pt x="1740" y="3106"/>
                </a:lnTo>
                <a:lnTo>
                  <a:pt x="1740" y="3115"/>
                </a:lnTo>
                <a:lnTo>
                  <a:pt x="1739" y="3126"/>
                </a:lnTo>
                <a:lnTo>
                  <a:pt x="1734" y="3128"/>
                </a:lnTo>
                <a:lnTo>
                  <a:pt x="1734" y="3132"/>
                </a:lnTo>
                <a:lnTo>
                  <a:pt x="1734" y="3134"/>
                </a:lnTo>
                <a:lnTo>
                  <a:pt x="1735" y="3136"/>
                </a:lnTo>
                <a:lnTo>
                  <a:pt x="1737" y="3138"/>
                </a:lnTo>
                <a:lnTo>
                  <a:pt x="1738" y="3140"/>
                </a:lnTo>
                <a:lnTo>
                  <a:pt x="1739" y="3142"/>
                </a:lnTo>
                <a:lnTo>
                  <a:pt x="1739" y="3145"/>
                </a:lnTo>
                <a:lnTo>
                  <a:pt x="1739" y="3148"/>
                </a:lnTo>
                <a:lnTo>
                  <a:pt x="1737" y="3151"/>
                </a:lnTo>
                <a:lnTo>
                  <a:pt x="1734" y="3153"/>
                </a:lnTo>
                <a:lnTo>
                  <a:pt x="1732" y="3154"/>
                </a:lnTo>
                <a:lnTo>
                  <a:pt x="1732" y="3155"/>
                </a:lnTo>
                <a:lnTo>
                  <a:pt x="1731" y="3156"/>
                </a:lnTo>
                <a:lnTo>
                  <a:pt x="1731" y="3157"/>
                </a:lnTo>
                <a:lnTo>
                  <a:pt x="1732" y="3157"/>
                </a:lnTo>
                <a:lnTo>
                  <a:pt x="1734" y="3156"/>
                </a:lnTo>
                <a:lnTo>
                  <a:pt x="1734" y="3162"/>
                </a:lnTo>
                <a:lnTo>
                  <a:pt x="1732" y="3162"/>
                </a:lnTo>
                <a:lnTo>
                  <a:pt x="1730" y="3160"/>
                </a:lnTo>
                <a:lnTo>
                  <a:pt x="1729" y="3159"/>
                </a:lnTo>
                <a:lnTo>
                  <a:pt x="1728" y="3159"/>
                </a:lnTo>
                <a:lnTo>
                  <a:pt x="1726" y="3167"/>
                </a:lnTo>
                <a:lnTo>
                  <a:pt x="1726" y="3174"/>
                </a:lnTo>
                <a:lnTo>
                  <a:pt x="1726" y="3186"/>
                </a:lnTo>
                <a:lnTo>
                  <a:pt x="1726" y="3199"/>
                </a:lnTo>
                <a:lnTo>
                  <a:pt x="1726" y="3207"/>
                </a:lnTo>
                <a:lnTo>
                  <a:pt x="1725" y="3216"/>
                </a:lnTo>
                <a:lnTo>
                  <a:pt x="1720" y="3212"/>
                </a:lnTo>
                <a:lnTo>
                  <a:pt x="1717" y="3210"/>
                </a:lnTo>
                <a:lnTo>
                  <a:pt x="1716" y="3210"/>
                </a:lnTo>
                <a:lnTo>
                  <a:pt x="1714" y="3210"/>
                </a:lnTo>
                <a:lnTo>
                  <a:pt x="1716" y="3211"/>
                </a:lnTo>
                <a:lnTo>
                  <a:pt x="1716" y="3212"/>
                </a:lnTo>
                <a:lnTo>
                  <a:pt x="1715" y="3213"/>
                </a:lnTo>
                <a:lnTo>
                  <a:pt x="1714" y="3214"/>
                </a:lnTo>
                <a:lnTo>
                  <a:pt x="1710" y="3215"/>
                </a:lnTo>
                <a:lnTo>
                  <a:pt x="1708" y="3216"/>
                </a:lnTo>
                <a:lnTo>
                  <a:pt x="1708" y="3214"/>
                </a:lnTo>
                <a:lnTo>
                  <a:pt x="1709" y="3213"/>
                </a:lnTo>
                <a:lnTo>
                  <a:pt x="1711" y="3210"/>
                </a:lnTo>
                <a:lnTo>
                  <a:pt x="1705" y="3207"/>
                </a:lnTo>
                <a:lnTo>
                  <a:pt x="1703" y="3206"/>
                </a:lnTo>
                <a:lnTo>
                  <a:pt x="1700" y="3204"/>
                </a:lnTo>
                <a:lnTo>
                  <a:pt x="1699" y="3206"/>
                </a:lnTo>
                <a:lnTo>
                  <a:pt x="1699" y="3207"/>
                </a:lnTo>
                <a:lnTo>
                  <a:pt x="1698" y="3207"/>
                </a:lnTo>
                <a:lnTo>
                  <a:pt x="1697" y="3206"/>
                </a:lnTo>
                <a:lnTo>
                  <a:pt x="1696" y="3206"/>
                </a:lnTo>
                <a:lnTo>
                  <a:pt x="1694" y="3207"/>
                </a:lnTo>
                <a:lnTo>
                  <a:pt x="1694" y="3213"/>
                </a:lnTo>
                <a:lnTo>
                  <a:pt x="1693" y="3219"/>
                </a:lnTo>
                <a:lnTo>
                  <a:pt x="1689" y="3230"/>
                </a:lnTo>
                <a:lnTo>
                  <a:pt x="1697" y="3224"/>
                </a:lnTo>
                <a:lnTo>
                  <a:pt x="1697" y="3228"/>
                </a:lnTo>
                <a:lnTo>
                  <a:pt x="1697" y="3232"/>
                </a:lnTo>
                <a:lnTo>
                  <a:pt x="1702" y="3232"/>
                </a:lnTo>
                <a:lnTo>
                  <a:pt x="1706" y="3232"/>
                </a:lnTo>
                <a:lnTo>
                  <a:pt x="1705" y="3232"/>
                </a:lnTo>
                <a:lnTo>
                  <a:pt x="1706" y="3231"/>
                </a:lnTo>
                <a:lnTo>
                  <a:pt x="1709" y="3228"/>
                </a:lnTo>
                <a:lnTo>
                  <a:pt x="1711" y="3228"/>
                </a:lnTo>
                <a:lnTo>
                  <a:pt x="1714" y="3228"/>
                </a:lnTo>
                <a:lnTo>
                  <a:pt x="1715" y="3229"/>
                </a:lnTo>
                <a:lnTo>
                  <a:pt x="1717" y="3232"/>
                </a:lnTo>
                <a:lnTo>
                  <a:pt x="1717" y="3236"/>
                </a:lnTo>
                <a:lnTo>
                  <a:pt x="1716" y="3240"/>
                </a:lnTo>
                <a:lnTo>
                  <a:pt x="1714" y="3244"/>
                </a:lnTo>
                <a:lnTo>
                  <a:pt x="1716" y="3245"/>
                </a:lnTo>
                <a:lnTo>
                  <a:pt x="1719" y="3249"/>
                </a:lnTo>
                <a:lnTo>
                  <a:pt x="1719" y="3250"/>
                </a:lnTo>
                <a:lnTo>
                  <a:pt x="1719" y="3251"/>
                </a:lnTo>
                <a:lnTo>
                  <a:pt x="1718" y="3252"/>
                </a:lnTo>
                <a:lnTo>
                  <a:pt x="1716" y="3252"/>
                </a:lnTo>
                <a:lnTo>
                  <a:pt x="1711" y="3252"/>
                </a:lnTo>
                <a:lnTo>
                  <a:pt x="1712" y="3265"/>
                </a:lnTo>
                <a:lnTo>
                  <a:pt x="1712" y="3275"/>
                </a:lnTo>
                <a:lnTo>
                  <a:pt x="1712" y="3285"/>
                </a:lnTo>
                <a:lnTo>
                  <a:pt x="1711" y="3297"/>
                </a:lnTo>
                <a:lnTo>
                  <a:pt x="1714" y="3294"/>
                </a:lnTo>
                <a:lnTo>
                  <a:pt x="1715" y="3292"/>
                </a:lnTo>
                <a:lnTo>
                  <a:pt x="1717" y="3292"/>
                </a:lnTo>
                <a:lnTo>
                  <a:pt x="1718" y="3292"/>
                </a:lnTo>
                <a:lnTo>
                  <a:pt x="1718" y="3293"/>
                </a:lnTo>
                <a:lnTo>
                  <a:pt x="1716" y="3297"/>
                </a:lnTo>
                <a:lnTo>
                  <a:pt x="1713" y="3301"/>
                </a:lnTo>
                <a:lnTo>
                  <a:pt x="1711" y="3303"/>
                </a:lnTo>
                <a:lnTo>
                  <a:pt x="1710" y="3305"/>
                </a:lnTo>
                <a:lnTo>
                  <a:pt x="1710" y="3309"/>
                </a:lnTo>
                <a:lnTo>
                  <a:pt x="1710" y="3312"/>
                </a:lnTo>
                <a:lnTo>
                  <a:pt x="1709" y="3313"/>
                </a:lnTo>
                <a:lnTo>
                  <a:pt x="1708" y="3314"/>
                </a:lnTo>
                <a:lnTo>
                  <a:pt x="1706" y="3315"/>
                </a:lnTo>
                <a:lnTo>
                  <a:pt x="1706" y="3314"/>
                </a:lnTo>
                <a:lnTo>
                  <a:pt x="1706" y="3312"/>
                </a:lnTo>
                <a:lnTo>
                  <a:pt x="1706" y="3311"/>
                </a:lnTo>
                <a:lnTo>
                  <a:pt x="1707" y="3298"/>
                </a:lnTo>
                <a:lnTo>
                  <a:pt x="1707" y="3285"/>
                </a:lnTo>
                <a:lnTo>
                  <a:pt x="1705" y="3273"/>
                </a:lnTo>
                <a:lnTo>
                  <a:pt x="1703" y="3261"/>
                </a:lnTo>
                <a:lnTo>
                  <a:pt x="1700" y="3261"/>
                </a:lnTo>
                <a:lnTo>
                  <a:pt x="1697" y="3261"/>
                </a:lnTo>
                <a:lnTo>
                  <a:pt x="1692" y="3261"/>
                </a:lnTo>
                <a:lnTo>
                  <a:pt x="1691" y="3262"/>
                </a:lnTo>
                <a:lnTo>
                  <a:pt x="1692" y="3262"/>
                </a:lnTo>
                <a:lnTo>
                  <a:pt x="1693" y="3264"/>
                </a:lnTo>
                <a:lnTo>
                  <a:pt x="1695" y="3265"/>
                </a:lnTo>
                <a:lnTo>
                  <a:pt x="1695" y="3266"/>
                </a:lnTo>
                <a:lnTo>
                  <a:pt x="1694" y="3266"/>
                </a:lnTo>
                <a:lnTo>
                  <a:pt x="1689" y="3270"/>
                </a:lnTo>
                <a:lnTo>
                  <a:pt x="1687" y="3271"/>
                </a:lnTo>
                <a:lnTo>
                  <a:pt x="1686" y="3273"/>
                </a:lnTo>
                <a:lnTo>
                  <a:pt x="1685" y="3276"/>
                </a:lnTo>
                <a:lnTo>
                  <a:pt x="1686" y="3279"/>
                </a:lnTo>
                <a:lnTo>
                  <a:pt x="1689" y="3285"/>
                </a:lnTo>
                <a:lnTo>
                  <a:pt x="1690" y="3287"/>
                </a:lnTo>
                <a:lnTo>
                  <a:pt x="1691" y="3288"/>
                </a:lnTo>
                <a:lnTo>
                  <a:pt x="1692" y="3292"/>
                </a:lnTo>
                <a:lnTo>
                  <a:pt x="1692" y="3296"/>
                </a:lnTo>
                <a:lnTo>
                  <a:pt x="1691" y="3298"/>
                </a:lnTo>
                <a:lnTo>
                  <a:pt x="1689" y="3298"/>
                </a:lnTo>
                <a:lnTo>
                  <a:pt x="1686" y="3300"/>
                </a:lnTo>
                <a:lnTo>
                  <a:pt x="1687" y="3303"/>
                </a:lnTo>
                <a:lnTo>
                  <a:pt x="1688" y="3305"/>
                </a:lnTo>
                <a:lnTo>
                  <a:pt x="1689" y="3308"/>
                </a:lnTo>
                <a:lnTo>
                  <a:pt x="1689" y="3311"/>
                </a:lnTo>
                <a:lnTo>
                  <a:pt x="1693" y="3312"/>
                </a:lnTo>
                <a:lnTo>
                  <a:pt x="1697" y="3313"/>
                </a:lnTo>
                <a:lnTo>
                  <a:pt x="1701" y="3313"/>
                </a:lnTo>
                <a:lnTo>
                  <a:pt x="1706" y="3314"/>
                </a:lnTo>
                <a:lnTo>
                  <a:pt x="1705" y="3318"/>
                </a:lnTo>
                <a:lnTo>
                  <a:pt x="1706" y="3322"/>
                </a:lnTo>
                <a:lnTo>
                  <a:pt x="1707" y="3323"/>
                </a:lnTo>
                <a:lnTo>
                  <a:pt x="1708" y="3323"/>
                </a:lnTo>
                <a:lnTo>
                  <a:pt x="1710" y="3322"/>
                </a:lnTo>
                <a:lnTo>
                  <a:pt x="1712" y="3322"/>
                </a:lnTo>
                <a:lnTo>
                  <a:pt x="1713" y="3322"/>
                </a:lnTo>
                <a:lnTo>
                  <a:pt x="1714" y="3322"/>
                </a:lnTo>
                <a:lnTo>
                  <a:pt x="1714" y="3324"/>
                </a:lnTo>
                <a:lnTo>
                  <a:pt x="1714" y="3326"/>
                </a:lnTo>
                <a:lnTo>
                  <a:pt x="1714" y="3329"/>
                </a:lnTo>
                <a:lnTo>
                  <a:pt x="1714" y="3331"/>
                </a:lnTo>
                <a:lnTo>
                  <a:pt x="1710" y="3328"/>
                </a:lnTo>
                <a:lnTo>
                  <a:pt x="1708" y="3326"/>
                </a:lnTo>
                <a:lnTo>
                  <a:pt x="1706" y="3325"/>
                </a:lnTo>
                <a:lnTo>
                  <a:pt x="1706" y="3326"/>
                </a:lnTo>
                <a:lnTo>
                  <a:pt x="1707" y="3326"/>
                </a:lnTo>
                <a:lnTo>
                  <a:pt x="1707" y="3328"/>
                </a:lnTo>
                <a:lnTo>
                  <a:pt x="1707" y="3333"/>
                </a:lnTo>
                <a:lnTo>
                  <a:pt x="1707" y="3336"/>
                </a:lnTo>
                <a:lnTo>
                  <a:pt x="1706" y="3336"/>
                </a:lnTo>
                <a:lnTo>
                  <a:pt x="1706" y="3334"/>
                </a:lnTo>
                <a:lnTo>
                  <a:pt x="1702" y="3332"/>
                </a:lnTo>
                <a:lnTo>
                  <a:pt x="1697" y="3331"/>
                </a:lnTo>
                <a:lnTo>
                  <a:pt x="1697" y="3339"/>
                </a:lnTo>
                <a:lnTo>
                  <a:pt x="1694" y="3339"/>
                </a:lnTo>
                <a:lnTo>
                  <a:pt x="1695" y="3348"/>
                </a:lnTo>
                <a:lnTo>
                  <a:pt x="1694" y="3356"/>
                </a:lnTo>
                <a:lnTo>
                  <a:pt x="1698" y="3356"/>
                </a:lnTo>
                <a:lnTo>
                  <a:pt x="1703" y="3356"/>
                </a:lnTo>
                <a:lnTo>
                  <a:pt x="1705" y="3351"/>
                </a:lnTo>
                <a:lnTo>
                  <a:pt x="1707" y="3347"/>
                </a:lnTo>
                <a:lnTo>
                  <a:pt x="1708" y="3345"/>
                </a:lnTo>
                <a:lnTo>
                  <a:pt x="1710" y="3349"/>
                </a:lnTo>
                <a:lnTo>
                  <a:pt x="1711" y="3351"/>
                </a:lnTo>
                <a:lnTo>
                  <a:pt x="1711" y="3344"/>
                </a:lnTo>
                <a:lnTo>
                  <a:pt x="1710" y="3341"/>
                </a:lnTo>
                <a:lnTo>
                  <a:pt x="1710" y="3340"/>
                </a:lnTo>
                <a:lnTo>
                  <a:pt x="1710" y="3339"/>
                </a:lnTo>
                <a:lnTo>
                  <a:pt x="1714" y="3337"/>
                </a:lnTo>
                <a:lnTo>
                  <a:pt x="1714" y="3331"/>
                </a:lnTo>
                <a:lnTo>
                  <a:pt x="1716" y="3332"/>
                </a:lnTo>
                <a:lnTo>
                  <a:pt x="1717" y="3333"/>
                </a:lnTo>
                <a:lnTo>
                  <a:pt x="1719" y="3334"/>
                </a:lnTo>
                <a:lnTo>
                  <a:pt x="1721" y="3334"/>
                </a:lnTo>
                <a:lnTo>
                  <a:pt x="1722" y="3334"/>
                </a:lnTo>
                <a:lnTo>
                  <a:pt x="1719" y="3337"/>
                </a:lnTo>
                <a:lnTo>
                  <a:pt x="1716" y="3341"/>
                </a:lnTo>
                <a:lnTo>
                  <a:pt x="1715" y="3343"/>
                </a:lnTo>
                <a:lnTo>
                  <a:pt x="1715" y="3346"/>
                </a:lnTo>
                <a:lnTo>
                  <a:pt x="1715" y="3347"/>
                </a:lnTo>
                <a:lnTo>
                  <a:pt x="1715" y="3348"/>
                </a:lnTo>
                <a:lnTo>
                  <a:pt x="1716" y="3349"/>
                </a:lnTo>
                <a:lnTo>
                  <a:pt x="1717" y="3348"/>
                </a:lnTo>
                <a:lnTo>
                  <a:pt x="1720" y="3348"/>
                </a:lnTo>
                <a:lnTo>
                  <a:pt x="1719" y="3354"/>
                </a:lnTo>
                <a:lnTo>
                  <a:pt x="1718" y="3357"/>
                </a:lnTo>
                <a:lnTo>
                  <a:pt x="1717" y="3357"/>
                </a:lnTo>
                <a:lnTo>
                  <a:pt x="1717" y="3356"/>
                </a:lnTo>
                <a:lnTo>
                  <a:pt x="1717" y="3362"/>
                </a:lnTo>
                <a:lnTo>
                  <a:pt x="1715" y="3362"/>
                </a:lnTo>
                <a:lnTo>
                  <a:pt x="1713" y="3362"/>
                </a:lnTo>
                <a:lnTo>
                  <a:pt x="1712" y="3361"/>
                </a:lnTo>
                <a:lnTo>
                  <a:pt x="1711" y="3359"/>
                </a:lnTo>
                <a:lnTo>
                  <a:pt x="1710" y="3359"/>
                </a:lnTo>
                <a:lnTo>
                  <a:pt x="1708" y="3359"/>
                </a:lnTo>
                <a:lnTo>
                  <a:pt x="1708" y="3365"/>
                </a:lnTo>
                <a:lnTo>
                  <a:pt x="1707" y="3365"/>
                </a:lnTo>
                <a:lnTo>
                  <a:pt x="1704" y="3364"/>
                </a:lnTo>
                <a:lnTo>
                  <a:pt x="1703" y="3364"/>
                </a:lnTo>
                <a:lnTo>
                  <a:pt x="1703" y="3363"/>
                </a:lnTo>
                <a:lnTo>
                  <a:pt x="1706" y="3362"/>
                </a:lnTo>
                <a:lnTo>
                  <a:pt x="1702" y="3363"/>
                </a:lnTo>
                <a:lnTo>
                  <a:pt x="1699" y="3362"/>
                </a:lnTo>
                <a:lnTo>
                  <a:pt x="1692" y="3362"/>
                </a:lnTo>
                <a:lnTo>
                  <a:pt x="1694" y="3368"/>
                </a:lnTo>
                <a:lnTo>
                  <a:pt x="1696" y="3373"/>
                </a:lnTo>
                <a:lnTo>
                  <a:pt x="1699" y="3384"/>
                </a:lnTo>
                <a:lnTo>
                  <a:pt x="1701" y="3388"/>
                </a:lnTo>
                <a:lnTo>
                  <a:pt x="1703" y="3390"/>
                </a:lnTo>
                <a:lnTo>
                  <a:pt x="1704" y="3392"/>
                </a:lnTo>
                <a:lnTo>
                  <a:pt x="1709" y="3396"/>
                </a:lnTo>
                <a:lnTo>
                  <a:pt x="1711" y="3397"/>
                </a:lnTo>
                <a:lnTo>
                  <a:pt x="1714" y="3398"/>
                </a:lnTo>
                <a:lnTo>
                  <a:pt x="1720" y="3399"/>
                </a:lnTo>
                <a:lnTo>
                  <a:pt x="1723" y="3399"/>
                </a:lnTo>
                <a:lnTo>
                  <a:pt x="1722" y="3398"/>
                </a:lnTo>
                <a:lnTo>
                  <a:pt x="1715" y="3394"/>
                </a:lnTo>
                <a:lnTo>
                  <a:pt x="1709" y="3390"/>
                </a:lnTo>
                <a:lnTo>
                  <a:pt x="1707" y="3388"/>
                </a:lnTo>
                <a:lnTo>
                  <a:pt x="1707" y="3387"/>
                </a:lnTo>
                <a:lnTo>
                  <a:pt x="1708" y="3387"/>
                </a:lnTo>
                <a:lnTo>
                  <a:pt x="1709" y="3386"/>
                </a:lnTo>
                <a:lnTo>
                  <a:pt x="1711" y="3386"/>
                </a:lnTo>
                <a:lnTo>
                  <a:pt x="1717" y="3387"/>
                </a:lnTo>
                <a:lnTo>
                  <a:pt x="1717" y="3383"/>
                </a:lnTo>
                <a:lnTo>
                  <a:pt x="1717" y="3379"/>
                </a:lnTo>
                <a:lnTo>
                  <a:pt x="1717" y="3374"/>
                </a:lnTo>
                <a:lnTo>
                  <a:pt x="1717" y="3370"/>
                </a:lnTo>
                <a:lnTo>
                  <a:pt x="1714" y="3368"/>
                </a:lnTo>
                <a:lnTo>
                  <a:pt x="1712" y="3367"/>
                </a:lnTo>
                <a:lnTo>
                  <a:pt x="1712" y="3366"/>
                </a:lnTo>
                <a:lnTo>
                  <a:pt x="1711" y="3365"/>
                </a:lnTo>
                <a:lnTo>
                  <a:pt x="1713" y="3365"/>
                </a:lnTo>
                <a:lnTo>
                  <a:pt x="1715" y="3364"/>
                </a:lnTo>
                <a:lnTo>
                  <a:pt x="1718" y="3363"/>
                </a:lnTo>
                <a:lnTo>
                  <a:pt x="1720" y="3362"/>
                </a:lnTo>
                <a:lnTo>
                  <a:pt x="1721" y="3362"/>
                </a:lnTo>
                <a:lnTo>
                  <a:pt x="1722" y="3362"/>
                </a:lnTo>
                <a:lnTo>
                  <a:pt x="1723" y="3364"/>
                </a:lnTo>
                <a:lnTo>
                  <a:pt x="1724" y="3365"/>
                </a:lnTo>
                <a:lnTo>
                  <a:pt x="1725" y="3366"/>
                </a:lnTo>
                <a:lnTo>
                  <a:pt x="1728" y="3367"/>
                </a:lnTo>
                <a:lnTo>
                  <a:pt x="1731" y="3363"/>
                </a:lnTo>
                <a:lnTo>
                  <a:pt x="1734" y="3359"/>
                </a:lnTo>
                <a:lnTo>
                  <a:pt x="1736" y="3359"/>
                </a:lnTo>
                <a:lnTo>
                  <a:pt x="1738" y="3359"/>
                </a:lnTo>
                <a:lnTo>
                  <a:pt x="1741" y="3361"/>
                </a:lnTo>
                <a:lnTo>
                  <a:pt x="1742" y="3362"/>
                </a:lnTo>
                <a:lnTo>
                  <a:pt x="1742" y="3363"/>
                </a:lnTo>
                <a:lnTo>
                  <a:pt x="1741" y="3364"/>
                </a:lnTo>
                <a:lnTo>
                  <a:pt x="1739" y="3365"/>
                </a:lnTo>
                <a:lnTo>
                  <a:pt x="1737" y="3368"/>
                </a:lnTo>
                <a:lnTo>
                  <a:pt x="1737" y="3367"/>
                </a:lnTo>
                <a:lnTo>
                  <a:pt x="1737" y="3366"/>
                </a:lnTo>
                <a:lnTo>
                  <a:pt x="1736" y="3364"/>
                </a:lnTo>
                <a:lnTo>
                  <a:pt x="1735" y="3364"/>
                </a:lnTo>
                <a:lnTo>
                  <a:pt x="1734" y="3365"/>
                </a:lnTo>
                <a:lnTo>
                  <a:pt x="1733" y="3367"/>
                </a:lnTo>
                <a:lnTo>
                  <a:pt x="1733" y="3370"/>
                </a:lnTo>
                <a:lnTo>
                  <a:pt x="1734" y="3376"/>
                </a:lnTo>
                <a:lnTo>
                  <a:pt x="1732" y="3375"/>
                </a:lnTo>
                <a:lnTo>
                  <a:pt x="1730" y="3373"/>
                </a:lnTo>
                <a:lnTo>
                  <a:pt x="1729" y="3371"/>
                </a:lnTo>
                <a:lnTo>
                  <a:pt x="1728" y="3370"/>
                </a:lnTo>
                <a:lnTo>
                  <a:pt x="1723" y="3374"/>
                </a:lnTo>
                <a:lnTo>
                  <a:pt x="1721" y="3376"/>
                </a:lnTo>
                <a:lnTo>
                  <a:pt x="1722" y="3376"/>
                </a:lnTo>
                <a:lnTo>
                  <a:pt x="1724" y="3387"/>
                </a:lnTo>
                <a:lnTo>
                  <a:pt x="1725" y="3396"/>
                </a:lnTo>
                <a:lnTo>
                  <a:pt x="1730" y="3395"/>
                </a:lnTo>
                <a:lnTo>
                  <a:pt x="1732" y="3396"/>
                </a:lnTo>
                <a:lnTo>
                  <a:pt x="1733" y="3397"/>
                </a:lnTo>
                <a:lnTo>
                  <a:pt x="1732" y="3398"/>
                </a:lnTo>
                <a:lnTo>
                  <a:pt x="1729" y="3398"/>
                </a:lnTo>
                <a:lnTo>
                  <a:pt x="1725" y="3398"/>
                </a:lnTo>
                <a:lnTo>
                  <a:pt x="1725" y="3403"/>
                </a:lnTo>
                <a:lnTo>
                  <a:pt x="1724" y="3406"/>
                </a:lnTo>
                <a:lnTo>
                  <a:pt x="1724" y="3409"/>
                </a:lnTo>
                <a:lnTo>
                  <a:pt x="1722" y="3412"/>
                </a:lnTo>
                <a:lnTo>
                  <a:pt x="1725" y="3414"/>
                </a:lnTo>
                <a:lnTo>
                  <a:pt x="1728" y="3415"/>
                </a:lnTo>
                <a:lnTo>
                  <a:pt x="1731" y="3415"/>
                </a:lnTo>
                <a:lnTo>
                  <a:pt x="1731" y="3416"/>
                </a:lnTo>
                <a:lnTo>
                  <a:pt x="1731" y="3415"/>
                </a:lnTo>
                <a:lnTo>
                  <a:pt x="1734" y="3415"/>
                </a:lnTo>
                <a:lnTo>
                  <a:pt x="1734" y="3421"/>
                </a:lnTo>
                <a:lnTo>
                  <a:pt x="1732" y="3420"/>
                </a:lnTo>
                <a:lnTo>
                  <a:pt x="1731" y="3421"/>
                </a:lnTo>
                <a:lnTo>
                  <a:pt x="1732" y="3422"/>
                </a:lnTo>
                <a:lnTo>
                  <a:pt x="1735" y="3423"/>
                </a:lnTo>
                <a:lnTo>
                  <a:pt x="1742" y="3427"/>
                </a:lnTo>
                <a:lnTo>
                  <a:pt x="1744" y="3426"/>
                </a:lnTo>
                <a:lnTo>
                  <a:pt x="1745" y="3425"/>
                </a:lnTo>
                <a:lnTo>
                  <a:pt x="1745" y="3424"/>
                </a:lnTo>
                <a:lnTo>
                  <a:pt x="1745" y="3422"/>
                </a:lnTo>
                <a:lnTo>
                  <a:pt x="1745" y="3421"/>
                </a:lnTo>
                <a:lnTo>
                  <a:pt x="1744" y="3420"/>
                </a:lnTo>
                <a:lnTo>
                  <a:pt x="1743" y="3419"/>
                </a:lnTo>
                <a:lnTo>
                  <a:pt x="1742" y="3418"/>
                </a:lnTo>
                <a:lnTo>
                  <a:pt x="1745" y="3410"/>
                </a:lnTo>
                <a:lnTo>
                  <a:pt x="1739" y="3409"/>
                </a:lnTo>
                <a:lnTo>
                  <a:pt x="1737" y="3408"/>
                </a:lnTo>
                <a:lnTo>
                  <a:pt x="1737" y="3407"/>
                </a:lnTo>
                <a:lnTo>
                  <a:pt x="1738" y="3406"/>
                </a:lnTo>
                <a:lnTo>
                  <a:pt x="1742" y="3404"/>
                </a:lnTo>
                <a:lnTo>
                  <a:pt x="1743" y="3404"/>
                </a:lnTo>
                <a:lnTo>
                  <a:pt x="1742" y="3404"/>
                </a:lnTo>
                <a:lnTo>
                  <a:pt x="1743" y="3402"/>
                </a:lnTo>
                <a:lnTo>
                  <a:pt x="1745" y="3401"/>
                </a:lnTo>
                <a:lnTo>
                  <a:pt x="1746" y="3401"/>
                </a:lnTo>
                <a:lnTo>
                  <a:pt x="1748" y="3401"/>
                </a:lnTo>
                <a:lnTo>
                  <a:pt x="1748" y="3403"/>
                </a:lnTo>
                <a:lnTo>
                  <a:pt x="1749" y="3407"/>
                </a:lnTo>
                <a:lnTo>
                  <a:pt x="1750" y="3410"/>
                </a:lnTo>
                <a:lnTo>
                  <a:pt x="1750" y="3412"/>
                </a:lnTo>
                <a:lnTo>
                  <a:pt x="1751" y="3412"/>
                </a:lnTo>
                <a:lnTo>
                  <a:pt x="1754" y="3414"/>
                </a:lnTo>
                <a:lnTo>
                  <a:pt x="1758" y="3414"/>
                </a:lnTo>
                <a:lnTo>
                  <a:pt x="1765" y="3415"/>
                </a:lnTo>
                <a:lnTo>
                  <a:pt x="1764" y="3419"/>
                </a:lnTo>
                <a:lnTo>
                  <a:pt x="1765" y="3424"/>
                </a:lnTo>
                <a:lnTo>
                  <a:pt x="1757" y="3421"/>
                </a:lnTo>
                <a:lnTo>
                  <a:pt x="1748" y="3418"/>
                </a:lnTo>
                <a:lnTo>
                  <a:pt x="1751" y="3423"/>
                </a:lnTo>
                <a:lnTo>
                  <a:pt x="1753" y="3429"/>
                </a:lnTo>
                <a:lnTo>
                  <a:pt x="1756" y="3429"/>
                </a:lnTo>
                <a:lnTo>
                  <a:pt x="1760" y="3428"/>
                </a:lnTo>
                <a:lnTo>
                  <a:pt x="1765" y="3427"/>
                </a:lnTo>
                <a:lnTo>
                  <a:pt x="1772" y="3427"/>
                </a:lnTo>
                <a:lnTo>
                  <a:pt x="1773" y="3427"/>
                </a:lnTo>
                <a:lnTo>
                  <a:pt x="1773" y="3428"/>
                </a:lnTo>
                <a:lnTo>
                  <a:pt x="1771" y="3429"/>
                </a:lnTo>
                <a:lnTo>
                  <a:pt x="1766" y="3431"/>
                </a:lnTo>
                <a:lnTo>
                  <a:pt x="1754" y="3434"/>
                </a:lnTo>
                <a:lnTo>
                  <a:pt x="1748" y="3435"/>
                </a:lnTo>
                <a:lnTo>
                  <a:pt x="1748" y="3443"/>
                </a:lnTo>
                <a:lnTo>
                  <a:pt x="1750" y="3443"/>
                </a:lnTo>
                <a:lnTo>
                  <a:pt x="1751" y="3443"/>
                </a:lnTo>
                <a:lnTo>
                  <a:pt x="1751" y="3442"/>
                </a:lnTo>
                <a:lnTo>
                  <a:pt x="1750" y="3440"/>
                </a:lnTo>
                <a:lnTo>
                  <a:pt x="1750" y="3439"/>
                </a:lnTo>
                <a:lnTo>
                  <a:pt x="1751" y="3438"/>
                </a:lnTo>
                <a:lnTo>
                  <a:pt x="1755" y="3439"/>
                </a:lnTo>
                <a:lnTo>
                  <a:pt x="1758" y="3439"/>
                </a:lnTo>
                <a:lnTo>
                  <a:pt x="1762" y="3440"/>
                </a:lnTo>
                <a:lnTo>
                  <a:pt x="1767" y="3441"/>
                </a:lnTo>
                <a:lnTo>
                  <a:pt x="1767" y="3446"/>
                </a:lnTo>
                <a:lnTo>
                  <a:pt x="1771" y="3446"/>
                </a:lnTo>
                <a:lnTo>
                  <a:pt x="1775" y="3446"/>
                </a:lnTo>
                <a:lnTo>
                  <a:pt x="1778" y="3446"/>
                </a:lnTo>
                <a:lnTo>
                  <a:pt x="1782" y="3446"/>
                </a:lnTo>
                <a:lnTo>
                  <a:pt x="1782" y="3447"/>
                </a:lnTo>
                <a:lnTo>
                  <a:pt x="1782" y="3449"/>
                </a:lnTo>
                <a:lnTo>
                  <a:pt x="1782" y="3450"/>
                </a:lnTo>
                <a:lnTo>
                  <a:pt x="1784" y="3452"/>
                </a:lnTo>
                <a:lnTo>
                  <a:pt x="1790" y="3449"/>
                </a:lnTo>
                <a:lnTo>
                  <a:pt x="1790" y="3450"/>
                </a:lnTo>
                <a:lnTo>
                  <a:pt x="1790" y="3452"/>
                </a:lnTo>
                <a:lnTo>
                  <a:pt x="1790" y="3453"/>
                </a:lnTo>
                <a:lnTo>
                  <a:pt x="1788" y="3454"/>
                </a:lnTo>
                <a:lnTo>
                  <a:pt x="1786" y="3454"/>
                </a:lnTo>
                <a:lnTo>
                  <a:pt x="1782" y="3455"/>
                </a:lnTo>
                <a:lnTo>
                  <a:pt x="1785" y="3459"/>
                </a:lnTo>
                <a:lnTo>
                  <a:pt x="1787" y="3463"/>
                </a:lnTo>
                <a:lnTo>
                  <a:pt x="1790" y="3464"/>
                </a:lnTo>
                <a:lnTo>
                  <a:pt x="1793" y="3464"/>
                </a:lnTo>
                <a:lnTo>
                  <a:pt x="1796" y="3466"/>
                </a:lnTo>
                <a:lnTo>
                  <a:pt x="1799" y="3466"/>
                </a:lnTo>
                <a:lnTo>
                  <a:pt x="1800" y="3466"/>
                </a:lnTo>
                <a:lnTo>
                  <a:pt x="1801" y="3465"/>
                </a:lnTo>
                <a:lnTo>
                  <a:pt x="1800" y="3463"/>
                </a:lnTo>
                <a:lnTo>
                  <a:pt x="1799" y="3462"/>
                </a:lnTo>
                <a:lnTo>
                  <a:pt x="1799" y="3460"/>
                </a:lnTo>
                <a:lnTo>
                  <a:pt x="1799" y="3459"/>
                </a:lnTo>
                <a:lnTo>
                  <a:pt x="1800" y="3458"/>
                </a:lnTo>
                <a:lnTo>
                  <a:pt x="1801" y="3457"/>
                </a:lnTo>
                <a:lnTo>
                  <a:pt x="1803" y="3457"/>
                </a:lnTo>
                <a:lnTo>
                  <a:pt x="1806" y="3457"/>
                </a:lnTo>
                <a:lnTo>
                  <a:pt x="1812" y="3458"/>
                </a:lnTo>
                <a:lnTo>
                  <a:pt x="1814" y="3458"/>
                </a:lnTo>
                <a:lnTo>
                  <a:pt x="1815" y="3458"/>
                </a:lnTo>
                <a:lnTo>
                  <a:pt x="1815" y="3457"/>
                </a:lnTo>
                <a:lnTo>
                  <a:pt x="1812" y="3455"/>
                </a:lnTo>
                <a:lnTo>
                  <a:pt x="1812" y="3449"/>
                </a:lnTo>
                <a:lnTo>
                  <a:pt x="1807" y="3448"/>
                </a:lnTo>
                <a:lnTo>
                  <a:pt x="1804" y="3446"/>
                </a:lnTo>
                <a:lnTo>
                  <a:pt x="1807" y="3447"/>
                </a:lnTo>
                <a:lnTo>
                  <a:pt x="1810" y="3446"/>
                </a:lnTo>
                <a:lnTo>
                  <a:pt x="1813" y="3446"/>
                </a:lnTo>
                <a:lnTo>
                  <a:pt x="1814" y="3446"/>
                </a:lnTo>
                <a:lnTo>
                  <a:pt x="1815" y="3446"/>
                </a:lnTo>
                <a:lnTo>
                  <a:pt x="1824" y="3460"/>
                </a:lnTo>
                <a:lnTo>
                  <a:pt x="1829" y="3460"/>
                </a:lnTo>
                <a:lnTo>
                  <a:pt x="1831" y="3459"/>
                </a:lnTo>
                <a:lnTo>
                  <a:pt x="1831" y="3457"/>
                </a:lnTo>
                <a:lnTo>
                  <a:pt x="1833" y="3455"/>
                </a:lnTo>
                <a:lnTo>
                  <a:pt x="1835" y="3455"/>
                </a:lnTo>
                <a:lnTo>
                  <a:pt x="1836" y="3450"/>
                </a:lnTo>
                <a:lnTo>
                  <a:pt x="1836" y="3448"/>
                </a:lnTo>
                <a:lnTo>
                  <a:pt x="1838" y="3446"/>
                </a:lnTo>
                <a:lnTo>
                  <a:pt x="1840" y="3445"/>
                </a:lnTo>
                <a:lnTo>
                  <a:pt x="1842" y="3445"/>
                </a:lnTo>
                <a:lnTo>
                  <a:pt x="1846" y="3444"/>
                </a:lnTo>
                <a:lnTo>
                  <a:pt x="1851" y="3444"/>
                </a:lnTo>
                <a:lnTo>
                  <a:pt x="1855" y="3444"/>
                </a:lnTo>
                <a:lnTo>
                  <a:pt x="1862" y="3446"/>
                </a:lnTo>
                <a:lnTo>
                  <a:pt x="1866" y="3446"/>
                </a:lnTo>
                <a:lnTo>
                  <a:pt x="1869" y="3446"/>
                </a:lnTo>
                <a:lnTo>
                  <a:pt x="1868" y="3445"/>
                </a:lnTo>
                <a:lnTo>
                  <a:pt x="1867" y="3442"/>
                </a:lnTo>
                <a:lnTo>
                  <a:pt x="1867" y="3439"/>
                </a:lnTo>
                <a:lnTo>
                  <a:pt x="1866" y="3438"/>
                </a:lnTo>
                <a:lnTo>
                  <a:pt x="1863" y="3437"/>
                </a:lnTo>
                <a:lnTo>
                  <a:pt x="1861" y="3436"/>
                </a:lnTo>
                <a:lnTo>
                  <a:pt x="1855" y="3436"/>
                </a:lnTo>
                <a:lnTo>
                  <a:pt x="1849" y="3436"/>
                </a:lnTo>
                <a:lnTo>
                  <a:pt x="1846" y="3436"/>
                </a:lnTo>
                <a:lnTo>
                  <a:pt x="1843" y="3435"/>
                </a:lnTo>
                <a:lnTo>
                  <a:pt x="1815" y="3410"/>
                </a:lnTo>
                <a:lnTo>
                  <a:pt x="1815" y="3407"/>
                </a:lnTo>
                <a:lnTo>
                  <a:pt x="1814" y="3404"/>
                </a:lnTo>
                <a:lnTo>
                  <a:pt x="1815" y="3398"/>
                </a:lnTo>
                <a:lnTo>
                  <a:pt x="1815" y="3393"/>
                </a:lnTo>
                <a:lnTo>
                  <a:pt x="1816" y="3391"/>
                </a:lnTo>
                <a:lnTo>
                  <a:pt x="1815" y="3390"/>
                </a:lnTo>
                <a:lnTo>
                  <a:pt x="1810" y="3387"/>
                </a:lnTo>
                <a:lnTo>
                  <a:pt x="1793" y="3382"/>
                </a:lnTo>
                <a:lnTo>
                  <a:pt x="1794" y="3380"/>
                </a:lnTo>
                <a:lnTo>
                  <a:pt x="1796" y="3376"/>
                </a:lnTo>
                <a:lnTo>
                  <a:pt x="1797" y="3373"/>
                </a:lnTo>
                <a:lnTo>
                  <a:pt x="1798" y="3370"/>
                </a:lnTo>
                <a:lnTo>
                  <a:pt x="1803" y="3370"/>
                </a:lnTo>
                <a:lnTo>
                  <a:pt x="1804" y="3371"/>
                </a:lnTo>
                <a:lnTo>
                  <a:pt x="1805" y="3371"/>
                </a:lnTo>
                <a:lnTo>
                  <a:pt x="1805" y="3372"/>
                </a:lnTo>
                <a:lnTo>
                  <a:pt x="1804" y="3373"/>
                </a:lnTo>
                <a:lnTo>
                  <a:pt x="1812" y="3373"/>
                </a:lnTo>
                <a:lnTo>
                  <a:pt x="1811" y="3372"/>
                </a:lnTo>
                <a:lnTo>
                  <a:pt x="1811" y="3368"/>
                </a:lnTo>
                <a:lnTo>
                  <a:pt x="1810" y="3359"/>
                </a:lnTo>
                <a:lnTo>
                  <a:pt x="1798" y="3359"/>
                </a:lnTo>
                <a:lnTo>
                  <a:pt x="1800" y="3358"/>
                </a:lnTo>
                <a:lnTo>
                  <a:pt x="1802" y="3357"/>
                </a:lnTo>
                <a:lnTo>
                  <a:pt x="1802" y="3356"/>
                </a:lnTo>
                <a:lnTo>
                  <a:pt x="1803" y="3355"/>
                </a:lnTo>
                <a:lnTo>
                  <a:pt x="1803" y="3351"/>
                </a:lnTo>
                <a:lnTo>
                  <a:pt x="1803" y="3347"/>
                </a:lnTo>
                <a:lnTo>
                  <a:pt x="1802" y="3343"/>
                </a:lnTo>
                <a:lnTo>
                  <a:pt x="1802" y="3338"/>
                </a:lnTo>
                <a:lnTo>
                  <a:pt x="1802" y="3336"/>
                </a:lnTo>
                <a:lnTo>
                  <a:pt x="1802" y="3334"/>
                </a:lnTo>
                <a:lnTo>
                  <a:pt x="1803" y="3333"/>
                </a:lnTo>
                <a:lnTo>
                  <a:pt x="1804" y="3331"/>
                </a:lnTo>
                <a:lnTo>
                  <a:pt x="1805" y="3330"/>
                </a:lnTo>
                <a:lnTo>
                  <a:pt x="1806" y="3329"/>
                </a:lnTo>
                <a:lnTo>
                  <a:pt x="1810" y="3328"/>
                </a:lnTo>
                <a:lnTo>
                  <a:pt x="1813" y="3327"/>
                </a:lnTo>
                <a:lnTo>
                  <a:pt x="1815" y="3325"/>
                </a:lnTo>
                <a:lnTo>
                  <a:pt x="1813" y="3321"/>
                </a:lnTo>
                <a:lnTo>
                  <a:pt x="1812" y="3320"/>
                </a:lnTo>
                <a:lnTo>
                  <a:pt x="1810" y="3319"/>
                </a:lnTo>
                <a:lnTo>
                  <a:pt x="1807" y="3317"/>
                </a:lnTo>
                <a:lnTo>
                  <a:pt x="1808" y="3314"/>
                </a:lnTo>
                <a:lnTo>
                  <a:pt x="1809" y="3311"/>
                </a:lnTo>
                <a:lnTo>
                  <a:pt x="1810" y="3309"/>
                </a:lnTo>
                <a:lnTo>
                  <a:pt x="1810" y="3306"/>
                </a:lnTo>
                <a:lnTo>
                  <a:pt x="1813" y="3308"/>
                </a:lnTo>
                <a:lnTo>
                  <a:pt x="1814" y="3310"/>
                </a:lnTo>
                <a:lnTo>
                  <a:pt x="1815" y="3311"/>
                </a:lnTo>
                <a:lnTo>
                  <a:pt x="1815" y="3317"/>
                </a:lnTo>
                <a:lnTo>
                  <a:pt x="1823" y="3314"/>
                </a:lnTo>
                <a:lnTo>
                  <a:pt x="1826" y="3314"/>
                </a:lnTo>
                <a:lnTo>
                  <a:pt x="1829" y="3314"/>
                </a:lnTo>
                <a:lnTo>
                  <a:pt x="1829" y="3308"/>
                </a:lnTo>
                <a:lnTo>
                  <a:pt x="1829" y="3303"/>
                </a:lnTo>
                <a:lnTo>
                  <a:pt x="1829" y="3299"/>
                </a:lnTo>
                <a:lnTo>
                  <a:pt x="1830" y="3295"/>
                </a:lnTo>
                <a:lnTo>
                  <a:pt x="1831" y="3291"/>
                </a:lnTo>
                <a:lnTo>
                  <a:pt x="1833" y="3287"/>
                </a:lnTo>
                <a:lnTo>
                  <a:pt x="1835" y="3284"/>
                </a:lnTo>
                <a:lnTo>
                  <a:pt x="1838" y="3281"/>
                </a:lnTo>
                <a:lnTo>
                  <a:pt x="1843" y="3275"/>
                </a:lnTo>
                <a:lnTo>
                  <a:pt x="1850" y="3270"/>
                </a:lnTo>
                <a:lnTo>
                  <a:pt x="1866" y="3258"/>
                </a:lnTo>
                <a:lnTo>
                  <a:pt x="1864" y="3256"/>
                </a:lnTo>
                <a:lnTo>
                  <a:pt x="1862" y="3254"/>
                </a:lnTo>
                <a:lnTo>
                  <a:pt x="1861" y="3252"/>
                </a:lnTo>
                <a:lnTo>
                  <a:pt x="1860" y="3251"/>
                </a:lnTo>
                <a:lnTo>
                  <a:pt x="1860" y="3248"/>
                </a:lnTo>
                <a:lnTo>
                  <a:pt x="1861" y="3245"/>
                </a:lnTo>
                <a:lnTo>
                  <a:pt x="1862" y="3242"/>
                </a:lnTo>
                <a:lnTo>
                  <a:pt x="1862" y="3239"/>
                </a:lnTo>
                <a:lnTo>
                  <a:pt x="1861" y="3237"/>
                </a:lnTo>
                <a:lnTo>
                  <a:pt x="1861" y="3236"/>
                </a:lnTo>
                <a:lnTo>
                  <a:pt x="1859" y="3234"/>
                </a:lnTo>
                <a:lnTo>
                  <a:pt x="1857" y="3232"/>
                </a:lnTo>
                <a:lnTo>
                  <a:pt x="1856" y="3232"/>
                </a:lnTo>
                <a:lnTo>
                  <a:pt x="1855" y="3232"/>
                </a:lnTo>
                <a:lnTo>
                  <a:pt x="1852" y="3232"/>
                </a:lnTo>
                <a:lnTo>
                  <a:pt x="1849" y="3233"/>
                </a:lnTo>
                <a:lnTo>
                  <a:pt x="1846" y="3232"/>
                </a:lnTo>
                <a:lnTo>
                  <a:pt x="1845" y="3231"/>
                </a:lnTo>
                <a:lnTo>
                  <a:pt x="1843" y="3228"/>
                </a:lnTo>
                <a:lnTo>
                  <a:pt x="1841" y="3224"/>
                </a:lnTo>
                <a:lnTo>
                  <a:pt x="1835" y="3219"/>
                </a:lnTo>
                <a:lnTo>
                  <a:pt x="1831" y="3215"/>
                </a:lnTo>
                <a:lnTo>
                  <a:pt x="1830" y="3213"/>
                </a:lnTo>
                <a:lnTo>
                  <a:pt x="1830" y="3212"/>
                </a:lnTo>
                <a:lnTo>
                  <a:pt x="1829" y="3208"/>
                </a:lnTo>
                <a:lnTo>
                  <a:pt x="1830" y="3207"/>
                </a:lnTo>
                <a:lnTo>
                  <a:pt x="1831" y="3205"/>
                </a:lnTo>
                <a:lnTo>
                  <a:pt x="1832" y="3203"/>
                </a:lnTo>
                <a:lnTo>
                  <a:pt x="1833" y="3201"/>
                </a:lnTo>
                <a:lnTo>
                  <a:pt x="1841" y="3193"/>
                </a:lnTo>
                <a:lnTo>
                  <a:pt x="1855" y="3176"/>
                </a:lnTo>
                <a:lnTo>
                  <a:pt x="1857" y="3176"/>
                </a:lnTo>
                <a:lnTo>
                  <a:pt x="1859" y="3176"/>
                </a:lnTo>
                <a:lnTo>
                  <a:pt x="1863" y="3178"/>
                </a:lnTo>
                <a:lnTo>
                  <a:pt x="1866" y="3179"/>
                </a:lnTo>
                <a:lnTo>
                  <a:pt x="1867" y="3180"/>
                </a:lnTo>
                <a:lnTo>
                  <a:pt x="1869" y="3179"/>
                </a:lnTo>
                <a:lnTo>
                  <a:pt x="1869" y="3175"/>
                </a:lnTo>
                <a:lnTo>
                  <a:pt x="1869" y="3171"/>
                </a:lnTo>
                <a:lnTo>
                  <a:pt x="1868" y="3171"/>
                </a:lnTo>
                <a:lnTo>
                  <a:pt x="1867" y="3171"/>
                </a:lnTo>
                <a:lnTo>
                  <a:pt x="1866" y="3169"/>
                </a:lnTo>
                <a:lnTo>
                  <a:pt x="1865" y="3167"/>
                </a:lnTo>
                <a:lnTo>
                  <a:pt x="1865" y="3166"/>
                </a:lnTo>
                <a:lnTo>
                  <a:pt x="1866" y="3165"/>
                </a:lnTo>
                <a:lnTo>
                  <a:pt x="1868" y="3164"/>
                </a:lnTo>
                <a:lnTo>
                  <a:pt x="1869" y="3163"/>
                </a:lnTo>
                <a:lnTo>
                  <a:pt x="1874" y="3162"/>
                </a:lnTo>
                <a:lnTo>
                  <a:pt x="1875" y="3144"/>
                </a:lnTo>
                <a:lnTo>
                  <a:pt x="1875" y="3140"/>
                </a:lnTo>
                <a:lnTo>
                  <a:pt x="1875" y="3136"/>
                </a:lnTo>
                <a:lnTo>
                  <a:pt x="1876" y="3132"/>
                </a:lnTo>
                <a:lnTo>
                  <a:pt x="1877" y="3128"/>
                </a:lnTo>
                <a:lnTo>
                  <a:pt x="1883" y="3126"/>
                </a:lnTo>
                <a:lnTo>
                  <a:pt x="1885" y="3125"/>
                </a:lnTo>
                <a:lnTo>
                  <a:pt x="1888" y="3124"/>
                </a:lnTo>
                <a:lnTo>
                  <a:pt x="1889" y="3123"/>
                </a:lnTo>
                <a:lnTo>
                  <a:pt x="1890" y="3121"/>
                </a:lnTo>
                <a:lnTo>
                  <a:pt x="1890" y="3120"/>
                </a:lnTo>
                <a:lnTo>
                  <a:pt x="1889" y="3119"/>
                </a:lnTo>
                <a:lnTo>
                  <a:pt x="1888" y="3118"/>
                </a:lnTo>
                <a:lnTo>
                  <a:pt x="1885" y="3117"/>
                </a:lnTo>
                <a:lnTo>
                  <a:pt x="1880" y="3117"/>
                </a:lnTo>
                <a:lnTo>
                  <a:pt x="1882" y="3114"/>
                </a:lnTo>
                <a:lnTo>
                  <a:pt x="1883" y="3112"/>
                </a:lnTo>
                <a:lnTo>
                  <a:pt x="1883" y="3111"/>
                </a:lnTo>
                <a:lnTo>
                  <a:pt x="1885" y="3112"/>
                </a:lnTo>
                <a:lnTo>
                  <a:pt x="1888" y="3112"/>
                </a:lnTo>
                <a:lnTo>
                  <a:pt x="1891" y="3111"/>
                </a:lnTo>
                <a:lnTo>
                  <a:pt x="1894" y="3111"/>
                </a:lnTo>
                <a:lnTo>
                  <a:pt x="1896" y="3113"/>
                </a:lnTo>
                <a:lnTo>
                  <a:pt x="1897" y="3114"/>
                </a:lnTo>
                <a:lnTo>
                  <a:pt x="1898" y="3118"/>
                </a:lnTo>
                <a:lnTo>
                  <a:pt x="1899" y="3119"/>
                </a:lnTo>
                <a:lnTo>
                  <a:pt x="1900" y="3119"/>
                </a:lnTo>
                <a:lnTo>
                  <a:pt x="1902" y="3119"/>
                </a:lnTo>
                <a:lnTo>
                  <a:pt x="1905" y="3117"/>
                </a:lnTo>
                <a:lnTo>
                  <a:pt x="1907" y="3116"/>
                </a:lnTo>
                <a:lnTo>
                  <a:pt x="1907" y="3114"/>
                </a:lnTo>
                <a:lnTo>
                  <a:pt x="1907" y="3112"/>
                </a:lnTo>
                <a:lnTo>
                  <a:pt x="1907" y="3110"/>
                </a:lnTo>
                <a:lnTo>
                  <a:pt x="1906" y="3107"/>
                </a:lnTo>
                <a:lnTo>
                  <a:pt x="1905" y="3105"/>
                </a:lnTo>
                <a:lnTo>
                  <a:pt x="1905" y="3103"/>
                </a:lnTo>
                <a:lnTo>
                  <a:pt x="1901" y="3105"/>
                </a:lnTo>
                <a:lnTo>
                  <a:pt x="1897" y="3106"/>
                </a:lnTo>
                <a:lnTo>
                  <a:pt x="1894" y="3106"/>
                </a:lnTo>
                <a:lnTo>
                  <a:pt x="1888" y="3104"/>
                </a:lnTo>
                <a:lnTo>
                  <a:pt x="1883" y="3103"/>
                </a:lnTo>
                <a:lnTo>
                  <a:pt x="1883" y="3089"/>
                </a:lnTo>
                <a:lnTo>
                  <a:pt x="1882" y="3088"/>
                </a:lnTo>
                <a:lnTo>
                  <a:pt x="1879" y="3087"/>
                </a:lnTo>
                <a:lnTo>
                  <a:pt x="1877" y="3087"/>
                </a:lnTo>
                <a:lnTo>
                  <a:pt x="1874" y="3086"/>
                </a:lnTo>
                <a:lnTo>
                  <a:pt x="1880" y="3066"/>
                </a:lnTo>
                <a:lnTo>
                  <a:pt x="1881" y="3067"/>
                </a:lnTo>
                <a:lnTo>
                  <a:pt x="1883" y="3068"/>
                </a:lnTo>
                <a:lnTo>
                  <a:pt x="1886" y="3068"/>
                </a:lnTo>
                <a:lnTo>
                  <a:pt x="1888" y="3068"/>
                </a:lnTo>
                <a:lnTo>
                  <a:pt x="1890" y="3068"/>
                </a:lnTo>
                <a:lnTo>
                  <a:pt x="1891" y="3069"/>
                </a:lnTo>
                <a:lnTo>
                  <a:pt x="1893" y="3071"/>
                </a:lnTo>
                <a:lnTo>
                  <a:pt x="1893" y="3073"/>
                </a:lnTo>
                <a:lnTo>
                  <a:pt x="1893" y="3075"/>
                </a:lnTo>
                <a:lnTo>
                  <a:pt x="1894" y="3078"/>
                </a:lnTo>
                <a:lnTo>
                  <a:pt x="1903" y="3078"/>
                </a:lnTo>
                <a:lnTo>
                  <a:pt x="1909" y="3078"/>
                </a:lnTo>
                <a:lnTo>
                  <a:pt x="1911" y="3078"/>
                </a:lnTo>
                <a:lnTo>
                  <a:pt x="1913" y="3076"/>
                </a:lnTo>
                <a:lnTo>
                  <a:pt x="1919" y="3072"/>
                </a:lnTo>
                <a:lnTo>
                  <a:pt x="1924" y="3069"/>
                </a:lnTo>
                <a:lnTo>
                  <a:pt x="1926" y="3068"/>
                </a:lnTo>
                <a:lnTo>
                  <a:pt x="1928" y="3066"/>
                </a:lnTo>
                <a:lnTo>
                  <a:pt x="1929" y="3050"/>
                </a:lnTo>
                <a:lnTo>
                  <a:pt x="1930" y="3038"/>
                </a:lnTo>
                <a:lnTo>
                  <a:pt x="1931" y="3030"/>
                </a:lnTo>
                <a:lnTo>
                  <a:pt x="1926" y="3027"/>
                </a:lnTo>
                <a:lnTo>
                  <a:pt x="1922" y="3024"/>
                </a:lnTo>
                <a:lnTo>
                  <a:pt x="1922" y="3022"/>
                </a:lnTo>
                <a:lnTo>
                  <a:pt x="1922" y="3020"/>
                </a:lnTo>
                <a:lnTo>
                  <a:pt x="1923" y="3017"/>
                </a:lnTo>
                <a:lnTo>
                  <a:pt x="1925" y="3015"/>
                </a:lnTo>
                <a:lnTo>
                  <a:pt x="1925" y="3014"/>
                </a:lnTo>
                <a:lnTo>
                  <a:pt x="1925" y="3013"/>
                </a:lnTo>
                <a:lnTo>
                  <a:pt x="1927" y="3015"/>
                </a:lnTo>
                <a:lnTo>
                  <a:pt x="1929" y="3017"/>
                </a:lnTo>
                <a:lnTo>
                  <a:pt x="1931" y="3020"/>
                </a:lnTo>
                <a:lnTo>
                  <a:pt x="1933" y="3021"/>
                </a:lnTo>
                <a:lnTo>
                  <a:pt x="1935" y="3021"/>
                </a:lnTo>
                <a:lnTo>
                  <a:pt x="1938" y="3019"/>
                </a:lnTo>
                <a:lnTo>
                  <a:pt x="1942" y="3016"/>
                </a:lnTo>
                <a:lnTo>
                  <a:pt x="1951" y="3014"/>
                </a:lnTo>
                <a:lnTo>
                  <a:pt x="1959" y="3013"/>
                </a:lnTo>
                <a:lnTo>
                  <a:pt x="1974" y="3011"/>
                </a:lnTo>
                <a:lnTo>
                  <a:pt x="1981" y="3010"/>
                </a:lnTo>
                <a:lnTo>
                  <a:pt x="1987" y="3008"/>
                </a:lnTo>
                <a:lnTo>
                  <a:pt x="1994" y="3005"/>
                </a:lnTo>
                <a:lnTo>
                  <a:pt x="2001" y="3002"/>
                </a:lnTo>
                <a:lnTo>
                  <a:pt x="2004" y="3000"/>
                </a:lnTo>
                <a:lnTo>
                  <a:pt x="2007" y="2997"/>
                </a:lnTo>
                <a:lnTo>
                  <a:pt x="2009" y="2995"/>
                </a:lnTo>
                <a:lnTo>
                  <a:pt x="2011" y="2992"/>
                </a:lnTo>
                <a:lnTo>
                  <a:pt x="2015" y="2987"/>
                </a:lnTo>
                <a:lnTo>
                  <a:pt x="2018" y="2981"/>
                </a:lnTo>
                <a:lnTo>
                  <a:pt x="2020" y="2974"/>
                </a:lnTo>
                <a:lnTo>
                  <a:pt x="2022" y="2967"/>
                </a:lnTo>
                <a:lnTo>
                  <a:pt x="2026" y="2951"/>
                </a:lnTo>
                <a:lnTo>
                  <a:pt x="2024" y="2950"/>
                </a:lnTo>
                <a:lnTo>
                  <a:pt x="2022" y="2950"/>
                </a:lnTo>
                <a:lnTo>
                  <a:pt x="2018" y="2949"/>
                </a:lnTo>
                <a:lnTo>
                  <a:pt x="2014" y="2948"/>
                </a:lnTo>
                <a:lnTo>
                  <a:pt x="2013" y="2947"/>
                </a:lnTo>
                <a:lnTo>
                  <a:pt x="2012" y="2945"/>
                </a:lnTo>
                <a:lnTo>
                  <a:pt x="2011" y="2943"/>
                </a:lnTo>
                <a:lnTo>
                  <a:pt x="2011" y="2940"/>
                </a:lnTo>
                <a:lnTo>
                  <a:pt x="2012" y="2938"/>
                </a:lnTo>
                <a:lnTo>
                  <a:pt x="2013" y="2936"/>
                </a:lnTo>
                <a:lnTo>
                  <a:pt x="2015" y="2933"/>
                </a:lnTo>
                <a:lnTo>
                  <a:pt x="2015" y="2931"/>
                </a:lnTo>
                <a:lnTo>
                  <a:pt x="2015" y="2929"/>
                </a:lnTo>
                <a:lnTo>
                  <a:pt x="2014" y="2927"/>
                </a:lnTo>
                <a:lnTo>
                  <a:pt x="2012" y="2924"/>
                </a:lnTo>
                <a:lnTo>
                  <a:pt x="2007" y="2919"/>
                </a:lnTo>
                <a:lnTo>
                  <a:pt x="2002" y="2914"/>
                </a:lnTo>
                <a:lnTo>
                  <a:pt x="1998" y="2909"/>
                </a:lnTo>
                <a:lnTo>
                  <a:pt x="1993" y="2899"/>
                </a:lnTo>
                <a:lnTo>
                  <a:pt x="1990" y="2892"/>
                </a:lnTo>
                <a:lnTo>
                  <a:pt x="1990" y="2890"/>
                </a:lnTo>
                <a:lnTo>
                  <a:pt x="1990" y="2889"/>
                </a:lnTo>
                <a:lnTo>
                  <a:pt x="1991" y="2889"/>
                </a:lnTo>
                <a:lnTo>
                  <a:pt x="1992" y="2888"/>
                </a:lnTo>
                <a:lnTo>
                  <a:pt x="1993" y="2886"/>
                </a:lnTo>
                <a:lnTo>
                  <a:pt x="1993" y="2884"/>
                </a:lnTo>
                <a:lnTo>
                  <a:pt x="1993" y="2879"/>
                </a:lnTo>
                <a:lnTo>
                  <a:pt x="1992" y="2875"/>
                </a:lnTo>
                <a:lnTo>
                  <a:pt x="1995" y="2869"/>
                </a:lnTo>
                <a:lnTo>
                  <a:pt x="1994" y="2869"/>
                </a:lnTo>
                <a:lnTo>
                  <a:pt x="1994" y="2867"/>
                </a:lnTo>
                <a:lnTo>
                  <a:pt x="1995" y="2866"/>
                </a:lnTo>
                <a:lnTo>
                  <a:pt x="1995" y="2865"/>
                </a:lnTo>
                <a:lnTo>
                  <a:pt x="1998" y="2861"/>
                </a:lnTo>
                <a:lnTo>
                  <a:pt x="1999" y="2863"/>
                </a:lnTo>
                <a:lnTo>
                  <a:pt x="2001" y="2868"/>
                </a:lnTo>
                <a:lnTo>
                  <a:pt x="2001" y="2870"/>
                </a:lnTo>
                <a:lnTo>
                  <a:pt x="2001" y="2872"/>
                </a:lnTo>
                <a:lnTo>
                  <a:pt x="2000" y="2873"/>
                </a:lnTo>
                <a:lnTo>
                  <a:pt x="1998" y="2872"/>
                </a:lnTo>
                <a:lnTo>
                  <a:pt x="1999" y="2888"/>
                </a:lnTo>
                <a:lnTo>
                  <a:pt x="2001" y="2900"/>
                </a:lnTo>
                <a:lnTo>
                  <a:pt x="2004" y="2901"/>
                </a:lnTo>
                <a:lnTo>
                  <a:pt x="2008" y="2902"/>
                </a:lnTo>
                <a:lnTo>
                  <a:pt x="2011" y="2902"/>
                </a:lnTo>
                <a:lnTo>
                  <a:pt x="2013" y="2902"/>
                </a:lnTo>
                <a:lnTo>
                  <a:pt x="2015" y="2903"/>
                </a:lnTo>
                <a:lnTo>
                  <a:pt x="2016" y="2905"/>
                </a:lnTo>
                <a:lnTo>
                  <a:pt x="2018" y="2907"/>
                </a:lnTo>
                <a:lnTo>
                  <a:pt x="2019" y="2910"/>
                </a:lnTo>
                <a:lnTo>
                  <a:pt x="2021" y="2912"/>
                </a:lnTo>
                <a:lnTo>
                  <a:pt x="2025" y="2914"/>
                </a:lnTo>
                <a:lnTo>
                  <a:pt x="2029" y="2915"/>
                </a:lnTo>
                <a:lnTo>
                  <a:pt x="2032" y="2916"/>
                </a:lnTo>
                <a:lnTo>
                  <a:pt x="2035" y="2916"/>
                </a:lnTo>
                <a:lnTo>
                  <a:pt x="2041" y="2914"/>
                </a:lnTo>
                <a:lnTo>
                  <a:pt x="2049" y="2912"/>
                </a:lnTo>
                <a:lnTo>
                  <a:pt x="2055" y="2914"/>
                </a:lnTo>
                <a:lnTo>
                  <a:pt x="2061" y="2915"/>
                </a:lnTo>
                <a:lnTo>
                  <a:pt x="2063" y="2915"/>
                </a:lnTo>
                <a:lnTo>
                  <a:pt x="2066" y="2915"/>
                </a:lnTo>
                <a:lnTo>
                  <a:pt x="2068" y="2913"/>
                </a:lnTo>
                <a:lnTo>
                  <a:pt x="2071" y="2911"/>
                </a:lnTo>
                <a:lnTo>
                  <a:pt x="2078" y="2903"/>
                </a:lnTo>
                <a:lnTo>
                  <a:pt x="2086" y="2892"/>
                </a:lnTo>
                <a:lnTo>
                  <a:pt x="2093" y="2881"/>
                </a:lnTo>
                <a:close/>
                <a:moveTo>
                  <a:pt x="1759" y="1684"/>
                </a:moveTo>
                <a:lnTo>
                  <a:pt x="1760" y="1687"/>
                </a:lnTo>
                <a:lnTo>
                  <a:pt x="1761" y="1689"/>
                </a:lnTo>
                <a:lnTo>
                  <a:pt x="1761" y="1690"/>
                </a:lnTo>
                <a:lnTo>
                  <a:pt x="1762" y="1691"/>
                </a:lnTo>
                <a:lnTo>
                  <a:pt x="1765" y="1692"/>
                </a:lnTo>
                <a:lnTo>
                  <a:pt x="1765" y="1690"/>
                </a:lnTo>
                <a:lnTo>
                  <a:pt x="1767" y="1689"/>
                </a:lnTo>
                <a:lnTo>
                  <a:pt x="1770" y="1687"/>
                </a:lnTo>
                <a:lnTo>
                  <a:pt x="1768" y="1681"/>
                </a:lnTo>
                <a:lnTo>
                  <a:pt x="1767" y="1679"/>
                </a:lnTo>
                <a:lnTo>
                  <a:pt x="1767" y="1676"/>
                </a:lnTo>
                <a:lnTo>
                  <a:pt x="1779" y="1681"/>
                </a:lnTo>
                <a:lnTo>
                  <a:pt x="1782" y="1683"/>
                </a:lnTo>
                <a:lnTo>
                  <a:pt x="1784" y="1684"/>
                </a:lnTo>
                <a:lnTo>
                  <a:pt x="1787" y="1684"/>
                </a:lnTo>
                <a:lnTo>
                  <a:pt x="1788" y="1683"/>
                </a:lnTo>
                <a:lnTo>
                  <a:pt x="1790" y="1680"/>
                </a:lnTo>
                <a:lnTo>
                  <a:pt x="1793" y="1676"/>
                </a:lnTo>
                <a:lnTo>
                  <a:pt x="1810" y="1676"/>
                </a:lnTo>
                <a:lnTo>
                  <a:pt x="1809" y="1676"/>
                </a:lnTo>
                <a:lnTo>
                  <a:pt x="1812" y="1677"/>
                </a:lnTo>
                <a:lnTo>
                  <a:pt x="1818" y="1678"/>
                </a:lnTo>
                <a:lnTo>
                  <a:pt x="1816" y="1673"/>
                </a:lnTo>
                <a:lnTo>
                  <a:pt x="1815" y="1669"/>
                </a:lnTo>
                <a:lnTo>
                  <a:pt x="1813" y="1665"/>
                </a:lnTo>
                <a:lnTo>
                  <a:pt x="1812" y="1663"/>
                </a:lnTo>
                <a:lnTo>
                  <a:pt x="1810" y="1662"/>
                </a:lnTo>
                <a:lnTo>
                  <a:pt x="1808" y="1662"/>
                </a:lnTo>
                <a:lnTo>
                  <a:pt x="1804" y="1662"/>
                </a:lnTo>
                <a:lnTo>
                  <a:pt x="1800" y="1662"/>
                </a:lnTo>
                <a:lnTo>
                  <a:pt x="1798" y="1662"/>
                </a:lnTo>
                <a:lnTo>
                  <a:pt x="1796" y="1662"/>
                </a:lnTo>
                <a:lnTo>
                  <a:pt x="1793" y="1660"/>
                </a:lnTo>
                <a:lnTo>
                  <a:pt x="1791" y="1659"/>
                </a:lnTo>
                <a:lnTo>
                  <a:pt x="1786" y="1654"/>
                </a:lnTo>
                <a:lnTo>
                  <a:pt x="1781" y="1650"/>
                </a:lnTo>
                <a:lnTo>
                  <a:pt x="1778" y="1648"/>
                </a:lnTo>
                <a:lnTo>
                  <a:pt x="1776" y="1647"/>
                </a:lnTo>
                <a:lnTo>
                  <a:pt x="1770" y="1647"/>
                </a:lnTo>
                <a:lnTo>
                  <a:pt x="1764" y="1647"/>
                </a:lnTo>
                <a:lnTo>
                  <a:pt x="1758" y="1647"/>
                </a:lnTo>
                <a:lnTo>
                  <a:pt x="1752" y="1647"/>
                </a:lnTo>
                <a:lnTo>
                  <a:pt x="1742" y="1648"/>
                </a:lnTo>
                <a:lnTo>
                  <a:pt x="1736" y="1648"/>
                </a:lnTo>
                <a:lnTo>
                  <a:pt x="1731" y="1647"/>
                </a:lnTo>
                <a:lnTo>
                  <a:pt x="1734" y="1649"/>
                </a:lnTo>
                <a:lnTo>
                  <a:pt x="1739" y="1650"/>
                </a:lnTo>
                <a:lnTo>
                  <a:pt x="1737" y="1655"/>
                </a:lnTo>
                <a:lnTo>
                  <a:pt x="1737" y="1657"/>
                </a:lnTo>
                <a:lnTo>
                  <a:pt x="1737" y="1659"/>
                </a:lnTo>
                <a:lnTo>
                  <a:pt x="1738" y="1662"/>
                </a:lnTo>
                <a:lnTo>
                  <a:pt x="1739" y="1664"/>
                </a:lnTo>
                <a:lnTo>
                  <a:pt x="1739" y="1667"/>
                </a:lnTo>
                <a:lnTo>
                  <a:pt x="1742" y="1667"/>
                </a:lnTo>
                <a:lnTo>
                  <a:pt x="1743" y="1668"/>
                </a:lnTo>
                <a:lnTo>
                  <a:pt x="1744" y="1670"/>
                </a:lnTo>
                <a:lnTo>
                  <a:pt x="1744" y="1672"/>
                </a:lnTo>
                <a:lnTo>
                  <a:pt x="1743" y="1676"/>
                </a:lnTo>
                <a:lnTo>
                  <a:pt x="1742" y="1678"/>
                </a:lnTo>
                <a:lnTo>
                  <a:pt x="1722" y="1676"/>
                </a:lnTo>
                <a:lnTo>
                  <a:pt x="1718" y="1675"/>
                </a:lnTo>
                <a:lnTo>
                  <a:pt x="1715" y="1673"/>
                </a:lnTo>
                <a:lnTo>
                  <a:pt x="1708" y="1670"/>
                </a:lnTo>
                <a:lnTo>
                  <a:pt x="1706" y="1681"/>
                </a:lnTo>
                <a:lnTo>
                  <a:pt x="1710" y="1683"/>
                </a:lnTo>
                <a:lnTo>
                  <a:pt x="1712" y="1684"/>
                </a:lnTo>
                <a:lnTo>
                  <a:pt x="1711" y="1684"/>
                </a:lnTo>
                <a:lnTo>
                  <a:pt x="1759" y="1684"/>
                </a:lnTo>
                <a:close/>
                <a:moveTo>
                  <a:pt x="3045" y="1071"/>
                </a:moveTo>
                <a:lnTo>
                  <a:pt x="3037" y="1071"/>
                </a:lnTo>
                <a:lnTo>
                  <a:pt x="3030" y="1071"/>
                </a:lnTo>
                <a:lnTo>
                  <a:pt x="3022" y="1070"/>
                </a:lnTo>
                <a:lnTo>
                  <a:pt x="3014" y="1069"/>
                </a:lnTo>
                <a:lnTo>
                  <a:pt x="2997" y="1067"/>
                </a:lnTo>
                <a:lnTo>
                  <a:pt x="2981" y="1065"/>
                </a:lnTo>
                <a:lnTo>
                  <a:pt x="2971" y="1065"/>
                </a:lnTo>
                <a:lnTo>
                  <a:pt x="2961" y="1066"/>
                </a:lnTo>
                <a:lnTo>
                  <a:pt x="2956" y="1066"/>
                </a:lnTo>
                <a:lnTo>
                  <a:pt x="2951" y="1066"/>
                </a:lnTo>
                <a:lnTo>
                  <a:pt x="2946" y="1066"/>
                </a:lnTo>
                <a:lnTo>
                  <a:pt x="2941" y="1065"/>
                </a:lnTo>
                <a:lnTo>
                  <a:pt x="2938" y="1062"/>
                </a:lnTo>
                <a:lnTo>
                  <a:pt x="2935" y="1060"/>
                </a:lnTo>
                <a:lnTo>
                  <a:pt x="2933" y="1059"/>
                </a:lnTo>
                <a:lnTo>
                  <a:pt x="2930" y="1060"/>
                </a:lnTo>
                <a:lnTo>
                  <a:pt x="2928" y="1061"/>
                </a:lnTo>
                <a:lnTo>
                  <a:pt x="2925" y="1063"/>
                </a:lnTo>
                <a:lnTo>
                  <a:pt x="2923" y="1065"/>
                </a:lnTo>
                <a:lnTo>
                  <a:pt x="2920" y="1069"/>
                </a:lnTo>
                <a:lnTo>
                  <a:pt x="2919" y="1071"/>
                </a:lnTo>
                <a:lnTo>
                  <a:pt x="2917" y="1071"/>
                </a:lnTo>
                <a:lnTo>
                  <a:pt x="2915" y="1071"/>
                </a:lnTo>
                <a:lnTo>
                  <a:pt x="2912" y="1071"/>
                </a:lnTo>
                <a:lnTo>
                  <a:pt x="2908" y="1070"/>
                </a:lnTo>
                <a:lnTo>
                  <a:pt x="2905" y="1071"/>
                </a:lnTo>
                <a:lnTo>
                  <a:pt x="2903" y="1072"/>
                </a:lnTo>
                <a:lnTo>
                  <a:pt x="2900" y="1075"/>
                </a:lnTo>
                <a:lnTo>
                  <a:pt x="2898" y="1077"/>
                </a:lnTo>
                <a:lnTo>
                  <a:pt x="2897" y="1078"/>
                </a:lnTo>
                <a:lnTo>
                  <a:pt x="2896" y="1079"/>
                </a:lnTo>
                <a:lnTo>
                  <a:pt x="2900" y="1086"/>
                </a:lnTo>
                <a:lnTo>
                  <a:pt x="2902" y="1090"/>
                </a:lnTo>
                <a:lnTo>
                  <a:pt x="2904" y="1095"/>
                </a:lnTo>
                <a:lnTo>
                  <a:pt x="2904" y="1099"/>
                </a:lnTo>
                <a:lnTo>
                  <a:pt x="2905" y="1103"/>
                </a:lnTo>
                <a:lnTo>
                  <a:pt x="2905" y="1108"/>
                </a:lnTo>
                <a:lnTo>
                  <a:pt x="2907" y="1115"/>
                </a:lnTo>
                <a:lnTo>
                  <a:pt x="2909" y="1124"/>
                </a:lnTo>
                <a:lnTo>
                  <a:pt x="2910" y="1129"/>
                </a:lnTo>
                <a:lnTo>
                  <a:pt x="2911" y="1134"/>
                </a:lnTo>
                <a:lnTo>
                  <a:pt x="2911" y="1139"/>
                </a:lnTo>
                <a:lnTo>
                  <a:pt x="2910" y="1144"/>
                </a:lnTo>
                <a:lnTo>
                  <a:pt x="2905" y="1147"/>
                </a:lnTo>
                <a:lnTo>
                  <a:pt x="2903" y="1153"/>
                </a:lnTo>
                <a:lnTo>
                  <a:pt x="2901" y="1159"/>
                </a:lnTo>
                <a:lnTo>
                  <a:pt x="2899" y="1169"/>
                </a:lnTo>
                <a:lnTo>
                  <a:pt x="2896" y="1169"/>
                </a:lnTo>
                <a:lnTo>
                  <a:pt x="2896" y="1173"/>
                </a:lnTo>
                <a:lnTo>
                  <a:pt x="2896" y="1178"/>
                </a:lnTo>
                <a:lnTo>
                  <a:pt x="2896" y="1186"/>
                </a:lnTo>
                <a:lnTo>
                  <a:pt x="2899" y="1184"/>
                </a:lnTo>
                <a:lnTo>
                  <a:pt x="2901" y="1183"/>
                </a:lnTo>
                <a:lnTo>
                  <a:pt x="2902" y="1183"/>
                </a:lnTo>
                <a:lnTo>
                  <a:pt x="2902" y="1185"/>
                </a:lnTo>
                <a:lnTo>
                  <a:pt x="2902" y="1187"/>
                </a:lnTo>
                <a:lnTo>
                  <a:pt x="2901" y="1189"/>
                </a:lnTo>
                <a:lnTo>
                  <a:pt x="2899" y="1191"/>
                </a:lnTo>
                <a:lnTo>
                  <a:pt x="2899" y="1192"/>
                </a:lnTo>
                <a:lnTo>
                  <a:pt x="2899" y="1195"/>
                </a:lnTo>
                <a:lnTo>
                  <a:pt x="2905" y="1200"/>
                </a:lnTo>
                <a:lnTo>
                  <a:pt x="2905" y="1204"/>
                </a:lnTo>
                <a:lnTo>
                  <a:pt x="2906" y="1207"/>
                </a:lnTo>
                <a:lnTo>
                  <a:pt x="2905" y="1214"/>
                </a:lnTo>
                <a:lnTo>
                  <a:pt x="2903" y="1221"/>
                </a:lnTo>
                <a:lnTo>
                  <a:pt x="2902" y="1228"/>
                </a:lnTo>
                <a:lnTo>
                  <a:pt x="2911" y="1229"/>
                </a:lnTo>
                <a:lnTo>
                  <a:pt x="2921" y="1229"/>
                </a:lnTo>
                <a:lnTo>
                  <a:pt x="2931" y="1228"/>
                </a:lnTo>
                <a:lnTo>
                  <a:pt x="2936" y="1227"/>
                </a:lnTo>
                <a:lnTo>
                  <a:pt x="2941" y="1225"/>
                </a:lnTo>
                <a:lnTo>
                  <a:pt x="2950" y="1238"/>
                </a:lnTo>
                <a:lnTo>
                  <a:pt x="2958" y="1251"/>
                </a:lnTo>
                <a:lnTo>
                  <a:pt x="2965" y="1249"/>
                </a:lnTo>
                <a:lnTo>
                  <a:pt x="2971" y="1248"/>
                </a:lnTo>
                <a:lnTo>
                  <a:pt x="2977" y="1247"/>
                </a:lnTo>
                <a:lnTo>
                  <a:pt x="2980" y="1246"/>
                </a:lnTo>
                <a:lnTo>
                  <a:pt x="2984" y="1245"/>
                </a:lnTo>
                <a:lnTo>
                  <a:pt x="2986" y="1240"/>
                </a:lnTo>
                <a:lnTo>
                  <a:pt x="2989" y="1239"/>
                </a:lnTo>
                <a:lnTo>
                  <a:pt x="2991" y="1239"/>
                </a:lnTo>
                <a:lnTo>
                  <a:pt x="2995" y="1239"/>
                </a:lnTo>
                <a:lnTo>
                  <a:pt x="3004" y="1241"/>
                </a:lnTo>
                <a:lnTo>
                  <a:pt x="3008" y="1242"/>
                </a:lnTo>
                <a:lnTo>
                  <a:pt x="3013" y="1243"/>
                </a:lnTo>
                <a:lnTo>
                  <a:pt x="3017" y="1242"/>
                </a:lnTo>
                <a:lnTo>
                  <a:pt x="3023" y="1240"/>
                </a:lnTo>
                <a:lnTo>
                  <a:pt x="3023" y="1237"/>
                </a:lnTo>
                <a:lnTo>
                  <a:pt x="3025" y="1235"/>
                </a:lnTo>
                <a:lnTo>
                  <a:pt x="3026" y="1233"/>
                </a:lnTo>
                <a:lnTo>
                  <a:pt x="3029" y="1229"/>
                </a:lnTo>
                <a:lnTo>
                  <a:pt x="3031" y="1224"/>
                </a:lnTo>
                <a:lnTo>
                  <a:pt x="3033" y="1221"/>
                </a:lnTo>
                <a:lnTo>
                  <a:pt x="3034" y="1220"/>
                </a:lnTo>
                <a:lnTo>
                  <a:pt x="3039" y="1217"/>
                </a:lnTo>
                <a:lnTo>
                  <a:pt x="3044" y="1216"/>
                </a:lnTo>
                <a:lnTo>
                  <a:pt x="3050" y="1214"/>
                </a:lnTo>
                <a:lnTo>
                  <a:pt x="3052" y="1213"/>
                </a:lnTo>
                <a:lnTo>
                  <a:pt x="3054" y="1211"/>
                </a:lnTo>
                <a:lnTo>
                  <a:pt x="3054" y="1210"/>
                </a:lnTo>
                <a:lnTo>
                  <a:pt x="3054" y="1209"/>
                </a:lnTo>
                <a:lnTo>
                  <a:pt x="3054" y="1206"/>
                </a:lnTo>
                <a:lnTo>
                  <a:pt x="3054" y="1203"/>
                </a:lnTo>
                <a:lnTo>
                  <a:pt x="3054" y="1200"/>
                </a:lnTo>
                <a:lnTo>
                  <a:pt x="3056" y="1197"/>
                </a:lnTo>
                <a:lnTo>
                  <a:pt x="3060" y="1193"/>
                </a:lnTo>
                <a:lnTo>
                  <a:pt x="3068" y="1186"/>
                </a:lnTo>
                <a:lnTo>
                  <a:pt x="3071" y="1183"/>
                </a:lnTo>
                <a:lnTo>
                  <a:pt x="3071" y="1180"/>
                </a:lnTo>
                <a:lnTo>
                  <a:pt x="3070" y="1178"/>
                </a:lnTo>
                <a:lnTo>
                  <a:pt x="3067" y="1175"/>
                </a:lnTo>
                <a:lnTo>
                  <a:pt x="3066" y="1173"/>
                </a:lnTo>
                <a:lnTo>
                  <a:pt x="3065" y="1170"/>
                </a:lnTo>
                <a:lnTo>
                  <a:pt x="3065" y="1167"/>
                </a:lnTo>
                <a:lnTo>
                  <a:pt x="3065" y="1164"/>
                </a:lnTo>
                <a:lnTo>
                  <a:pt x="3066" y="1162"/>
                </a:lnTo>
                <a:lnTo>
                  <a:pt x="3069" y="1161"/>
                </a:lnTo>
                <a:lnTo>
                  <a:pt x="3072" y="1159"/>
                </a:lnTo>
                <a:lnTo>
                  <a:pt x="3074" y="1158"/>
                </a:lnTo>
                <a:lnTo>
                  <a:pt x="3079" y="1149"/>
                </a:lnTo>
                <a:lnTo>
                  <a:pt x="3085" y="1140"/>
                </a:lnTo>
                <a:lnTo>
                  <a:pt x="3088" y="1135"/>
                </a:lnTo>
                <a:lnTo>
                  <a:pt x="3091" y="1131"/>
                </a:lnTo>
                <a:lnTo>
                  <a:pt x="3095" y="1127"/>
                </a:lnTo>
                <a:lnTo>
                  <a:pt x="3099" y="1124"/>
                </a:lnTo>
                <a:lnTo>
                  <a:pt x="3105" y="1121"/>
                </a:lnTo>
                <a:lnTo>
                  <a:pt x="3114" y="1118"/>
                </a:lnTo>
                <a:lnTo>
                  <a:pt x="3122" y="1114"/>
                </a:lnTo>
                <a:lnTo>
                  <a:pt x="3125" y="1112"/>
                </a:lnTo>
                <a:lnTo>
                  <a:pt x="3127" y="1110"/>
                </a:lnTo>
                <a:lnTo>
                  <a:pt x="3128" y="1106"/>
                </a:lnTo>
                <a:lnTo>
                  <a:pt x="3128" y="1101"/>
                </a:lnTo>
                <a:lnTo>
                  <a:pt x="3127" y="1090"/>
                </a:lnTo>
                <a:lnTo>
                  <a:pt x="3126" y="1087"/>
                </a:lnTo>
                <a:lnTo>
                  <a:pt x="3126" y="1084"/>
                </a:lnTo>
                <a:lnTo>
                  <a:pt x="3126" y="1082"/>
                </a:lnTo>
                <a:lnTo>
                  <a:pt x="3127" y="1079"/>
                </a:lnTo>
                <a:lnTo>
                  <a:pt x="3128" y="1077"/>
                </a:lnTo>
                <a:lnTo>
                  <a:pt x="3131" y="1075"/>
                </a:lnTo>
                <a:lnTo>
                  <a:pt x="3134" y="1073"/>
                </a:lnTo>
                <a:lnTo>
                  <a:pt x="3135" y="1071"/>
                </a:lnTo>
                <a:lnTo>
                  <a:pt x="3139" y="1070"/>
                </a:lnTo>
                <a:lnTo>
                  <a:pt x="3142" y="1069"/>
                </a:lnTo>
                <a:lnTo>
                  <a:pt x="3145" y="1068"/>
                </a:lnTo>
                <a:lnTo>
                  <a:pt x="3149" y="1068"/>
                </a:lnTo>
                <a:lnTo>
                  <a:pt x="3152" y="1068"/>
                </a:lnTo>
                <a:lnTo>
                  <a:pt x="3154" y="1069"/>
                </a:lnTo>
                <a:lnTo>
                  <a:pt x="3158" y="1071"/>
                </a:lnTo>
                <a:lnTo>
                  <a:pt x="3166" y="1075"/>
                </a:lnTo>
                <a:lnTo>
                  <a:pt x="3171" y="1078"/>
                </a:lnTo>
                <a:lnTo>
                  <a:pt x="3173" y="1079"/>
                </a:lnTo>
                <a:lnTo>
                  <a:pt x="3175" y="1079"/>
                </a:lnTo>
                <a:lnTo>
                  <a:pt x="3178" y="1080"/>
                </a:lnTo>
                <a:lnTo>
                  <a:pt x="3180" y="1080"/>
                </a:lnTo>
                <a:lnTo>
                  <a:pt x="3186" y="1079"/>
                </a:lnTo>
                <a:lnTo>
                  <a:pt x="3188" y="1078"/>
                </a:lnTo>
                <a:lnTo>
                  <a:pt x="3189" y="1076"/>
                </a:lnTo>
                <a:lnTo>
                  <a:pt x="3193" y="1071"/>
                </a:lnTo>
                <a:lnTo>
                  <a:pt x="3195" y="1067"/>
                </a:lnTo>
                <a:lnTo>
                  <a:pt x="3196" y="1066"/>
                </a:lnTo>
                <a:lnTo>
                  <a:pt x="3197" y="1065"/>
                </a:lnTo>
                <a:lnTo>
                  <a:pt x="3199" y="1064"/>
                </a:lnTo>
                <a:lnTo>
                  <a:pt x="3201" y="1064"/>
                </a:lnTo>
                <a:lnTo>
                  <a:pt x="3206" y="1064"/>
                </a:lnTo>
                <a:lnTo>
                  <a:pt x="3210" y="1064"/>
                </a:lnTo>
                <a:lnTo>
                  <a:pt x="3214" y="1062"/>
                </a:lnTo>
                <a:lnTo>
                  <a:pt x="3216" y="1061"/>
                </a:lnTo>
                <a:lnTo>
                  <a:pt x="3217" y="1059"/>
                </a:lnTo>
                <a:lnTo>
                  <a:pt x="3218" y="1055"/>
                </a:lnTo>
                <a:lnTo>
                  <a:pt x="3219" y="1053"/>
                </a:lnTo>
                <a:lnTo>
                  <a:pt x="3220" y="1051"/>
                </a:lnTo>
                <a:lnTo>
                  <a:pt x="3221" y="1049"/>
                </a:lnTo>
                <a:lnTo>
                  <a:pt x="3223" y="1048"/>
                </a:lnTo>
                <a:lnTo>
                  <a:pt x="3223" y="1045"/>
                </a:lnTo>
                <a:lnTo>
                  <a:pt x="3225" y="1045"/>
                </a:lnTo>
                <a:lnTo>
                  <a:pt x="3228" y="1046"/>
                </a:lnTo>
                <a:lnTo>
                  <a:pt x="3231" y="1046"/>
                </a:lnTo>
                <a:lnTo>
                  <a:pt x="3233" y="1046"/>
                </a:lnTo>
                <a:lnTo>
                  <a:pt x="3234" y="1045"/>
                </a:lnTo>
                <a:lnTo>
                  <a:pt x="3239" y="1049"/>
                </a:lnTo>
                <a:lnTo>
                  <a:pt x="3243" y="1052"/>
                </a:lnTo>
                <a:lnTo>
                  <a:pt x="3247" y="1056"/>
                </a:lnTo>
                <a:lnTo>
                  <a:pt x="3250" y="1059"/>
                </a:lnTo>
                <a:lnTo>
                  <a:pt x="3253" y="1063"/>
                </a:lnTo>
                <a:lnTo>
                  <a:pt x="3255" y="1067"/>
                </a:lnTo>
                <a:lnTo>
                  <a:pt x="3259" y="1076"/>
                </a:lnTo>
                <a:lnTo>
                  <a:pt x="3263" y="1085"/>
                </a:lnTo>
                <a:lnTo>
                  <a:pt x="3267" y="1094"/>
                </a:lnTo>
                <a:lnTo>
                  <a:pt x="3272" y="1102"/>
                </a:lnTo>
                <a:lnTo>
                  <a:pt x="3275" y="1106"/>
                </a:lnTo>
                <a:lnTo>
                  <a:pt x="3279" y="1110"/>
                </a:lnTo>
                <a:lnTo>
                  <a:pt x="3284" y="1110"/>
                </a:lnTo>
                <a:lnTo>
                  <a:pt x="3294" y="1121"/>
                </a:lnTo>
                <a:lnTo>
                  <a:pt x="3302" y="1128"/>
                </a:lnTo>
                <a:lnTo>
                  <a:pt x="3305" y="1131"/>
                </a:lnTo>
                <a:lnTo>
                  <a:pt x="3307" y="1133"/>
                </a:lnTo>
                <a:lnTo>
                  <a:pt x="3313" y="1135"/>
                </a:lnTo>
                <a:lnTo>
                  <a:pt x="3319" y="1136"/>
                </a:lnTo>
                <a:lnTo>
                  <a:pt x="3324" y="1138"/>
                </a:lnTo>
                <a:lnTo>
                  <a:pt x="3327" y="1139"/>
                </a:lnTo>
                <a:lnTo>
                  <a:pt x="3329" y="1141"/>
                </a:lnTo>
                <a:lnTo>
                  <a:pt x="3329" y="1147"/>
                </a:lnTo>
                <a:lnTo>
                  <a:pt x="3335" y="1147"/>
                </a:lnTo>
                <a:lnTo>
                  <a:pt x="3337" y="1148"/>
                </a:lnTo>
                <a:lnTo>
                  <a:pt x="3337" y="1149"/>
                </a:lnTo>
                <a:lnTo>
                  <a:pt x="3338" y="1150"/>
                </a:lnTo>
                <a:lnTo>
                  <a:pt x="3338" y="1151"/>
                </a:lnTo>
                <a:lnTo>
                  <a:pt x="3338" y="1154"/>
                </a:lnTo>
                <a:lnTo>
                  <a:pt x="3337" y="1156"/>
                </a:lnTo>
                <a:lnTo>
                  <a:pt x="3338" y="1158"/>
                </a:lnTo>
                <a:lnTo>
                  <a:pt x="3340" y="1159"/>
                </a:lnTo>
                <a:lnTo>
                  <a:pt x="3342" y="1160"/>
                </a:lnTo>
                <a:lnTo>
                  <a:pt x="3347" y="1162"/>
                </a:lnTo>
                <a:lnTo>
                  <a:pt x="3351" y="1163"/>
                </a:lnTo>
                <a:lnTo>
                  <a:pt x="3353" y="1165"/>
                </a:lnTo>
                <a:lnTo>
                  <a:pt x="3355" y="1166"/>
                </a:lnTo>
                <a:lnTo>
                  <a:pt x="3356" y="1169"/>
                </a:lnTo>
                <a:lnTo>
                  <a:pt x="3357" y="1173"/>
                </a:lnTo>
                <a:lnTo>
                  <a:pt x="3358" y="1184"/>
                </a:lnTo>
                <a:lnTo>
                  <a:pt x="3358" y="1189"/>
                </a:lnTo>
                <a:lnTo>
                  <a:pt x="3358" y="1193"/>
                </a:lnTo>
                <a:lnTo>
                  <a:pt x="3357" y="1194"/>
                </a:lnTo>
                <a:lnTo>
                  <a:pt x="3357" y="1195"/>
                </a:lnTo>
                <a:lnTo>
                  <a:pt x="3356" y="1195"/>
                </a:lnTo>
                <a:lnTo>
                  <a:pt x="3355" y="1195"/>
                </a:lnTo>
                <a:lnTo>
                  <a:pt x="3354" y="1197"/>
                </a:lnTo>
                <a:lnTo>
                  <a:pt x="3353" y="1199"/>
                </a:lnTo>
                <a:lnTo>
                  <a:pt x="3353" y="1203"/>
                </a:lnTo>
                <a:lnTo>
                  <a:pt x="3352" y="1211"/>
                </a:lnTo>
                <a:lnTo>
                  <a:pt x="3345" y="1212"/>
                </a:lnTo>
                <a:lnTo>
                  <a:pt x="3338" y="1213"/>
                </a:lnTo>
                <a:lnTo>
                  <a:pt x="3330" y="1213"/>
                </a:lnTo>
                <a:lnTo>
                  <a:pt x="3322" y="1213"/>
                </a:lnTo>
                <a:lnTo>
                  <a:pt x="3307" y="1212"/>
                </a:lnTo>
                <a:lnTo>
                  <a:pt x="3296" y="1211"/>
                </a:lnTo>
                <a:lnTo>
                  <a:pt x="3296" y="1212"/>
                </a:lnTo>
                <a:lnTo>
                  <a:pt x="3297" y="1213"/>
                </a:lnTo>
                <a:lnTo>
                  <a:pt x="3297" y="1216"/>
                </a:lnTo>
                <a:lnTo>
                  <a:pt x="3298" y="1218"/>
                </a:lnTo>
                <a:lnTo>
                  <a:pt x="3298" y="1219"/>
                </a:lnTo>
                <a:lnTo>
                  <a:pt x="3299" y="1220"/>
                </a:lnTo>
                <a:lnTo>
                  <a:pt x="3303" y="1223"/>
                </a:lnTo>
                <a:lnTo>
                  <a:pt x="3308" y="1226"/>
                </a:lnTo>
                <a:lnTo>
                  <a:pt x="3319" y="1232"/>
                </a:lnTo>
                <a:lnTo>
                  <a:pt x="3341" y="1242"/>
                </a:lnTo>
                <a:lnTo>
                  <a:pt x="3342" y="1235"/>
                </a:lnTo>
                <a:lnTo>
                  <a:pt x="3344" y="1226"/>
                </a:lnTo>
                <a:lnTo>
                  <a:pt x="3344" y="1219"/>
                </a:lnTo>
                <a:lnTo>
                  <a:pt x="3344" y="1218"/>
                </a:lnTo>
                <a:lnTo>
                  <a:pt x="3344" y="1220"/>
                </a:lnTo>
                <a:lnTo>
                  <a:pt x="3344" y="1214"/>
                </a:lnTo>
                <a:lnTo>
                  <a:pt x="3345" y="1214"/>
                </a:lnTo>
                <a:lnTo>
                  <a:pt x="3347" y="1214"/>
                </a:lnTo>
                <a:lnTo>
                  <a:pt x="3352" y="1214"/>
                </a:lnTo>
                <a:lnTo>
                  <a:pt x="3360" y="1217"/>
                </a:lnTo>
                <a:lnTo>
                  <a:pt x="3371" y="1198"/>
                </a:lnTo>
                <a:lnTo>
                  <a:pt x="3374" y="1193"/>
                </a:lnTo>
                <a:lnTo>
                  <a:pt x="3376" y="1187"/>
                </a:lnTo>
                <a:lnTo>
                  <a:pt x="3378" y="1182"/>
                </a:lnTo>
                <a:lnTo>
                  <a:pt x="3378" y="1180"/>
                </a:lnTo>
                <a:lnTo>
                  <a:pt x="3377" y="1178"/>
                </a:lnTo>
                <a:lnTo>
                  <a:pt x="3376" y="1176"/>
                </a:lnTo>
                <a:lnTo>
                  <a:pt x="3373" y="1174"/>
                </a:lnTo>
                <a:lnTo>
                  <a:pt x="3370" y="1171"/>
                </a:lnTo>
                <a:lnTo>
                  <a:pt x="3369" y="1169"/>
                </a:lnTo>
                <a:lnTo>
                  <a:pt x="3368" y="1164"/>
                </a:lnTo>
                <a:lnTo>
                  <a:pt x="3369" y="1161"/>
                </a:lnTo>
                <a:lnTo>
                  <a:pt x="3370" y="1158"/>
                </a:lnTo>
                <a:lnTo>
                  <a:pt x="3371" y="1155"/>
                </a:lnTo>
                <a:lnTo>
                  <a:pt x="3373" y="1152"/>
                </a:lnTo>
                <a:lnTo>
                  <a:pt x="3374" y="1151"/>
                </a:lnTo>
                <a:lnTo>
                  <a:pt x="3376" y="1151"/>
                </a:lnTo>
                <a:lnTo>
                  <a:pt x="3379" y="1151"/>
                </a:lnTo>
                <a:lnTo>
                  <a:pt x="3382" y="1152"/>
                </a:lnTo>
                <a:lnTo>
                  <a:pt x="3386" y="1154"/>
                </a:lnTo>
                <a:lnTo>
                  <a:pt x="3394" y="1158"/>
                </a:lnTo>
                <a:lnTo>
                  <a:pt x="3394" y="1164"/>
                </a:lnTo>
                <a:lnTo>
                  <a:pt x="3396" y="1164"/>
                </a:lnTo>
                <a:lnTo>
                  <a:pt x="3398" y="1164"/>
                </a:lnTo>
                <a:lnTo>
                  <a:pt x="3398" y="1163"/>
                </a:lnTo>
                <a:lnTo>
                  <a:pt x="3399" y="1162"/>
                </a:lnTo>
                <a:lnTo>
                  <a:pt x="3399" y="1159"/>
                </a:lnTo>
                <a:lnTo>
                  <a:pt x="3398" y="1155"/>
                </a:lnTo>
                <a:lnTo>
                  <a:pt x="3394" y="1148"/>
                </a:lnTo>
                <a:lnTo>
                  <a:pt x="3391" y="1144"/>
                </a:lnTo>
                <a:lnTo>
                  <a:pt x="3388" y="1141"/>
                </a:lnTo>
                <a:lnTo>
                  <a:pt x="3385" y="1138"/>
                </a:lnTo>
                <a:lnTo>
                  <a:pt x="3377" y="1133"/>
                </a:lnTo>
                <a:lnTo>
                  <a:pt x="3376" y="1132"/>
                </a:lnTo>
                <a:lnTo>
                  <a:pt x="3373" y="1132"/>
                </a:lnTo>
                <a:lnTo>
                  <a:pt x="3369" y="1133"/>
                </a:lnTo>
                <a:lnTo>
                  <a:pt x="3367" y="1130"/>
                </a:lnTo>
                <a:lnTo>
                  <a:pt x="3365" y="1128"/>
                </a:lnTo>
                <a:lnTo>
                  <a:pt x="3360" y="1124"/>
                </a:lnTo>
                <a:lnTo>
                  <a:pt x="3362" y="1123"/>
                </a:lnTo>
                <a:lnTo>
                  <a:pt x="3362" y="1122"/>
                </a:lnTo>
                <a:lnTo>
                  <a:pt x="3362" y="1118"/>
                </a:lnTo>
                <a:lnTo>
                  <a:pt x="3360" y="1113"/>
                </a:lnTo>
                <a:lnTo>
                  <a:pt x="3347" y="1111"/>
                </a:lnTo>
                <a:lnTo>
                  <a:pt x="3342" y="1110"/>
                </a:lnTo>
                <a:lnTo>
                  <a:pt x="3338" y="1109"/>
                </a:lnTo>
                <a:lnTo>
                  <a:pt x="3334" y="1107"/>
                </a:lnTo>
                <a:lnTo>
                  <a:pt x="3330" y="1104"/>
                </a:lnTo>
                <a:lnTo>
                  <a:pt x="3327" y="1100"/>
                </a:lnTo>
                <a:lnTo>
                  <a:pt x="3324" y="1096"/>
                </a:lnTo>
                <a:lnTo>
                  <a:pt x="3323" y="1094"/>
                </a:lnTo>
                <a:lnTo>
                  <a:pt x="3322" y="1091"/>
                </a:lnTo>
                <a:lnTo>
                  <a:pt x="3321" y="1087"/>
                </a:lnTo>
                <a:lnTo>
                  <a:pt x="3320" y="1082"/>
                </a:lnTo>
                <a:lnTo>
                  <a:pt x="3319" y="1079"/>
                </a:lnTo>
                <a:lnTo>
                  <a:pt x="3318" y="1076"/>
                </a:lnTo>
                <a:lnTo>
                  <a:pt x="3316" y="1073"/>
                </a:lnTo>
                <a:lnTo>
                  <a:pt x="3313" y="1070"/>
                </a:lnTo>
                <a:lnTo>
                  <a:pt x="3309" y="1067"/>
                </a:lnTo>
                <a:lnTo>
                  <a:pt x="3304" y="1064"/>
                </a:lnTo>
                <a:lnTo>
                  <a:pt x="3295" y="1058"/>
                </a:lnTo>
                <a:lnTo>
                  <a:pt x="3287" y="1054"/>
                </a:lnTo>
                <a:lnTo>
                  <a:pt x="3288" y="1051"/>
                </a:lnTo>
                <a:lnTo>
                  <a:pt x="3287" y="1048"/>
                </a:lnTo>
                <a:lnTo>
                  <a:pt x="3287" y="1045"/>
                </a:lnTo>
                <a:lnTo>
                  <a:pt x="3287" y="1043"/>
                </a:lnTo>
                <a:lnTo>
                  <a:pt x="3289" y="1040"/>
                </a:lnTo>
                <a:lnTo>
                  <a:pt x="3291" y="1036"/>
                </a:lnTo>
                <a:lnTo>
                  <a:pt x="3296" y="1029"/>
                </a:lnTo>
                <a:lnTo>
                  <a:pt x="3293" y="1026"/>
                </a:lnTo>
                <a:lnTo>
                  <a:pt x="3291" y="1025"/>
                </a:lnTo>
                <a:lnTo>
                  <a:pt x="3290" y="1026"/>
                </a:lnTo>
                <a:lnTo>
                  <a:pt x="3290" y="1020"/>
                </a:lnTo>
                <a:lnTo>
                  <a:pt x="3297" y="1018"/>
                </a:lnTo>
                <a:lnTo>
                  <a:pt x="3303" y="1017"/>
                </a:lnTo>
                <a:lnTo>
                  <a:pt x="3309" y="1016"/>
                </a:lnTo>
                <a:lnTo>
                  <a:pt x="3315" y="1014"/>
                </a:lnTo>
                <a:lnTo>
                  <a:pt x="3314" y="1016"/>
                </a:lnTo>
                <a:lnTo>
                  <a:pt x="3313" y="1019"/>
                </a:lnTo>
                <a:lnTo>
                  <a:pt x="3312" y="1022"/>
                </a:lnTo>
                <a:lnTo>
                  <a:pt x="3313" y="1024"/>
                </a:lnTo>
                <a:lnTo>
                  <a:pt x="3314" y="1026"/>
                </a:lnTo>
                <a:lnTo>
                  <a:pt x="3315" y="1028"/>
                </a:lnTo>
                <a:lnTo>
                  <a:pt x="3314" y="1031"/>
                </a:lnTo>
                <a:lnTo>
                  <a:pt x="3314" y="1033"/>
                </a:lnTo>
                <a:lnTo>
                  <a:pt x="3313" y="1036"/>
                </a:lnTo>
                <a:lnTo>
                  <a:pt x="3313" y="1038"/>
                </a:lnTo>
                <a:lnTo>
                  <a:pt x="3314" y="1040"/>
                </a:lnTo>
                <a:lnTo>
                  <a:pt x="3315" y="1043"/>
                </a:lnTo>
                <a:lnTo>
                  <a:pt x="3317" y="1042"/>
                </a:lnTo>
                <a:lnTo>
                  <a:pt x="3321" y="1041"/>
                </a:lnTo>
                <a:lnTo>
                  <a:pt x="3322" y="1040"/>
                </a:lnTo>
                <a:lnTo>
                  <a:pt x="3323" y="1040"/>
                </a:lnTo>
                <a:lnTo>
                  <a:pt x="3323" y="1039"/>
                </a:lnTo>
                <a:lnTo>
                  <a:pt x="3323" y="1038"/>
                </a:lnTo>
                <a:lnTo>
                  <a:pt x="3321" y="1037"/>
                </a:lnTo>
                <a:lnTo>
                  <a:pt x="3322" y="1036"/>
                </a:lnTo>
                <a:lnTo>
                  <a:pt x="3324" y="1035"/>
                </a:lnTo>
                <a:lnTo>
                  <a:pt x="3327" y="1035"/>
                </a:lnTo>
                <a:lnTo>
                  <a:pt x="3329" y="1034"/>
                </a:lnTo>
                <a:lnTo>
                  <a:pt x="3331" y="1027"/>
                </a:lnTo>
                <a:lnTo>
                  <a:pt x="3332" y="1023"/>
                </a:lnTo>
                <a:lnTo>
                  <a:pt x="3333" y="1024"/>
                </a:lnTo>
                <a:lnTo>
                  <a:pt x="3333" y="1025"/>
                </a:lnTo>
                <a:lnTo>
                  <a:pt x="3334" y="1026"/>
                </a:lnTo>
                <a:lnTo>
                  <a:pt x="3338" y="1029"/>
                </a:lnTo>
                <a:lnTo>
                  <a:pt x="3335" y="1037"/>
                </a:lnTo>
                <a:lnTo>
                  <a:pt x="3335" y="1041"/>
                </a:lnTo>
                <a:lnTo>
                  <a:pt x="3335" y="1043"/>
                </a:lnTo>
                <a:lnTo>
                  <a:pt x="3335" y="1045"/>
                </a:lnTo>
                <a:lnTo>
                  <a:pt x="3346" y="1054"/>
                </a:lnTo>
                <a:lnTo>
                  <a:pt x="3346" y="1056"/>
                </a:lnTo>
                <a:lnTo>
                  <a:pt x="3346" y="1057"/>
                </a:lnTo>
                <a:lnTo>
                  <a:pt x="3345" y="1059"/>
                </a:lnTo>
                <a:lnTo>
                  <a:pt x="3343" y="1061"/>
                </a:lnTo>
                <a:lnTo>
                  <a:pt x="3344" y="1062"/>
                </a:lnTo>
                <a:lnTo>
                  <a:pt x="3360" y="1074"/>
                </a:lnTo>
                <a:lnTo>
                  <a:pt x="3363" y="1074"/>
                </a:lnTo>
                <a:lnTo>
                  <a:pt x="3366" y="1073"/>
                </a:lnTo>
                <a:lnTo>
                  <a:pt x="3369" y="1073"/>
                </a:lnTo>
                <a:lnTo>
                  <a:pt x="3372" y="1074"/>
                </a:lnTo>
                <a:lnTo>
                  <a:pt x="3375" y="1076"/>
                </a:lnTo>
                <a:lnTo>
                  <a:pt x="3377" y="1080"/>
                </a:lnTo>
                <a:lnTo>
                  <a:pt x="3380" y="1085"/>
                </a:lnTo>
                <a:lnTo>
                  <a:pt x="3383" y="1088"/>
                </a:lnTo>
                <a:lnTo>
                  <a:pt x="3387" y="1089"/>
                </a:lnTo>
                <a:lnTo>
                  <a:pt x="3392" y="1090"/>
                </a:lnTo>
                <a:lnTo>
                  <a:pt x="3396" y="1091"/>
                </a:lnTo>
                <a:lnTo>
                  <a:pt x="3398" y="1092"/>
                </a:lnTo>
                <a:lnTo>
                  <a:pt x="3400" y="1093"/>
                </a:lnTo>
                <a:lnTo>
                  <a:pt x="3401" y="1095"/>
                </a:lnTo>
                <a:lnTo>
                  <a:pt x="3401" y="1097"/>
                </a:lnTo>
                <a:lnTo>
                  <a:pt x="3402" y="1100"/>
                </a:lnTo>
                <a:lnTo>
                  <a:pt x="3402" y="1101"/>
                </a:lnTo>
                <a:lnTo>
                  <a:pt x="3403" y="1102"/>
                </a:lnTo>
                <a:lnTo>
                  <a:pt x="3420" y="1109"/>
                </a:lnTo>
                <a:lnTo>
                  <a:pt x="3422" y="1112"/>
                </a:lnTo>
                <a:lnTo>
                  <a:pt x="3423" y="1114"/>
                </a:lnTo>
                <a:lnTo>
                  <a:pt x="3423" y="1115"/>
                </a:lnTo>
                <a:lnTo>
                  <a:pt x="3424" y="1116"/>
                </a:lnTo>
                <a:lnTo>
                  <a:pt x="3424" y="1119"/>
                </a:lnTo>
                <a:lnTo>
                  <a:pt x="3424" y="1122"/>
                </a:lnTo>
                <a:lnTo>
                  <a:pt x="3424" y="1124"/>
                </a:lnTo>
                <a:lnTo>
                  <a:pt x="3423" y="1129"/>
                </a:lnTo>
                <a:lnTo>
                  <a:pt x="3420" y="1140"/>
                </a:lnTo>
                <a:lnTo>
                  <a:pt x="3419" y="1145"/>
                </a:lnTo>
                <a:lnTo>
                  <a:pt x="3420" y="1150"/>
                </a:lnTo>
                <a:lnTo>
                  <a:pt x="3437" y="1173"/>
                </a:lnTo>
                <a:lnTo>
                  <a:pt x="3448" y="1186"/>
                </a:lnTo>
                <a:lnTo>
                  <a:pt x="3448" y="1189"/>
                </a:lnTo>
                <a:lnTo>
                  <a:pt x="3450" y="1189"/>
                </a:lnTo>
                <a:lnTo>
                  <a:pt x="3452" y="1189"/>
                </a:lnTo>
                <a:lnTo>
                  <a:pt x="3454" y="1188"/>
                </a:lnTo>
                <a:lnTo>
                  <a:pt x="3456" y="1189"/>
                </a:lnTo>
                <a:lnTo>
                  <a:pt x="3456" y="1190"/>
                </a:lnTo>
                <a:lnTo>
                  <a:pt x="3456" y="1192"/>
                </a:lnTo>
                <a:lnTo>
                  <a:pt x="3456" y="1193"/>
                </a:lnTo>
                <a:lnTo>
                  <a:pt x="3453" y="1192"/>
                </a:lnTo>
                <a:lnTo>
                  <a:pt x="3454" y="1201"/>
                </a:lnTo>
                <a:lnTo>
                  <a:pt x="3453" y="1209"/>
                </a:lnTo>
                <a:lnTo>
                  <a:pt x="3455" y="1208"/>
                </a:lnTo>
                <a:lnTo>
                  <a:pt x="3457" y="1206"/>
                </a:lnTo>
                <a:lnTo>
                  <a:pt x="3458" y="1204"/>
                </a:lnTo>
                <a:lnTo>
                  <a:pt x="3459" y="1203"/>
                </a:lnTo>
                <a:lnTo>
                  <a:pt x="3464" y="1202"/>
                </a:lnTo>
                <a:lnTo>
                  <a:pt x="3468" y="1202"/>
                </a:lnTo>
                <a:lnTo>
                  <a:pt x="3472" y="1204"/>
                </a:lnTo>
                <a:lnTo>
                  <a:pt x="3476" y="1206"/>
                </a:lnTo>
                <a:lnTo>
                  <a:pt x="3482" y="1211"/>
                </a:lnTo>
                <a:lnTo>
                  <a:pt x="3485" y="1213"/>
                </a:lnTo>
                <a:lnTo>
                  <a:pt x="3487" y="1214"/>
                </a:lnTo>
                <a:lnTo>
                  <a:pt x="3482" y="1213"/>
                </a:lnTo>
                <a:lnTo>
                  <a:pt x="3478" y="1212"/>
                </a:lnTo>
                <a:lnTo>
                  <a:pt x="3475" y="1211"/>
                </a:lnTo>
                <a:lnTo>
                  <a:pt x="3472" y="1211"/>
                </a:lnTo>
                <a:lnTo>
                  <a:pt x="3467" y="1212"/>
                </a:lnTo>
                <a:lnTo>
                  <a:pt x="3459" y="1211"/>
                </a:lnTo>
                <a:lnTo>
                  <a:pt x="3462" y="1225"/>
                </a:lnTo>
                <a:lnTo>
                  <a:pt x="3464" y="1230"/>
                </a:lnTo>
                <a:lnTo>
                  <a:pt x="3464" y="1233"/>
                </a:lnTo>
                <a:lnTo>
                  <a:pt x="3465" y="1237"/>
                </a:lnTo>
                <a:lnTo>
                  <a:pt x="3475" y="1237"/>
                </a:lnTo>
                <a:lnTo>
                  <a:pt x="3487" y="1237"/>
                </a:lnTo>
                <a:lnTo>
                  <a:pt x="3485" y="1233"/>
                </a:lnTo>
                <a:lnTo>
                  <a:pt x="3483" y="1230"/>
                </a:lnTo>
                <a:lnTo>
                  <a:pt x="3484" y="1229"/>
                </a:lnTo>
                <a:lnTo>
                  <a:pt x="3484" y="1228"/>
                </a:lnTo>
                <a:lnTo>
                  <a:pt x="3486" y="1228"/>
                </a:lnTo>
                <a:lnTo>
                  <a:pt x="3487" y="1228"/>
                </a:lnTo>
                <a:lnTo>
                  <a:pt x="3491" y="1228"/>
                </a:lnTo>
                <a:lnTo>
                  <a:pt x="3495" y="1229"/>
                </a:lnTo>
                <a:lnTo>
                  <a:pt x="3497" y="1229"/>
                </a:lnTo>
                <a:lnTo>
                  <a:pt x="3498" y="1228"/>
                </a:lnTo>
                <a:lnTo>
                  <a:pt x="3495" y="1220"/>
                </a:lnTo>
                <a:lnTo>
                  <a:pt x="3494" y="1220"/>
                </a:lnTo>
                <a:lnTo>
                  <a:pt x="3491" y="1219"/>
                </a:lnTo>
                <a:lnTo>
                  <a:pt x="3490" y="1219"/>
                </a:lnTo>
                <a:lnTo>
                  <a:pt x="3491" y="1218"/>
                </a:lnTo>
                <a:lnTo>
                  <a:pt x="3493" y="1217"/>
                </a:lnTo>
                <a:lnTo>
                  <a:pt x="3496" y="1216"/>
                </a:lnTo>
                <a:lnTo>
                  <a:pt x="3498" y="1215"/>
                </a:lnTo>
                <a:lnTo>
                  <a:pt x="3501" y="1216"/>
                </a:lnTo>
                <a:lnTo>
                  <a:pt x="3504" y="1218"/>
                </a:lnTo>
                <a:lnTo>
                  <a:pt x="3506" y="1219"/>
                </a:lnTo>
                <a:lnTo>
                  <a:pt x="3510" y="1220"/>
                </a:lnTo>
                <a:lnTo>
                  <a:pt x="3510" y="1209"/>
                </a:lnTo>
                <a:lnTo>
                  <a:pt x="3504" y="1206"/>
                </a:lnTo>
                <a:lnTo>
                  <a:pt x="3506" y="1206"/>
                </a:lnTo>
                <a:lnTo>
                  <a:pt x="3509" y="1206"/>
                </a:lnTo>
                <a:lnTo>
                  <a:pt x="3512" y="1205"/>
                </a:lnTo>
                <a:lnTo>
                  <a:pt x="3515" y="1206"/>
                </a:lnTo>
                <a:lnTo>
                  <a:pt x="3517" y="1208"/>
                </a:lnTo>
                <a:lnTo>
                  <a:pt x="3520" y="1213"/>
                </a:lnTo>
                <a:lnTo>
                  <a:pt x="3521" y="1215"/>
                </a:lnTo>
                <a:lnTo>
                  <a:pt x="3521" y="1214"/>
                </a:lnTo>
                <a:lnTo>
                  <a:pt x="3521" y="1211"/>
                </a:lnTo>
                <a:lnTo>
                  <a:pt x="3520" y="1205"/>
                </a:lnTo>
                <a:lnTo>
                  <a:pt x="3519" y="1203"/>
                </a:lnTo>
                <a:lnTo>
                  <a:pt x="3518" y="1200"/>
                </a:lnTo>
                <a:lnTo>
                  <a:pt x="3516" y="1199"/>
                </a:lnTo>
                <a:lnTo>
                  <a:pt x="3513" y="1198"/>
                </a:lnTo>
                <a:lnTo>
                  <a:pt x="3509" y="1198"/>
                </a:lnTo>
                <a:lnTo>
                  <a:pt x="3507" y="1197"/>
                </a:lnTo>
                <a:lnTo>
                  <a:pt x="3505" y="1195"/>
                </a:lnTo>
                <a:lnTo>
                  <a:pt x="3503" y="1191"/>
                </a:lnTo>
                <a:lnTo>
                  <a:pt x="3500" y="1188"/>
                </a:lnTo>
                <a:lnTo>
                  <a:pt x="3499" y="1187"/>
                </a:lnTo>
                <a:lnTo>
                  <a:pt x="3498" y="1186"/>
                </a:lnTo>
                <a:lnTo>
                  <a:pt x="3496" y="1186"/>
                </a:lnTo>
                <a:lnTo>
                  <a:pt x="3495" y="1186"/>
                </a:lnTo>
                <a:lnTo>
                  <a:pt x="3494" y="1187"/>
                </a:lnTo>
                <a:lnTo>
                  <a:pt x="3493" y="1187"/>
                </a:lnTo>
                <a:lnTo>
                  <a:pt x="3492" y="1189"/>
                </a:lnTo>
                <a:lnTo>
                  <a:pt x="3491" y="1189"/>
                </a:lnTo>
                <a:lnTo>
                  <a:pt x="3490" y="1189"/>
                </a:lnTo>
                <a:lnTo>
                  <a:pt x="3489" y="1188"/>
                </a:lnTo>
                <a:lnTo>
                  <a:pt x="3489" y="1186"/>
                </a:lnTo>
                <a:lnTo>
                  <a:pt x="3489" y="1185"/>
                </a:lnTo>
                <a:lnTo>
                  <a:pt x="3487" y="1183"/>
                </a:lnTo>
                <a:lnTo>
                  <a:pt x="3487" y="1178"/>
                </a:lnTo>
                <a:lnTo>
                  <a:pt x="3492" y="1178"/>
                </a:lnTo>
                <a:lnTo>
                  <a:pt x="3493" y="1178"/>
                </a:lnTo>
                <a:lnTo>
                  <a:pt x="3494" y="1178"/>
                </a:lnTo>
                <a:lnTo>
                  <a:pt x="3494" y="1177"/>
                </a:lnTo>
                <a:lnTo>
                  <a:pt x="3494" y="1176"/>
                </a:lnTo>
                <a:lnTo>
                  <a:pt x="3493" y="1173"/>
                </a:lnTo>
                <a:lnTo>
                  <a:pt x="3491" y="1170"/>
                </a:lnTo>
                <a:lnTo>
                  <a:pt x="3489" y="1167"/>
                </a:lnTo>
                <a:lnTo>
                  <a:pt x="3484" y="1161"/>
                </a:lnTo>
                <a:lnTo>
                  <a:pt x="3481" y="1155"/>
                </a:lnTo>
                <a:lnTo>
                  <a:pt x="3488" y="1145"/>
                </a:lnTo>
                <a:lnTo>
                  <a:pt x="3490" y="1143"/>
                </a:lnTo>
                <a:lnTo>
                  <a:pt x="3491" y="1142"/>
                </a:lnTo>
                <a:lnTo>
                  <a:pt x="3491" y="1144"/>
                </a:lnTo>
                <a:lnTo>
                  <a:pt x="3490" y="1150"/>
                </a:lnTo>
                <a:lnTo>
                  <a:pt x="3492" y="1150"/>
                </a:lnTo>
                <a:lnTo>
                  <a:pt x="3493" y="1151"/>
                </a:lnTo>
                <a:lnTo>
                  <a:pt x="3494" y="1152"/>
                </a:lnTo>
                <a:lnTo>
                  <a:pt x="3494" y="1155"/>
                </a:lnTo>
                <a:lnTo>
                  <a:pt x="3495" y="1158"/>
                </a:lnTo>
                <a:lnTo>
                  <a:pt x="3498" y="1157"/>
                </a:lnTo>
                <a:lnTo>
                  <a:pt x="3498" y="1156"/>
                </a:lnTo>
                <a:lnTo>
                  <a:pt x="3498" y="1155"/>
                </a:lnTo>
                <a:lnTo>
                  <a:pt x="3498" y="1152"/>
                </a:lnTo>
                <a:lnTo>
                  <a:pt x="3508" y="1151"/>
                </a:lnTo>
                <a:lnTo>
                  <a:pt x="3511" y="1151"/>
                </a:lnTo>
                <a:lnTo>
                  <a:pt x="3513" y="1150"/>
                </a:lnTo>
                <a:lnTo>
                  <a:pt x="3513" y="1148"/>
                </a:lnTo>
                <a:lnTo>
                  <a:pt x="3512" y="1146"/>
                </a:lnTo>
                <a:lnTo>
                  <a:pt x="3504" y="1135"/>
                </a:lnTo>
                <a:lnTo>
                  <a:pt x="3517" y="1136"/>
                </a:lnTo>
                <a:lnTo>
                  <a:pt x="3526" y="1137"/>
                </a:lnTo>
                <a:lnTo>
                  <a:pt x="3535" y="1136"/>
                </a:lnTo>
                <a:lnTo>
                  <a:pt x="3546" y="1135"/>
                </a:lnTo>
                <a:lnTo>
                  <a:pt x="3547" y="1140"/>
                </a:lnTo>
                <a:lnTo>
                  <a:pt x="3549" y="1144"/>
                </a:lnTo>
                <a:lnTo>
                  <a:pt x="3549" y="1147"/>
                </a:lnTo>
                <a:lnTo>
                  <a:pt x="3550" y="1151"/>
                </a:lnTo>
                <a:lnTo>
                  <a:pt x="3552" y="1153"/>
                </a:lnTo>
                <a:lnTo>
                  <a:pt x="3554" y="1152"/>
                </a:lnTo>
                <a:lnTo>
                  <a:pt x="3557" y="1150"/>
                </a:lnTo>
                <a:lnTo>
                  <a:pt x="3563" y="1147"/>
                </a:lnTo>
                <a:lnTo>
                  <a:pt x="3560" y="1150"/>
                </a:lnTo>
                <a:lnTo>
                  <a:pt x="3557" y="1154"/>
                </a:lnTo>
                <a:lnTo>
                  <a:pt x="3552" y="1161"/>
                </a:lnTo>
                <a:lnTo>
                  <a:pt x="3550" y="1160"/>
                </a:lnTo>
                <a:lnTo>
                  <a:pt x="3549" y="1161"/>
                </a:lnTo>
                <a:lnTo>
                  <a:pt x="3549" y="1162"/>
                </a:lnTo>
                <a:lnTo>
                  <a:pt x="3549" y="1164"/>
                </a:lnTo>
                <a:lnTo>
                  <a:pt x="3549" y="1169"/>
                </a:lnTo>
                <a:lnTo>
                  <a:pt x="3549" y="1172"/>
                </a:lnTo>
                <a:lnTo>
                  <a:pt x="3555" y="1173"/>
                </a:lnTo>
                <a:lnTo>
                  <a:pt x="3558" y="1174"/>
                </a:lnTo>
                <a:lnTo>
                  <a:pt x="3560" y="1175"/>
                </a:lnTo>
                <a:lnTo>
                  <a:pt x="3561" y="1178"/>
                </a:lnTo>
                <a:lnTo>
                  <a:pt x="3562" y="1181"/>
                </a:lnTo>
                <a:lnTo>
                  <a:pt x="3561" y="1183"/>
                </a:lnTo>
                <a:lnTo>
                  <a:pt x="3561" y="1185"/>
                </a:lnTo>
                <a:lnTo>
                  <a:pt x="3560" y="1190"/>
                </a:lnTo>
                <a:lnTo>
                  <a:pt x="3560" y="1192"/>
                </a:lnTo>
                <a:lnTo>
                  <a:pt x="3560" y="1195"/>
                </a:lnTo>
                <a:lnTo>
                  <a:pt x="3563" y="1197"/>
                </a:lnTo>
                <a:lnTo>
                  <a:pt x="3565" y="1198"/>
                </a:lnTo>
                <a:lnTo>
                  <a:pt x="3565" y="1199"/>
                </a:lnTo>
                <a:lnTo>
                  <a:pt x="3566" y="1200"/>
                </a:lnTo>
                <a:lnTo>
                  <a:pt x="3561" y="1201"/>
                </a:lnTo>
                <a:lnTo>
                  <a:pt x="3558" y="1201"/>
                </a:lnTo>
                <a:lnTo>
                  <a:pt x="3552" y="1203"/>
                </a:lnTo>
                <a:lnTo>
                  <a:pt x="3553" y="1204"/>
                </a:lnTo>
                <a:lnTo>
                  <a:pt x="3553" y="1205"/>
                </a:lnTo>
                <a:lnTo>
                  <a:pt x="3554" y="1208"/>
                </a:lnTo>
                <a:lnTo>
                  <a:pt x="3555" y="1211"/>
                </a:lnTo>
                <a:lnTo>
                  <a:pt x="3556" y="1211"/>
                </a:lnTo>
                <a:lnTo>
                  <a:pt x="3558" y="1210"/>
                </a:lnTo>
                <a:lnTo>
                  <a:pt x="3563" y="1209"/>
                </a:lnTo>
                <a:lnTo>
                  <a:pt x="3564" y="1216"/>
                </a:lnTo>
                <a:lnTo>
                  <a:pt x="3565" y="1222"/>
                </a:lnTo>
                <a:lnTo>
                  <a:pt x="3566" y="1234"/>
                </a:lnTo>
                <a:lnTo>
                  <a:pt x="3567" y="1234"/>
                </a:lnTo>
                <a:lnTo>
                  <a:pt x="3569" y="1234"/>
                </a:lnTo>
                <a:lnTo>
                  <a:pt x="3573" y="1234"/>
                </a:lnTo>
                <a:lnTo>
                  <a:pt x="3577" y="1233"/>
                </a:lnTo>
                <a:lnTo>
                  <a:pt x="3578" y="1233"/>
                </a:lnTo>
                <a:lnTo>
                  <a:pt x="3580" y="1234"/>
                </a:lnTo>
                <a:lnTo>
                  <a:pt x="3580" y="1242"/>
                </a:lnTo>
                <a:lnTo>
                  <a:pt x="3581" y="1243"/>
                </a:lnTo>
                <a:lnTo>
                  <a:pt x="3583" y="1243"/>
                </a:lnTo>
                <a:lnTo>
                  <a:pt x="3585" y="1242"/>
                </a:lnTo>
                <a:lnTo>
                  <a:pt x="3591" y="1240"/>
                </a:lnTo>
                <a:lnTo>
                  <a:pt x="3600" y="1251"/>
                </a:lnTo>
                <a:lnTo>
                  <a:pt x="3605" y="1257"/>
                </a:lnTo>
                <a:lnTo>
                  <a:pt x="3611" y="1262"/>
                </a:lnTo>
                <a:lnTo>
                  <a:pt x="3612" y="1261"/>
                </a:lnTo>
                <a:lnTo>
                  <a:pt x="3614" y="1261"/>
                </a:lnTo>
                <a:lnTo>
                  <a:pt x="3616" y="1261"/>
                </a:lnTo>
                <a:lnTo>
                  <a:pt x="3619" y="1260"/>
                </a:lnTo>
                <a:lnTo>
                  <a:pt x="3620" y="1260"/>
                </a:lnTo>
                <a:lnTo>
                  <a:pt x="3622" y="1259"/>
                </a:lnTo>
                <a:lnTo>
                  <a:pt x="3624" y="1258"/>
                </a:lnTo>
                <a:lnTo>
                  <a:pt x="3625" y="1256"/>
                </a:lnTo>
                <a:lnTo>
                  <a:pt x="3627" y="1252"/>
                </a:lnTo>
                <a:lnTo>
                  <a:pt x="3629" y="1249"/>
                </a:lnTo>
                <a:lnTo>
                  <a:pt x="3631" y="1246"/>
                </a:lnTo>
                <a:lnTo>
                  <a:pt x="3632" y="1244"/>
                </a:lnTo>
                <a:lnTo>
                  <a:pt x="3633" y="1244"/>
                </a:lnTo>
                <a:lnTo>
                  <a:pt x="3635" y="1243"/>
                </a:lnTo>
                <a:lnTo>
                  <a:pt x="3638" y="1244"/>
                </a:lnTo>
                <a:lnTo>
                  <a:pt x="3640" y="1244"/>
                </a:lnTo>
                <a:lnTo>
                  <a:pt x="3644" y="1246"/>
                </a:lnTo>
                <a:lnTo>
                  <a:pt x="3653" y="1251"/>
                </a:lnTo>
                <a:lnTo>
                  <a:pt x="3659" y="1257"/>
                </a:lnTo>
                <a:lnTo>
                  <a:pt x="3662" y="1260"/>
                </a:lnTo>
                <a:lnTo>
                  <a:pt x="3663" y="1261"/>
                </a:lnTo>
                <a:lnTo>
                  <a:pt x="3664" y="1262"/>
                </a:lnTo>
                <a:lnTo>
                  <a:pt x="3668" y="1262"/>
                </a:lnTo>
                <a:lnTo>
                  <a:pt x="3671" y="1262"/>
                </a:lnTo>
                <a:lnTo>
                  <a:pt x="3677" y="1261"/>
                </a:lnTo>
                <a:lnTo>
                  <a:pt x="3683" y="1259"/>
                </a:lnTo>
                <a:lnTo>
                  <a:pt x="3688" y="1255"/>
                </a:lnTo>
                <a:lnTo>
                  <a:pt x="3692" y="1252"/>
                </a:lnTo>
                <a:lnTo>
                  <a:pt x="3696" y="1249"/>
                </a:lnTo>
                <a:lnTo>
                  <a:pt x="3699" y="1246"/>
                </a:lnTo>
                <a:lnTo>
                  <a:pt x="3701" y="1245"/>
                </a:lnTo>
                <a:lnTo>
                  <a:pt x="3702" y="1245"/>
                </a:lnTo>
                <a:lnTo>
                  <a:pt x="3703" y="1246"/>
                </a:lnTo>
                <a:lnTo>
                  <a:pt x="3705" y="1247"/>
                </a:lnTo>
                <a:lnTo>
                  <a:pt x="3708" y="1248"/>
                </a:lnTo>
                <a:lnTo>
                  <a:pt x="3710" y="1249"/>
                </a:lnTo>
                <a:lnTo>
                  <a:pt x="3712" y="1248"/>
                </a:lnTo>
                <a:lnTo>
                  <a:pt x="3713" y="1247"/>
                </a:lnTo>
                <a:lnTo>
                  <a:pt x="3714" y="1246"/>
                </a:lnTo>
                <a:lnTo>
                  <a:pt x="3716" y="1243"/>
                </a:lnTo>
                <a:lnTo>
                  <a:pt x="3718" y="1239"/>
                </a:lnTo>
                <a:lnTo>
                  <a:pt x="3720" y="1237"/>
                </a:lnTo>
                <a:lnTo>
                  <a:pt x="3720" y="1238"/>
                </a:lnTo>
                <a:lnTo>
                  <a:pt x="3721" y="1239"/>
                </a:lnTo>
                <a:lnTo>
                  <a:pt x="3722" y="1242"/>
                </a:lnTo>
                <a:lnTo>
                  <a:pt x="3723" y="1246"/>
                </a:lnTo>
                <a:lnTo>
                  <a:pt x="3723" y="1251"/>
                </a:lnTo>
                <a:lnTo>
                  <a:pt x="3718" y="1254"/>
                </a:lnTo>
                <a:lnTo>
                  <a:pt x="3719" y="1261"/>
                </a:lnTo>
                <a:lnTo>
                  <a:pt x="3721" y="1267"/>
                </a:lnTo>
                <a:lnTo>
                  <a:pt x="3722" y="1272"/>
                </a:lnTo>
                <a:lnTo>
                  <a:pt x="3723" y="1279"/>
                </a:lnTo>
                <a:lnTo>
                  <a:pt x="3723" y="1281"/>
                </a:lnTo>
                <a:lnTo>
                  <a:pt x="3723" y="1284"/>
                </a:lnTo>
                <a:lnTo>
                  <a:pt x="3722" y="1287"/>
                </a:lnTo>
                <a:lnTo>
                  <a:pt x="3721" y="1290"/>
                </a:lnTo>
                <a:lnTo>
                  <a:pt x="3720" y="1292"/>
                </a:lnTo>
                <a:lnTo>
                  <a:pt x="3720" y="1293"/>
                </a:lnTo>
                <a:lnTo>
                  <a:pt x="3723" y="1294"/>
                </a:lnTo>
                <a:lnTo>
                  <a:pt x="3725" y="1295"/>
                </a:lnTo>
                <a:lnTo>
                  <a:pt x="3726" y="1297"/>
                </a:lnTo>
                <a:lnTo>
                  <a:pt x="3726" y="1301"/>
                </a:lnTo>
                <a:lnTo>
                  <a:pt x="3725" y="1306"/>
                </a:lnTo>
                <a:lnTo>
                  <a:pt x="3723" y="1310"/>
                </a:lnTo>
                <a:lnTo>
                  <a:pt x="3720" y="1315"/>
                </a:lnTo>
                <a:lnTo>
                  <a:pt x="3715" y="1323"/>
                </a:lnTo>
                <a:lnTo>
                  <a:pt x="3712" y="1330"/>
                </a:lnTo>
                <a:lnTo>
                  <a:pt x="3711" y="1332"/>
                </a:lnTo>
                <a:lnTo>
                  <a:pt x="3712" y="1333"/>
                </a:lnTo>
                <a:lnTo>
                  <a:pt x="3712" y="1334"/>
                </a:lnTo>
                <a:lnTo>
                  <a:pt x="3713" y="1335"/>
                </a:lnTo>
                <a:lnTo>
                  <a:pt x="3714" y="1336"/>
                </a:lnTo>
                <a:lnTo>
                  <a:pt x="3715" y="1336"/>
                </a:lnTo>
                <a:lnTo>
                  <a:pt x="3715" y="1338"/>
                </a:lnTo>
                <a:lnTo>
                  <a:pt x="3711" y="1342"/>
                </a:lnTo>
                <a:lnTo>
                  <a:pt x="3708" y="1345"/>
                </a:lnTo>
                <a:lnTo>
                  <a:pt x="3706" y="1346"/>
                </a:lnTo>
                <a:lnTo>
                  <a:pt x="3706" y="1349"/>
                </a:lnTo>
                <a:lnTo>
                  <a:pt x="3707" y="1352"/>
                </a:lnTo>
                <a:lnTo>
                  <a:pt x="3707" y="1355"/>
                </a:lnTo>
                <a:lnTo>
                  <a:pt x="3706" y="1358"/>
                </a:lnTo>
                <a:lnTo>
                  <a:pt x="3704" y="1360"/>
                </a:lnTo>
                <a:lnTo>
                  <a:pt x="3702" y="1361"/>
                </a:lnTo>
                <a:lnTo>
                  <a:pt x="3700" y="1363"/>
                </a:lnTo>
                <a:lnTo>
                  <a:pt x="3697" y="1363"/>
                </a:lnTo>
                <a:lnTo>
                  <a:pt x="3690" y="1364"/>
                </a:lnTo>
                <a:lnTo>
                  <a:pt x="3683" y="1364"/>
                </a:lnTo>
                <a:lnTo>
                  <a:pt x="3676" y="1363"/>
                </a:lnTo>
                <a:lnTo>
                  <a:pt x="3670" y="1363"/>
                </a:lnTo>
                <a:lnTo>
                  <a:pt x="3665" y="1366"/>
                </a:lnTo>
                <a:lnTo>
                  <a:pt x="3661" y="1368"/>
                </a:lnTo>
                <a:lnTo>
                  <a:pt x="3659" y="1369"/>
                </a:lnTo>
                <a:lnTo>
                  <a:pt x="3658" y="1369"/>
                </a:lnTo>
                <a:lnTo>
                  <a:pt x="3657" y="1368"/>
                </a:lnTo>
                <a:lnTo>
                  <a:pt x="3655" y="1365"/>
                </a:lnTo>
                <a:lnTo>
                  <a:pt x="3653" y="1361"/>
                </a:lnTo>
                <a:lnTo>
                  <a:pt x="3651" y="1360"/>
                </a:lnTo>
                <a:lnTo>
                  <a:pt x="3649" y="1361"/>
                </a:lnTo>
                <a:lnTo>
                  <a:pt x="3646" y="1361"/>
                </a:lnTo>
                <a:lnTo>
                  <a:pt x="3645" y="1361"/>
                </a:lnTo>
                <a:lnTo>
                  <a:pt x="3646" y="1361"/>
                </a:lnTo>
                <a:lnTo>
                  <a:pt x="3646" y="1364"/>
                </a:lnTo>
                <a:lnTo>
                  <a:pt x="3647" y="1369"/>
                </a:lnTo>
                <a:lnTo>
                  <a:pt x="3644" y="1368"/>
                </a:lnTo>
                <a:lnTo>
                  <a:pt x="3643" y="1367"/>
                </a:lnTo>
                <a:lnTo>
                  <a:pt x="3643" y="1366"/>
                </a:lnTo>
                <a:lnTo>
                  <a:pt x="3642" y="1364"/>
                </a:lnTo>
                <a:lnTo>
                  <a:pt x="3642" y="1363"/>
                </a:lnTo>
                <a:lnTo>
                  <a:pt x="3640" y="1363"/>
                </a:lnTo>
                <a:lnTo>
                  <a:pt x="3637" y="1364"/>
                </a:lnTo>
                <a:lnTo>
                  <a:pt x="3631" y="1366"/>
                </a:lnTo>
                <a:lnTo>
                  <a:pt x="3626" y="1370"/>
                </a:lnTo>
                <a:lnTo>
                  <a:pt x="3622" y="1372"/>
                </a:lnTo>
                <a:lnTo>
                  <a:pt x="3605" y="1369"/>
                </a:lnTo>
                <a:lnTo>
                  <a:pt x="3602" y="1369"/>
                </a:lnTo>
                <a:lnTo>
                  <a:pt x="3594" y="1369"/>
                </a:lnTo>
                <a:lnTo>
                  <a:pt x="3594" y="1372"/>
                </a:lnTo>
                <a:lnTo>
                  <a:pt x="3591" y="1370"/>
                </a:lnTo>
                <a:lnTo>
                  <a:pt x="3588" y="1367"/>
                </a:lnTo>
                <a:lnTo>
                  <a:pt x="3587" y="1366"/>
                </a:lnTo>
                <a:lnTo>
                  <a:pt x="3586" y="1366"/>
                </a:lnTo>
                <a:lnTo>
                  <a:pt x="3584" y="1366"/>
                </a:lnTo>
                <a:lnTo>
                  <a:pt x="3583" y="1366"/>
                </a:lnTo>
                <a:lnTo>
                  <a:pt x="3582" y="1368"/>
                </a:lnTo>
                <a:lnTo>
                  <a:pt x="3582" y="1370"/>
                </a:lnTo>
                <a:lnTo>
                  <a:pt x="3583" y="1373"/>
                </a:lnTo>
                <a:lnTo>
                  <a:pt x="3583" y="1375"/>
                </a:lnTo>
                <a:lnTo>
                  <a:pt x="3569" y="1383"/>
                </a:lnTo>
                <a:lnTo>
                  <a:pt x="3563" y="1380"/>
                </a:lnTo>
                <a:lnTo>
                  <a:pt x="3557" y="1375"/>
                </a:lnTo>
                <a:lnTo>
                  <a:pt x="3551" y="1371"/>
                </a:lnTo>
                <a:lnTo>
                  <a:pt x="3548" y="1370"/>
                </a:lnTo>
                <a:lnTo>
                  <a:pt x="3546" y="1369"/>
                </a:lnTo>
                <a:lnTo>
                  <a:pt x="3543" y="1369"/>
                </a:lnTo>
                <a:lnTo>
                  <a:pt x="3541" y="1369"/>
                </a:lnTo>
                <a:lnTo>
                  <a:pt x="3539" y="1370"/>
                </a:lnTo>
                <a:lnTo>
                  <a:pt x="3537" y="1370"/>
                </a:lnTo>
                <a:lnTo>
                  <a:pt x="3533" y="1372"/>
                </a:lnTo>
                <a:lnTo>
                  <a:pt x="3531" y="1372"/>
                </a:lnTo>
                <a:lnTo>
                  <a:pt x="3529" y="1372"/>
                </a:lnTo>
                <a:lnTo>
                  <a:pt x="3529" y="1369"/>
                </a:lnTo>
                <a:lnTo>
                  <a:pt x="3518" y="1362"/>
                </a:lnTo>
                <a:lnTo>
                  <a:pt x="3507" y="1355"/>
                </a:lnTo>
                <a:lnTo>
                  <a:pt x="3504" y="1355"/>
                </a:lnTo>
                <a:lnTo>
                  <a:pt x="3502" y="1355"/>
                </a:lnTo>
                <a:lnTo>
                  <a:pt x="3497" y="1355"/>
                </a:lnTo>
                <a:lnTo>
                  <a:pt x="3491" y="1356"/>
                </a:lnTo>
                <a:lnTo>
                  <a:pt x="3489" y="1356"/>
                </a:lnTo>
                <a:lnTo>
                  <a:pt x="3487" y="1355"/>
                </a:lnTo>
                <a:lnTo>
                  <a:pt x="3484" y="1344"/>
                </a:lnTo>
                <a:lnTo>
                  <a:pt x="3468" y="1339"/>
                </a:lnTo>
                <a:lnTo>
                  <a:pt x="3456" y="1335"/>
                </a:lnTo>
                <a:lnTo>
                  <a:pt x="3454" y="1335"/>
                </a:lnTo>
                <a:lnTo>
                  <a:pt x="3452" y="1336"/>
                </a:lnTo>
                <a:lnTo>
                  <a:pt x="3447" y="1338"/>
                </a:lnTo>
                <a:lnTo>
                  <a:pt x="3443" y="1341"/>
                </a:lnTo>
                <a:lnTo>
                  <a:pt x="3439" y="1345"/>
                </a:lnTo>
                <a:lnTo>
                  <a:pt x="3431" y="1353"/>
                </a:lnTo>
                <a:lnTo>
                  <a:pt x="3425" y="1361"/>
                </a:lnTo>
                <a:lnTo>
                  <a:pt x="3427" y="1363"/>
                </a:lnTo>
                <a:lnTo>
                  <a:pt x="3430" y="1365"/>
                </a:lnTo>
                <a:lnTo>
                  <a:pt x="3432" y="1367"/>
                </a:lnTo>
                <a:lnTo>
                  <a:pt x="3434" y="1369"/>
                </a:lnTo>
                <a:lnTo>
                  <a:pt x="3434" y="1372"/>
                </a:lnTo>
                <a:lnTo>
                  <a:pt x="3433" y="1375"/>
                </a:lnTo>
                <a:lnTo>
                  <a:pt x="3433" y="1378"/>
                </a:lnTo>
                <a:lnTo>
                  <a:pt x="3433" y="1379"/>
                </a:lnTo>
                <a:lnTo>
                  <a:pt x="3434" y="1380"/>
                </a:lnTo>
                <a:lnTo>
                  <a:pt x="3429" y="1385"/>
                </a:lnTo>
                <a:lnTo>
                  <a:pt x="3424" y="1389"/>
                </a:lnTo>
                <a:lnTo>
                  <a:pt x="3414" y="1397"/>
                </a:lnTo>
                <a:lnTo>
                  <a:pt x="3412" y="1396"/>
                </a:lnTo>
                <a:lnTo>
                  <a:pt x="3409" y="1393"/>
                </a:lnTo>
                <a:lnTo>
                  <a:pt x="3407" y="1390"/>
                </a:lnTo>
                <a:lnTo>
                  <a:pt x="3405" y="1389"/>
                </a:lnTo>
                <a:lnTo>
                  <a:pt x="3399" y="1386"/>
                </a:lnTo>
                <a:lnTo>
                  <a:pt x="3393" y="1385"/>
                </a:lnTo>
                <a:lnTo>
                  <a:pt x="3381" y="1382"/>
                </a:lnTo>
                <a:lnTo>
                  <a:pt x="3374" y="1381"/>
                </a:lnTo>
                <a:lnTo>
                  <a:pt x="3369" y="1380"/>
                </a:lnTo>
                <a:lnTo>
                  <a:pt x="3363" y="1377"/>
                </a:lnTo>
                <a:lnTo>
                  <a:pt x="3358" y="1375"/>
                </a:lnTo>
                <a:lnTo>
                  <a:pt x="3354" y="1372"/>
                </a:lnTo>
                <a:lnTo>
                  <a:pt x="3351" y="1368"/>
                </a:lnTo>
                <a:lnTo>
                  <a:pt x="3345" y="1360"/>
                </a:lnTo>
                <a:lnTo>
                  <a:pt x="3342" y="1356"/>
                </a:lnTo>
                <a:lnTo>
                  <a:pt x="3339" y="1352"/>
                </a:lnTo>
                <a:lnTo>
                  <a:pt x="3336" y="1349"/>
                </a:lnTo>
                <a:lnTo>
                  <a:pt x="3332" y="1346"/>
                </a:lnTo>
                <a:lnTo>
                  <a:pt x="3328" y="1345"/>
                </a:lnTo>
                <a:lnTo>
                  <a:pt x="3323" y="1344"/>
                </a:lnTo>
                <a:lnTo>
                  <a:pt x="3314" y="1343"/>
                </a:lnTo>
                <a:lnTo>
                  <a:pt x="3303" y="1343"/>
                </a:lnTo>
                <a:lnTo>
                  <a:pt x="3297" y="1343"/>
                </a:lnTo>
                <a:lnTo>
                  <a:pt x="3290" y="1341"/>
                </a:lnTo>
                <a:lnTo>
                  <a:pt x="3290" y="1335"/>
                </a:lnTo>
                <a:lnTo>
                  <a:pt x="3287" y="1334"/>
                </a:lnTo>
                <a:lnTo>
                  <a:pt x="3283" y="1334"/>
                </a:lnTo>
                <a:lnTo>
                  <a:pt x="3279" y="1334"/>
                </a:lnTo>
                <a:lnTo>
                  <a:pt x="3278" y="1333"/>
                </a:lnTo>
                <a:lnTo>
                  <a:pt x="3276" y="1332"/>
                </a:lnTo>
                <a:lnTo>
                  <a:pt x="3275" y="1332"/>
                </a:lnTo>
                <a:lnTo>
                  <a:pt x="3275" y="1330"/>
                </a:lnTo>
                <a:lnTo>
                  <a:pt x="3275" y="1327"/>
                </a:lnTo>
                <a:lnTo>
                  <a:pt x="3274" y="1323"/>
                </a:lnTo>
                <a:lnTo>
                  <a:pt x="3273" y="1321"/>
                </a:lnTo>
                <a:lnTo>
                  <a:pt x="3272" y="1321"/>
                </a:lnTo>
                <a:lnTo>
                  <a:pt x="3270" y="1322"/>
                </a:lnTo>
                <a:lnTo>
                  <a:pt x="3268" y="1324"/>
                </a:lnTo>
                <a:lnTo>
                  <a:pt x="3264" y="1319"/>
                </a:lnTo>
                <a:lnTo>
                  <a:pt x="3261" y="1317"/>
                </a:lnTo>
                <a:lnTo>
                  <a:pt x="3259" y="1315"/>
                </a:lnTo>
                <a:lnTo>
                  <a:pt x="3259" y="1312"/>
                </a:lnTo>
                <a:lnTo>
                  <a:pt x="3258" y="1309"/>
                </a:lnTo>
                <a:lnTo>
                  <a:pt x="3257" y="1306"/>
                </a:lnTo>
                <a:lnTo>
                  <a:pt x="3256" y="1305"/>
                </a:lnTo>
                <a:lnTo>
                  <a:pt x="3256" y="1304"/>
                </a:lnTo>
                <a:lnTo>
                  <a:pt x="3257" y="1304"/>
                </a:lnTo>
                <a:lnTo>
                  <a:pt x="3258" y="1303"/>
                </a:lnTo>
                <a:lnTo>
                  <a:pt x="3260" y="1301"/>
                </a:lnTo>
                <a:lnTo>
                  <a:pt x="3263" y="1300"/>
                </a:lnTo>
                <a:lnTo>
                  <a:pt x="3265" y="1299"/>
                </a:lnTo>
                <a:lnTo>
                  <a:pt x="3266" y="1297"/>
                </a:lnTo>
                <a:lnTo>
                  <a:pt x="3266" y="1293"/>
                </a:lnTo>
                <a:lnTo>
                  <a:pt x="3268" y="1283"/>
                </a:lnTo>
                <a:lnTo>
                  <a:pt x="3270" y="1270"/>
                </a:lnTo>
                <a:lnTo>
                  <a:pt x="3269" y="1270"/>
                </a:lnTo>
                <a:lnTo>
                  <a:pt x="3266" y="1271"/>
                </a:lnTo>
                <a:lnTo>
                  <a:pt x="3264" y="1271"/>
                </a:lnTo>
                <a:lnTo>
                  <a:pt x="3262" y="1270"/>
                </a:lnTo>
                <a:lnTo>
                  <a:pt x="3261" y="1268"/>
                </a:lnTo>
                <a:lnTo>
                  <a:pt x="3262" y="1265"/>
                </a:lnTo>
                <a:lnTo>
                  <a:pt x="3262" y="1262"/>
                </a:lnTo>
                <a:lnTo>
                  <a:pt x="3262" y="1259"/>
                </a:lnTo>
                <a:lnTo>
                  <a:pt x="3269" y="1248"/>
                </a:lnTo>
                <a:lnTo>
                  <a:pt x="3276" y="1237"/>
                </a:lnTo>
                <a:lnTo>
                  <a:pt x="3270" y="1237"/>
                </a:lnTo>
                <a:lnTo>
                  <a:pt x="3267" y="1239"/>
                </a:lnTo>
                <a:lnTo>
                  <a:pt x="3263" y="1240"/>
                </a:lnTo>
                <a:lnTo>
                  <a:pt x="3261" y="1240"/>
                </a:lnTo>
                <a:lnTo>
                  <a:pt x="3259" y="1240"/>
                </a:lnTo>
                <a:lnTo>
                  <a:pt x="3259" y="1231"/>
                </a:lnTo>
                <a:lnTo>
                  <a:pt x="3251" y="1228"/>
                </a:lnTo>
                <a:lnTo>
                  <a:pt x="3249" y="1228"/>
                </a:lnTo>
                <a:lnTo>
                  <a:pt x="3246" y="1229"/>
                </a:lnTo>
                <a:lnTo>
                  <a:pt x="3241" y="1232"/>
                </a:lnTo>
                <a:lnTo>
                  <a:pt x="3235" y="1235"/>
                </a:lnTo>
                <a:lnTo>
                  <a:pt x="3231" y="1237"/>
                </a:lnTo>
                <a:lnTo>
                  <a:pt x="3228" y="1237"/>
                </a:lnTo>
                <a:lnTo>
                  <a:pt x="3226" y="1237"/>
                </a:lnTo>
                <a:lnTo>
                  <a:pt x="3221" y="1237"/>
                </a:lnTo>
                <a:lnTo>
                  <a:pt x="3217" y="1235"/>
                </a:lnTo>
                <a:lnTo>
                  <a:pt x="3213" y="1234"/>
                </a:lnTo>
                <a:lnTo>
                  <a:pt x="3208" y="1232"/>
                </a:lnTo>
                <a:lnTo>
                  <a:pt x="3203" y="1231"/>
                </a:lnTo>
                <a:lnTo>
                  <a:pt x="3200" y="1237"/>
                </a:lnTo>
                <a:lnTo>
                  <a:pt x="3199" y="1240"/>
                </a:lnTo>
                <a:lnTo>
                  <a:pt x="3197" y="1242"/>
                </a:lnTo>
                <a:lnTo>
                  <a:pt x="3195" y="1240"/>
                </a:lnTo>
                <a:lnTo>
                  <a:pt x="3193" y="1237"/>
                </a:lnTo>
                <a:lnTo>
                  <a:pt x="3189" y="1231"/>
                </a:lnTo>
                <a:lnTo>
                  <a:pt x="3184" y="1233"/>
                </a:lnTo>
                <a:lnTo>
                  <a:pt x="3179" y="1233"/>
                </a:lnTo>
                <a:lnTo>
                  <a:pt x="3171" y="1234"/>
                </a:lnTo>
                <a:lnTo>
                  <a:pt x="3152" y="1234"/>
                </a:lnTo>
                <a:lnTo>
                  <a:pt x="3149" y="1234"/>
                </a:lnTo>
                <a:lnTo>
                  <a:pt x="3146" y="1235"/>
                </a:lnTo>
                <a:lnTo>
                  <a:pt x="3137" y="1238"/>
                </a:lnTo>
                <a:lnTo>
                  <a:pt x="3129" y="1241"/>
                </a:lnTo>
                <a:lnTo>
                  <a:pt x="3124" y="1242"/>
                </a:lnTo>
                <a:lnTo>
                  <a:pt x="3119" y="1242"/>
                </a:lnTo>
                <a:lnTo>
                  <a:pt x="3113" y="1240"/>
                </a:lnTo>
                <a:lnTo>
                  <a:pt x="3110" y="1240"/>
                </a:lnTo>
                <a:lnTo>
                  <a:pt x="3106" y="1239"/>
                </a:lnTo>
                <a:lnTo>
                  <a:pt x="3102" y="1239"/>
                </a:lnTo>
                <a:lnTo>
                  <a:pt x="3099" y="1240"/>
                </a:lnTo>
                <a:lnTo>
                  <a:pt x="3095" y="1242"/>
                </a:lnTo>
                <a:lnTo>
                  <a:pt x="3091" y="1245"/>
                </a:lnTo>
                <a:lnTo>
                  <a:pt x="3088" y="1249"/>
                </a:lnTo>
                <a:lnTo>
                  <a:pt x="3085" y="1251"/>
                </a:lnTo>
                <a:lnTo>
                  <a:pt x="3082" y="1251"/>
                </a:lnTo>
                <a:lnTo>
                  <a:pt x="3079" y="1251"/>
                </a:lnTo>
                <a:lnTo>
                  <a:pt x="3076" y="1250"/>
                </a:lnTo>
                <a:lnTo>
                  <a:pt x="3075" y="1250"/>
                </a:lnTo>
                <a:lnTo>
                  <a:pt x="3074" y="1251"/>
                </a:lnTo>
                <a:lnTo>
                  <a:pt x="3072" y="1252"/>
                </a:lnTo>
                <a:lnTo>
                  <a:pt x="3071" y="1255"/>
                </a:lnTo>
                <a:lnTo>
                  <a:pt x="3069" y="1258"/>
                </a:lnTo>
                <a:lnTo>
                  <a:pt x="3068" y="1259"/>
                </a:lnTo>
                <a:lnTo>
                  <a:pt x="3065" y="1260"/>
                </a:lnTo>
                <a:lnTo>
                  <a:pt x="3063" y="1260"/>
                </a:lnTo>
                <a:lnTo>
                  <a:pt x="3058" y="1260"/>
                </a:lnTo>
                <a:lnTo>
                  <a:pt x="3053" y="1261"/>
                </a:lnTo>
                <a:lnTo>
                  <a:pt x="3051" y="1261"/>
                </a:lnTo>
                <a:lnTo>
                  <a:pt x="3048" y="1262"/>
                </a:lnTo>
                <a:lnTo>
                  <a:pt x="3046" y="1264"/>
                </a:lnTo>
                <a:lnTo>
                  <a:pt x="3044" y="1266"/>
                </a:lnTo>
                <a:lnTo>
                  <a:pt x="3040" y="1271"/>
                </a:lnTo>
                <a:lnTo>
                  <a:pt x="3035" y="1276"/>
                </a:lnTo>
                <a:lnTo>
                  <a:pt x="3032" y="1278"/>
                </a:lnTo>
                <a:lnTo>
                  <a:pt x="3029" y="1279"/>
                </a:lnTo>
                <a:lnTo>
                  <a:pt x="3026" y="1279"/>
                </a:lnTo>
                <a:lnTo>
                  <a:pt x="3024" y="1278"/>
                </a:lnTo>
                <a:lnTo>
                  <a:pt x="3022" y="1277"/>
                </a:lnTo>
                <a:lnTo>
                  <a:pt x="3020" y="1275"/>
                </a:lnTo>
                <a:lnTo>
                  <a:pt x="3018" y="1272"/>
                </a:lnTo>
                <a:lnTo>
                  <a:pt x="3017" y="1270"/>
                </a:lnTo>
                <a:lnTo>
                  <a:pt x="3016" y="1271"/>
                </a:lnTo>
                <a:lnTo>
                  <a:pt x="3015" y="1271"/>
                </a:lnTo>
                <a:lnTo>
                  <a:pt x="3014" y="1273"/>
                </a:lnTo>
                <a:lnTo>
                  <a:pt x="3013" y="1275"/>
                </a:lnTo>
                <a:lnTo>
                  <a:pt x="3012" y="1276"/>
                </a:lnTo>
                <a:lnTo>
                  <a:pt x="3004" y="1278"/>
                </a:lnTo>
                <a:lnTo>
                  <a:pt x="2996" y="1278"/>
                </a:lnTo>
                <a:lnTo>
                  <a:pt x="2988" y="1278"/>
                </a:lnTo>
                <a:lnTo>
                  <a:pt x="2981" y="1279"/>
                </a:lnTo>
                <a:lnTo>
                  <a:pt x="2969" y="1262"/>
                </a:lnTo>
                <a:lnTo>
                  <a:pt x="2958" y="1265"/>
                </a:lnTo>
                <a:lnTo>
                  <a:pt x="2956" y="1271"/>
                </a:lnTo>
                <a:lnTo>
                  <a:pt x="2954" y="1277"/>
                </a:lnTo>
                <a:lnTo>
                  <a:pt x="2951" y="1288"/>
                </a:lnTo>
                <a:lnTo>
                  <a:pt x="2950" y="1294"/>
                </a:lnTo>
                <a:lnTo>
                  <a:pt x="2948" y="1299"/>
                </a:lnTo>
                <a:lnTo>
                  <a:pt x="2945" y="1304"/>
                </a:lnTo>
                <a:lnTo>
                  <a:pt x="2941" y="1310"/>
                </a:lnTo>
                <a:lnTo>
                  <a:pt x="2938" y="1313"/>
                </a:lnTo>
                <a:lnTo>
                  <a:pt x="2932" y="1318"/>
                </a:lnTo>
                <a:lnTo>
                  <a:pt x="2926" y="1322"/>
                </a:lnTo>
                <a:lnTo>
                  <a:pt x="2922" y="1324"/>
                </a:lnTo>
                <a:lnTo>
                  <a:pt x="2919" y="1324"/>
                </a:lnTo>
                <a:lnTo>
                  <a:pt x="2916" y="1324"/>
                </a:lnTo>
                <a:lnTo>
                  <a:pt x="2913" y="1323"/>
                </a:lnTo>
                <a:lnTo>
                  <a:pt x="2910" y="1324"/>
                </a:lnTo>
                <a:lnTo>
                  <a:pt x="2909" y="1325"/>
                </a:lnTo>
                <a:lnTo>
                  <a:pt x="2906" y="1328"/>
                </a:lnTo>
                <a:lnTo>
                  <a:pt x="2901" y="1335"/>
                </a:lnTo>
                <a:lnTo>
                  <a:pt x="2896" y="1341"/>
                </a:lnTo>
                <a:lnTo>
                  <a:pt x="2894" y="1346"/>
                </a:lnTo>
                <a:lnTo>
                  <a:pt x="2893" y="1348"/>
                </a:lnTo>
                <a:lnTo>
                  <a:pt x="2895" y="1350"/>
                </a:lnTo>
                <a:lnTo>
                  <a:pt x="2896" y="1352"/>
                </a:lnTo>
                <a:lnTo>
                  <a:pt x="2896" y="1353"/>
                </a:lnTo>
                <a:lnTo>
                  <a:pt x="2896" y="1355"/>
                </a:lnTo>
                <a:lnTo>
                  <a:pt x="2896" y="1357"/>
                </a:lnTo>
                <a:lnTo>
                  <a:pt x="2894" y="1359"/>
                </a:lnTo>
                <a:lnTo>
                  <a:pt x="2891" y="1364"/>
                </a:lnTo>
                <a:lnTo>
                  <a:pt x="2887" y="1369"/>
                </a:lnTo>
                <a:lnTo>
                  <a:pt x="2886" y="1372"/>
                </a:lnTo>
                <a:lnTo>
                  <a:pt x="2885" y="1375"/>
                </a:lnTo>
                <a:lnTo>
                  <a:pt x="2885" y="1377"/>
                </a:lnTo>
                <a:lnTo>
                  <a:pt x="2886" y="1380"/>
                </a:lnTo>
                <a:lnTo>
                  <a:pt x="2887" y="1384"/>
                </a:lnTo>
                <a:lnTo>
                  <a:pt x="2889" y="1388"/>
                </a:lnTo>
                <a:lnTo>
                  <a:pt x="2891" y="1391"/>
                </a:lnTo>
                <a:lnTo>
                  <a:pt x="2891" y="1398"/>
                </a:lnTo>
                <a:lnTo>
                  <a:pt x="2891" y="1405"/>
                </a:lnTo>
                <a:lnTo>
                  <a:pt x="2890" y="1412"/>
                </a:lnTo>
                <a:lnTo>
                  <a:pt x="2888" y="1418"/>
                </a:lnTo>
                <a:lnTo>
                  <a:pt x="2885" y="1423"/>
                </a:lnTo>
                <a:lnTo>
                  <a:pt x="2883" y="1428"/>
                </a:lnTo>
                <a:lnTo>
                  <a:pt x="2877" y="1436"/>
                </a:lnTo>
                <a:lnTo>
                  <a:pt x="2873" y="1440"/>
                </a:lnTo>
                <a:lnTo>
                  <a:pt x="2870" y="1443"/>
                </a:lnTo>
                <a:lnTo>
                  <a:pt x="2862" y="1448"/>
                </a:lnTo>
                <a:lnTo>
                  <a:pt x="2853" y="1453"/>
                </a:lnTo>
                <a:lnTo>
                  <a:pt x="2849" y="1456"/>
                </a:lnTo>
                <a:lnTo>
                  <a:pt x="2846" y="1459"/>
                </a:lnTo>
                <a:lnTo>
                  <a:pt x="2845" y="1460"/>
                </a:lnTo>
                <a:lnTo>
                  <a:pt x="2844" y="1461"/>
                </a:lnTo>
                <a:lnTo>
                  <a:pt x="2844" y="1462"/>
                </a:lnTo>
                <a:lnTo>
                  <a:pt x="2843" y="1463"/>
                </a:lnTo>
                <a:lnTo>
                  <a:pt x="2840" y="1470"/>
                </a:lnTo>
                <a:lnTo>
                  <a:pt x="2836" y="1471"/>
                </a:lnTo>
                <a:lnTo>
                  <a:pt x="2832" y="1471"/>
                </a:lnTo>
                <a:lnTo>
                  <a:pt x="2829" y="1471"/>
                </a:lnTo>
                <a:lnTo>
                  <a:pt x="2828" y="1472"/>
                </a:lnTo>
                <a:lnTo>
                  <a:pt x="2826" y="1473"/>
                </a:lnTo>
                <a:lnTo>
                  <a:pt x="2825" y="1475"/>
                </a:lnTo>
                <a:lnTo>
                  <a:pt x="2824" y="1477"/>
                </a:lnTo>
                <a:lnTo>
                  <a:pt x="2823" y="1481"/>
                </a:lnTo>
                <a:lnTo>
                  <a:pt x="2822" y="1486"/>
                </a:lnTo>
                <a:lnTo>
                  <a:pt x="2821" y="1488"/>
                </a:lnTo>
                <a:lnTo>
                  <a:pt x="2820" y="1490"/>
                </a:lnTo>
                <a:lnTo>
                  <a:pt x="2817" y="1493"/>
                </a:lnTo>
                <a:lnTo>
                  <a:pt x="2813" y="1495"/>
                </a:lnTo>
                <a:lnTo>
                  <a:pt x="2809" y="1498"/>
                </a:lnTo>
                <a:lnTo>
                  <a:pt x="2807" y="1500"/>
                </a:lnTo>
                <a:lnTo>
                  <a:pt x="2806" y="1501"/>
                </a:lnTo>
                <a:lnTo>
                  <a:pt x="2804" y="1506"/>
                </a:lnTo>
                <a:lnTo>
                  <a:pt x="2802" y="1511"/>
                </a:lnTo>
                <a:lnTo>
                  <a:pt x="2799" y="1522"/>
                </a:lnTo>
                <a:lnTo>
                  <a:pt x="2796" y="1533"/>
                </a:lnTo>
                <a:lnTo>
                  <a:pt x="2795" y="1538"/>
                </a:lnTo>
                <a:lnTo>
                  <a:pt x="2792" y="1543"/>
                </a:lnTo>
                <a:lnTo>
                  <a:pt x="2789" y="1547"/>
                </a:lnTo>
                <a:lnTo>
                  <a:pt x="2785" y="1550"/>
                </a:lnTo>
                <a:lnTo>
                  <a:pt x="2781" y="1554"/>
                </a:lnTo>
                <a:lnTo>
                  <a:pt x="2780" y="1555"/>
                </a:lnTo>
                <a:lnTo>
                  <a:pt x="2778" y="1557"/>
                </a:lnTo>
                <a:lnTo>
                  <a:pt x="2776" y="1562"/>
                </a:lnTo>
                <a:lnTo>
                  <a:pt x="2775" y="1566"/>
                </a:lnTo>
                <a:lnTo>
                  <a:pt x="2773" y="1575"/>
                </a:lnTo>
                <a:lnTo>
                  <a:pt x="2771" y="1583"/>
                </a:lnTo>
                <a:lnTo>
                  <a:pt x="2769" y="1587"/>
                </a:lnTo>
                <a:lnTo>
                  <a:pt x="2767" y="1591"/>
                </a:lnTo>
                <a:lnTo>
                  <a:pt x="2765" y="1593"/>
                </a:lnTo>
                <a:lnTo>
                  <a:pt x="2763" y="1594"/>
                </a:lnTo>
                <a:lnTo>
                  <a:pt x="2760" y="1595"/>
                </a:lnTo>
                <a:lnTo>
                  <a:pt x="2759" y="1597"/>
                </a:lnTo>
                <a:lnTo>
                  <a:pt x="2757" y="1603"/>
                </a:lnTo>
                <a:lnTo>
                  <a:pt x="2756" y="1608"/>
                </a:lnTo>
                <a:lnTo>
                  <a:pt x="2756" y="1612"/>
                </a:lnTo>
                <a:lnTo>
                  <a:pt x="2756" y="1613"/>
                </a:lnTo>
                <a:lnTo>
                  <a:pt x="2756" y="1615"/>
                </a:lnTo>
                <a:lnTo>
                  <a:pt x="2757" y="1618"/>
                </a:lnTo>
                <a:lnTo>
                  <a:pt x="2759" y="1620"/>
                </a:lnTo>
                <a:lnTo>
                  <a:pt x="2762" y="1623"/>
                </a:lnTo>
                <a:lnTo>
                  <a:pt x="2765" y="1627"/>
                </a:lnTo>
                <a:lnTo>
                  <a:pt x="2766" y="1629"/>
                </a:lnTo>
                <a:lnTo>
                  <a:pt x="2767" y="1631"/>
                </a:lnTo>
                <a:lnTo>
                  <a:pt x="2767" y="1636"/>
                </a:lnTo>
                <a:lnTo>
                  <a:pt x="2766" y="1645"/>
                </a:lnTo>
                <a:lnTo>
                  <a:pt x="2765" y="1653"/>
                </a:lnTo>
                <a:lnTo>
                  <a:pt x="2764" y="1656"/>
                </a:lnTo>
                <a:lnTo>
                  <a:pt x="2766" y="1664"/>
                </a:lnTo>
                <a:lnTo>
                  <a:pt x="2768" y="1671"/>
                </a:lnTo>
                <a:lnTo>
                  <a:pt x="2770" y="1686"/>
                </a:lnTo>
                <a:lnTo>
                  <a:pt x="2771" y="1694"/>
                </a:lnTo>
                <a:lnTo>
                  <a:pt x="2771" y="1701"/>
                </a:lnTo>
                <a:lnTo>
                  <a:pt x="2770" y="1709"/>
                </a:lnTo>
                <a:lnTo>
                  <a:pt x="2769" y="1718"/>
                </a:lnTo>
                <a:lnTo>
                  <a:pt x="2767" y="1726"/>
                </a:lnTo>
                <a:lnTo>
                  <a:pt x="2761" y="1726"/>
                </a:lnTo>
                <a:lnTo>
                  <a:pt x="2761" y="1734"/>
                </a:lnTo>
                <a:lnTo>
                  <a:pt x="2761" y="1742"/>
                </a:lnTo>
                <a:lnTo>
                  <a:pt x="2760" y="1748"/>
                </a:lnTo>
                <a:lnTo>
                  <a:pt x="2760" y="1751"/>
                </a:lnTo>
                <a:lnTo>
                  <a:pt x="2759" y="1754"/>
                </a:lnTo>
                <a:lnTo>
                  <a:pt x="2756" y="1757"/>
                </a:lnTo>
                <a:lnTo>
                  <a:pt x="2753" y="1760"/>
                </a:lnTo>
                <a:lnTo>
                  <a:pt x="2749" y="1763"/>
                </a:lnTo>
                <a:lnTo>
                  <a:pt x="2748" y="1765"/>
                </a:lnTo>
                <a:lnTo>
                  <a:pt x="2747" y="1766"/>
                </a:lnTo>
                <a:lnTo>
                  <a:pt x="2747" y="1768"/>
                </a:lnTo>
                <a:lnTo>
                  <a:pt x="2748" y="1770"/>
                </a:lnTo>
                <a:lnTo>
                  <a:pt x="2750" y="1776"/>
                </a:lnTo>
                <a:lnTo>
                  <a:pt x="2757" y="1788"/>
                </a:lnTo>
                <a:lnTo>
                  <a:pt x="2760" y="1795"/>
                </a:lnTo>
                <a:lnTo>
                  <a:pt x="2761" y="1800"/>
                </a:lnTo>
                <a:lnTo>
                  <a:pt x="2760" y="1801"/>
                </a:lnTo>
                <a:lnTo>
                  <a:pt x="2759" y="1802"/>
                </a:lnTo>
                <a:lnTo>
                  <a:pt x="2758" y="1803"/>
                </a:lnTo>
                <a:lnTo>
                  <a:pt x="2758" y="1804"/>
                </a:lnTo>
                <a:lnTo>
                  <a:pt x="2758" y="1807"/>
                </a:lnTo>
                <a:lnTo>
                  <a:pt x="2759" y="1810"/>
                </a:lnTo>
                <a:lnTo>
                  <a:pt x="2762" y="1816"/>
                </a:lnTo>
                <a:lnTo>
                  <a:pt x="2764" y="1819"/>
                </a:lnTo>
                <a:lnTo>
                  <a:pt x="2764" y="1825"/>
                </a:lnTo>
                <a:lnTo>
                  <a:pt x="2765" y="1826"/>
                </a:lnTo>
                <a:lnTo>
                  <a:pt x="2767" y="1827"/>
                </a:lnTo>
                <a:lnTo>
                  <a:pt x="2771" y="1828"/>
                </a:lnTo>
                <a:lnTo>
                  <a:pt x="2775" y="1829"/>
                </a:lnTo>
                <a:lnTo>
                  <a:pt x="2778" y="1830"/>
                </a:lnTo>
                <a:lnTo>
                  <a:pt x="2779" y="1832"/>
                </a:lnTo>
                <a:lnTo>
                  <a:pt x="2779" y="1833"/>
                </a:lnTo>
                <a:lnTo>
                  <a:pt x="2780" y="1837"/>
                </a:lnTo>
                <a:lnTo>
                  <a:pt x="2780" y="1841"/>
                </a:lnTo>
                <a:lnTo>
                  <a:pt x="2781" y="1844"/>
                </a:lnTo>
                <a:lnTo>
                  <a:pt x="2787" y="1844"/>
                </a:lnTo>
                <a:lnTo>
                  <a:pt x="2789" y="1845"/>
                </a:lnTo>
                <a:lnTo>
                  <a:pt x="2790" y="1845"/>
                </a:lnTo>
                <a:lnTo>
                  <a:pt x="2790" y="1844"/>
                </a:lnTo>
                <a:lnTo>
                  <a:pt x="2791" y="1847"/>
                </a:lnTo>
                <a:lnTo>
                  <a:pt x="2792" y="1848"/>
                </a:lnTo>
                <a:lnTo>
                  <a:pt x="2793" y="1851"/>
                </a:lnTo>
                <a:lnTo>
                  <a:pt x="2796" y="1858"/>
                </a:lnTo>
                <a:lnTo>
                  <a:pt x="2801" y="1870"/>
                </a:lnTo>
                <a:lnTo>
                  <a:pt x="2809" y="1870"/>
                </a:lnTo>
                <a:lnTo>
                  <a:pt x="2809" y="1872"/>
                </a:lnTo>
                <a:lnTo>
                  <a:pt x="2807" y="1875"/>
                </a:lnTo>
                <a:lnTo>
                  <a:pt x="2806" y="1879"/>
                </a:lnTo>
                <a:lnTo>
                  <a:pt x="2806" y="1884"/>
                </a:lnTo>
                <a:lnTo>
                  <a:pt x="2807" y="1885"/>
                </a:lnTo>
                <a:lnTo>
                  <a:pt x="2808" y="1887"/>
                </a:lnTo>
                <a:lnTo>
                  <a:pt x="2812" y="1890"/>
                </a:lnTo>
                <a:lnTo>
                  <a:pt x="2818" y="1892"/>
                </a:lnTo>
                <a:lnTo>
                  <a:pt x="2819" y="1897"/>
                </a:lnTo>
                <a:lnTo>
                  <a:pt x="2820" y="1902"/>
                </a:lnTo>
                <a:lnTo>
                  <a:pt x="2821" y="1912"/>
                </a:lnTo>
                <a:lnTo>
                  <a:pt x="2822" y="1916"/>
                </a:lnTo>
                <a:lnTo>
                  <a:pt x="2823" y="1920"/>
                </a:lnTo>
                <a:lnTo>
                  <a:pt x="2824" y="1922"/>
                </a:lnTo>
                <a:lnTo>
                  <a:pt x="2825" y="1924"/>
                </a:lnTo>
                <a:lnTo>
                  <a:pt x="2829" y="1926"/>
                </a:lnTo>
                <a:lnTo>
                  <a:pt x="2830" y="1927"/>
                </a:lnTo>
                <a:lnTo>
                  <a:pt x="2828" y="1928"/>
                </a:lnTo>
                <a:lnTo>
                  <a:pt x="2826" y="1929"/>
                </a:lnTo>
                <a:lnTo>
                  <a:pt x="2826" y="1930"/>
                </a:lnTo>
                <a:lnTo>
                  <a:pt x="2826" y="1932"/>
                </a:lnTo>
                <a:lnTo>
                  <a:pt x="2827" y="1933"/>
                </a:lnTo>
                <a:lnTo>
                  <a:pt x="2828" y="1933"/>
                </a:lnTo>
                <a:lnTo>
                  <a:pt x="2828" y="1932"/>
                </a:lnTo>
                <a:lnTo>
                  <a:pt x="2829" y="1930"/>
                </a:lnTo>
                <a:lnTo>
                  <a:pt x="2829" y="1929"/>
                </a:lnTo>
                <a:lnTo>
                  <a:pt x="2835" y="1938"/>
                </a:lnTo>
                <a:lnTo>
                  <a:pt x="2839" y="1943"/>
                </a:lnTo>
                <a:lnTo>
                  <a:pt x="2841" y="1945"/>
                </a:lnTo>
                <a:lnTo>
                  <a:pt x="2843" y="1946"/>
                </a:lnTo>
                <a:lnTo>
                  <a:pt x="2845" y="1946"/>
                </a:lnTo>
                <a:lnTo>
                  <a:pt x="2847" y="1945"/>
                </a:lnTo>
                <a:lnTo>
                  <a:pt x="2850" y="1945"/>
                </a:lnTo>
                <a:lnTo>
                  <a:pt x="2851" y="1946"/>
                </a:lnTo>
                <a:lnTo>
                  <a:pt x="2853" y="1948"/>
                </a:lnTo>
                <a:lnTo>
                  <a:pt x="2854" y="1951"/>
                </a:lnTo>
                <a:lnTo>
                  <a:pt x="2855" y="1954"/>
                </a:lnTo>
                <a:lnTo>
                  <a:pt x="2857" y="1957"/>
                </a:lnTo>
                <a:lnTo>
                  <a:pt x="2859" y="1959"/>
                </a:lnTo>
                <a:lnTo>
                  <a:pt x="2862" y="1961"/>
                </a:lnTo>
                <a:lnTo>
                  <a:pt x="2865" y="1963"/>
                </a:lnTo>
                <a:lnTo>
                  <a:pt x="2868" y="1964"/>
                </a:lnTo>
                <a:lnTo>
                  <a:pt x="2874" y="1967"/>
                </a:lnTo>
                <a:lnTo>
                  <a:pt x="2877" y="1969"/>
                </a:lnTo>
                <a:lnTo>
                  <a:pt x="2879" y="1971"/>
                </a:lnTo>
                <a:lnTo>
                  <a:pt x="2884" y="1975"/>
                </a:lnTo>
                <a:lnTo>
                  <a:pt x="2889" y="1981"/>
                </a:lnTo>
                <a:lnTo>
                  <a:pt x="2894" y="1987"/>
                </a:lnTo>
                <a:lnTo>
                  <a:pt x="2899" y="1993"/>
                </a:lnTo>
                <a:lnTo>
                  <a:pt x="2902" y="1996"/>
                </a:lnTo>
                <a:lnTo>
                  <a:pt x="2905" y="1999"/>
                </a:lnTo>
                <a:lnTo>
                  <a:pt x="2909" y="2001"/>
                </a:lnTo>
                <a:lnTo>
                  <a:pt x="2913" y="2003"/>
                </a:lnTo>
                <a:lnTo>
                  <a:pt x="2916" y="2004"/>
                </a:lnTo>
                <a:lnTo>
                  <a:pt x="2921" y="2005"/>
                </a:lnTo>
                <a:lnTo>
                  <a:pt x="2925" y="2005"/>
                </a:lnTo>
                <a:lnTo>
                  <a:pt x="2930" y="2005"/>
                </a:lnTo>
                <a:lnTo>
                  <a:pt x="2932" y="2004"/>
                </a:lnTo>
                <a:lnTo>
                  <a:pt x="2933" y="2004"/>
                </a:lnTo>
                <a:lnTo>
                  <a:pt x="2937" y="2001"/>
                </a:lnTo>
                <a:lnTo>
                  <a:pt x="2944" y="1995"/>
                </a:lnTo>
                <a:lnTo>
                  <a:pt x="2950" y="1989"/>
                </a:lnTo>
                <a:lnTo>
                  <a:pt x="2953" y="1986"/>
                </a:lnTo>
                <a:lnTo>
                  <a:pt x="2955" y="1985"/>
                </a:lnTo>
                <a:lnTo>
                  <a:pt x="2962" y="1984"/>
                </a:lnTo>
                <a:lnTo>
                  <a:pt x="2968" y="1983"/>
                </a:lnTo>
                <a:lnTo>
                  <a:pt x="2974" y="1984"/>
                </a:lnTo>
                <a:lnTo>
                  <a:pt x="2979" y="1986"/>
                </a:lnTo>
                <a:lnTo>
                  <a:pt x="2983" y="1987"/>
                </a:lnTo>
                <a:lnTo>
                  <a:pt x="2988" y="1989"/>
                </a:lnTo>
                <a:lnTo>
                  <a:pt x="2993" y="1991"/>
                </a:lnTo>
                <a:lnTo>
                  <a:pt x="2997" y="1993"/>
                </a:lnTo>
                <a:lnTo>
                  <a:pt x="3003" y="1994"/>
                </a:lnTo>
                <a:lnTo>
                  <a:pt x="3006" y="1994"/>
                </a:lnTo>
                <a:lnTo>
                  <a:pt x="3009" y="1994"/>
                </a:lnTo>
                <a:lnTo>
                  <a:pt x="3011" y="1992"/>
                </a:lnTo>
                <a:lnTo>
                  <a:pt x="3016" y="1989"/>
                </a:lnTo>
                <a:lnTo>
                  <a:pt x="3020" y="1987"/>
                </a:lnTo>
                <a:lnTo>
                  <a:pt x="3023" y="1985"/>
                </a:lnTo>
                <a:lnTo>
                  <a:pt x="3026" y="1985"/>
                </a:lnTo>
                <a:lnTo>
                  <a:pt x="3029" y="1985"/>
                </a:lnTo>
                <a:lnTo>
                  <a:pt x="3032" y="1985"/>
                </a:lnTo>
                <a:lnTo>
                  <a:pt x="3033" y="1985"/>
                </a:lnTo>
                <a:lnTo>
                  <a:pt x="3034" y="1985"/>
                </a:lnTo>
                <a:lnTo>
                  <a:pt x="3038" y="1981"/>
                </a:lnTo>
                <a:lnTo>
                  <a:pt x="3041" y="1978"/>
                </a:lnTo>
                <a:lnTo>
                  <a:pt x="3043" y="1977"/>
                </a:lnTo>
                <a:lnTo>
                  <a:pt x="3047" y="1976"/>
                </a:lnTo>
                <a:lnTo>
                  <a:pt x="3052" y="1975"/>
                </a:lnTo>
                <a:lnTo>
                  <a:pt x="3060" y="1976"/>
                </a:lnTo>
                <a:lnTo>
                  <a:pt x="3068" y="1976"/>
                </a:lnTo>
                <a:lnTo>
                  <a:pt x="3072" y="1975"/>
                </a:lnTo>
                <a:lnTo>
                  <a:pt x="3076" y="1974"/>
                </a:lnTo>
                <a:lnTo>
                  <a:pt x="3077" y="1972"/>
                </a:lnTo>
                <a:lnTo>
                  <a:pt x="3079" y="1968"/>
                </a:lnTo>
                <a:lnTo>
                  <a:pt x="3080" y="1966"/>
                </a:lnTo>
                <a:lnTo>
                  <a:pt x="3081" y="1964"/>
                </a:lnTo>
                <a:lnTo>
                  <a:pt x="3083" y="1963"/>
                </a:lnTo>
                <a:lnTo>
                  <a:pt x="3084" y="1963"/>
                </a:lnTo>
                <a:lnTo>
                  <a:pt x="3085" y="1963"/>
                </a:lnTo>
                <a:lnTo>
                  <a:pt x="3086" y="1963"/>
                </a:lnTo>
                <a:lnTo>
                  <a:pt x="3087" y="1963"/>
                </a:lnTo>
                <a:lnTo>
                  <a:pt x="3087" y="1964"/>
                </a:lnTo>
                <a:lnTo>
                  <a:pt x="3087" y="1965"/>
                </a:lnTo>
                <a:lnTo>
                  <a:pt x="3087" y="1967"/>
                </a:lnTo>
                <a:lnTo>
                  <a:pt x="3086" y="1969"/>
                </a:lnTo>
                <a:lnTo>
                  <a:pt x="3086" y="1971"/>
                </a:lnTo>
                <a:lnTo>
                  <a:pt x="3086" y="1972"/>
                </a:lnTo>
                <a:lnTo>
                  <a:pt x="3087" y="1972"/>
                </a:lnTo>
                <a:lnTo>
                  <a:pt x="3090" y="1971"/>
                </a:lnTo>
                <a:lnTo>
                  <a:pt x="3092" y="1970"/>
                </a:lnTo>
                <a:lnTo>
                  <a:pt x="3093" y="1968"/>
                </a:lnTo>
                <a:lnTo>
                  <a:pt x="3096" y="1964"/>
                </a:lnTo>
                <a:lnTo>
                  <a:pt x="3099" y="1960"/>
                </a:lnTo>
                <a:lnTo>
                  <a:pt x="3100" y="1958"/>
                </a:lnTo>
                <a:lnTo>
                  <a:pt x="3102" y="1957"/>
                </a:lnTo>
                <a:lnTo>
                  <a:pt x="3104" y="1956"/>
                </a:lnTo>
                <a:lnTo>
                  <a:pt x="3108" y="1955"/>
                </a:lnTo>
                <a:lnTo>
                  <a:pt x="3116" y="1953"/>
                </a:lnTo>
                <a:lnTo>
                  <a:pt x="3124" y="1952"/>
                </a:lnTo>
                <a:lnTo>
                  <a:pt x="3131" y="1952"/>
                </a:lnTo>
                <a:lnTo>
                  <a:pt x="3138" y="1953"/>
                </a:lnTo>
                <a:lnTo>
                  <a:pt x="3141" y="1953"/>
                </a:lnTo>
                <a:lnTo>
                  <a:pt x="3144" y="1954"/>
                </a:lnTo>
                <a:lnTo>
                  <a:pt x="3149" y="1957"/>
                </a:lnTo>
                <a:lnTo>
                  <a:pt x="3156" y="1963"/>
                </a:lnTo>
                <a:lnTo>
                  <a:pt x="3163" y="1969"/>
                </a:lnTo>
                <a:lnTo>
                  <a:pt x="3165" y="1972"/>
                </a:lnTo>
                <a:lnTo>
                  <a:pt x="3166" y="1974"/>
                </a:lnTo>
                <a:lnTo>
                  <a:pt x="3167" y="1977"/>
                </a:lnTo>
                <a:lnTo>
                  <a:pt x="3167" y="1979"/>
                </a:lnTo>
                <a:lnTo>
                  <a:pt x="3166" y="1981"/>
                </a:lnTo>
                <a:lnTo>
                  <a:pt x="3165" y="1982"/>
                </a:lnTo>
                <a:lnTo>
                  <a:pt x="3164" y="1984"/>
                </a:lnTo>
                <a:lnTo>
                  <a:pt x="3163" y="1986"/>
                </a:lnTo>
                <a:lnTo>
                  <a:pt x="3163" y="1988"/>
                </a:lnTo>
                <a:lnTo>
                  <a:pt x="3164" y="1991"/>
                </a:lnTo>
                <a:lnTo>
                  <a:pt x="3165" y="1994"/>
                </a:lnTo>
                <a:lnTo>
                  <a:pt x="3169" y="1998"/>
                </a:lnTo>
                <a:lnTo>
                  <a:pt x="3172" y="2002"/>
                </a:lnTo>
                <a:lnTo>
                  <a:pt x="3175" y="2005"/>
                </a:lnTo>
                <a:lnTo>
                  <a:pt x="3189" y="2002"/>
                </a:lnTo>
                <a:lnTo>
                  <a:pt x="3203" y="1999"/>
                </a:lnTo>
                <a:lnTo>
                  <a:pt x="3203" y="1994"/>
                </a:lnTo>
                <a:lnTo>
                  <a:pt x="3206" y="1993"/>
                </a:lnTo>
                <a:lnTo>
                  <a:pt x="3208" y="1994"/>
                </a:lnTo>
                <a:lnTo>
                  <a:pt x="3209" y="1994"/>
                </a:lnTo>
                <a:lnTo>
                  <a:pt x="3210" y="1996"/>
                </a:lnTo>
                <a:lnTo>
                  <a:pt x="3211" y="1998"/>
                </a:lnTo>
                <a:lnTo>
                  <a:pt x="3211" y="1999"/>
                </a:lnTo>
                <a:lnTo>
                  <a:pt x="3213" y="1998"/>
                </a:lnTo>
                <a:lnTo>
                  <a:pt x="3215" y="1997"/>
                </a:lnTo>
                <a:lnTo>
                  <a:pt x="3217" y="1994"/>
                </a:lnTo>
                <a:lnTo>
                  <a:pt x="3218" y="1995"/>
                </a:lnTo>
                <a:lnTo>
                  <a:pt x="3219" y="1997"/>
                </a:lnTo>
                <a:lnTo>
                  <a:pt x="3219" y="1998"/>
                </a:lnTo>
                <a:lnTo>
                  <a:pt x="3220" y="1999"/>
                </a:lnTo>
                <a:lnTo>
                  <a:pt x="3221" y="1999"/>
                </a:lnTo>
                <a:lnTo>
                  <a:pt x="3223" y="1999"/>
                </a:lnTo>
                <a:lnTo>
                  <a:pt x="3223" y="1998"/>
                </a:lnTo>
                <a:lnTo>
                  <a:pt x="3223" y="1995"/>
                </a:lnTo>
                <a:lnTo>
                  <a:pt x="3224" y="1993"/>
                </a:lnTo>
                <a:lnTo>
                  <a:pt x="3225" y="1993"/>
                </a:lnTo>
                <a:lnTo>
                  <a:pt x="3226" y="1993"/>
                </a:lnTo>
                <a:lnTo>
                  <a:pt x="3228" y="1994"/>
                </a:lnTo>
                <a:lnTo>
                  <a:pt x="3225" y="2005"/>
                </a:lnTo>
                <a:lnTo>
                  <a:pt x="3228" y="2006"/>
                </a:lnTo>
                <a:lnTo>
                  <a:pt x="3231" y="2006"/>
                </a:lnTo>
                <a:lnTo>
                  <a:pt x="3234" y="2006"/>
                </a:lnTo>
                <a:lnTo>
                  <a:pt x="3237" y="2008"/>
                </a:lnTo>
                <a:lnTo>
                  <a:pt x="3237" y="2010"/>
                </a:lnTo>
                <a:lnTo>
                  <a:pt x="3237" y="2012"/>
                </a:lnTo>
                <a:lnTo>
                  <a:pt x="3238" y="2014"/>
                </a:lnTo>
                <a:lnTo>
                  <a:pt x="3241" y="2018"/>
                </a:lnTo>
                <a:lnTo>
                  <a:pt x="3243" y="2021"/>
                </a:lnTo>
                <a:lnTo>
                  <a:pt x="3245" y="2024"/>
                </a:lnTo>
                <a:lnTo>
                  <a:pt x="3245" y="2029"/>
                </a:lnTo>
                <a:lnTo>
                  <a:pt x="3245" y="2034"/>
                </a:lnTo>
                <a:lnTo>
                  <a:pt x="3244" y="2039"/>
                </a:lnTo>
                <a:lnTo>
                  <a:pt x="3244" y="2040"/>
                </a:lnTo>
                <a:lnTo>
                  <a:pt x="3243" y="2050"/>
                </a:lnTo>
                <a:lnTo>
                  <a:pt x="3242" y="2055"/>
                </a:lnTo>
                <a:lnTo>
                  <a:pt x="3242" y="2059"/>
                </a:lnTo>
                <a:lnTo>
                  <a:pt x="3241" y="2061"/>
                </a:lnTo>
                <a:lnTo>
                  <a:pt x="3239" y="2064"/>
                </a:lnTo>
                <a:lnTo>
                  <a:pt x="3236" y="2068"/>
                </a:lnTo>
                <a:lnTo>
                  <a:pt x="3234" y="2072"/>
                </a:lnTo>
                <a:lnTo>
                  <a:pt x="3235" y="2075"/>
                </a:lnTo>
                <a:lnTo>
                  <a:pt x="3238" y="2080"/>
                </a:lnTo>
                <a:lnTo>
                  <a:pt x="3240" y="2085"/>
                </a:lnTo>
                <a:lnTo>
                  <a:pt x="3241" y="2088"/>
                </a:lnTo>
                <a:lnTo>
                  <a:pt x="3239" y="2089"/>
                </a:lnTo>
                <a:lnTo>
                  <a:pt x="3238" y="2090"/>
                </a:lnTo>
                <a:lnTo>
                  <a:pt x="3237" y="2091"/>
                </a:lnTo>
                <a:lnTo>
                  <a:pt x="3235" y="2095"/>
                </a:lnTo>
                <a:lnTo>
                  <a:pt x="3232" y="2106"/>
                </a:lnTo>
                <a:lnTo>
                  <a:pt x="3229" y="2118"/>
                </a:lnTo>
                <a:lnTo>
                  <a:pt x="3225" y="2129"/>
                </a:lnTo>
                <a:lnTo>
                  <a:pt x="3230" y="2131"/>
                </a:lnTo>
                <a:lnTo>
                  <a:pt x="3232" y="2133"/>
                </a:lnTo>
                <a:lnTo>
                  <a:pt x="3235" y="2136"/>
                </a:lnTo>
                <a:lnTo>
                  <a:pt x="3236" y="2138"/>
                </a:lnTo>
                <a:lnTo>
                  <a:pt x="3236" y="2140"/>
                </a:lnTo>
                <a:lnTo>
                  <a:pt x="3236" y="2141"/>
                </a:lnTo>
                <a:lnTo>
                  <a:pt x="3235" y="2143"/>
                </a:lnTo>
                <a:lnTo>
                  <a:pt x="3231" y="2145"/>
                </a:lnTo>
                <a:lnTo>
                  <a:pt x="3238" y="2151"/>
                </a:lnTo>
                <a:lnTo>
                  <a:pt x="3248" y="2158"/>
                </a:lnTo>
                <a:lnTo>
                  <a:pt x="3256" y="2165"/>
                </a:lnTo>
                <a:lnTo>
                  <a:pt x="3260" y="2168"/>
                </a:lnTo>
                <a:lnTo>
                  <a:pt x="3262" y="2171"/>
                </a:lnTo>
                <a:lnTo>
                  <a:pt x="3259" y="2179"/>
                </a:lnTo>
                <a:lnTo>
                  <a:pt x="3263" y="2182"/>
                </a:lnTo>
                <a:lnTo>
                  <a:pt x="3268" y="2186"/>
                </a:lnTo>
                <a:lnTo>
                  <a:pt x="3273" y="2190"/>
                </a:lnTo>
                <a:lnTo>
                  <a:pt x="3275" y="2191"/>
                </a:lnTo>
                <a:lnTo>
                  <a:pt x="3276" y="2193"/>
                </a:lnTo>
                <a:lnTo>
                  <a:pt x="3277" y="2196"/>
                </a:lnTo>
                <a:lnTo>
                  <a:pt x="3277" y="2198"/>
                </a:lnTo>
                <a:lnTo>
                  <a:pt x="3278" y="2199"/>
                </a:lnTo>
                <a:lnTo>
                  <a:pt x="3279" y="2200"/>
                </a:lnTo>
                <a:lnTo>
                  <a:pt x="3284" y="2210"/>
                </a:lnTo>
                <a:lnTo>
                  <a:pt x="3285" y="2212"/>
                </a:lnTo>
                <a:lnTo>
                  <a:pt x="3285" y="2213"/>
                </a:lnTo>
                <a:lnTo>
                  <a:pt x="3284" y="2215"/>
                </a:lnTo>
                <a:lnTo>
                  <a:pt x="3283" y="2216"/>
                </a:lnTo>
                <a:lnTo>
                  <a:pt x="3282" y="2217"/>
                </a:lnTo>
                <a:lnTo>
                  <a:pt x="3281" y="2218"/>
                </a:lnTo>
                <a:lnTo>
                  <a:pt x="3282" y="2219"/>
                </a:lnTo>
                <a:lnTo>
                  <a:pt x="3283" y="2221"/>
                </a:lnTo>
                <a:lnTo>
                  <a:pt x="3285" y="2223"/>
                </a:lnTo>
                <a:lnTo>
                  <a:pt x="3287" y="2228"/>
                </a:lnTo>
                <a:lnTo>
                  <a:pt x="3289" y="2233"/>
                </a:lnTo>
                <a:lnTo>
                  <a:pt x="3290" y="2239"/>
                </a:lnTo>
                <a:lnTo>
                  <a:pt x="3293" y="2250"/>
                </a:lnTo>
                <a:lnTo>
                  <a:pt x="3294" y="2251"/>
                </a:lnTo>
                <a:lnTo>
                  <a:pt x="3297" y="2254"/>
                </a:lnTo>
                <a:lnTo>
                  <a:pt x="3301" y="2258"/>
                </a:lnTo>
                <a:lnTo>
                  <a:pt x="3303" y="2262"/>
                </a:lnTo>
                <a:lnTo>
                  <a:pt x="3304" y="2266"/>
                </a:lnTo>
                <a:lnTo>
                  <a:pt x="3304" y="2269"/>
                </a:lnTo>
                <a:lnTo>
                  <a:pt x="3304" y="2272"/>
                </a:lnTo>
                <a:lnTo>
                  <a:pt x="3304" y="2277"/>
                </a:lnTo>
                <a:lnTo>
                  <a:pt x="3304" y="2283"/>
                </a:lnTo>
                <a:lnTo>
                  <a:pt x="3310" y="2289"/>
                </a:lnTo>
                <a:lnTo>
                  <a:pt x="3310" y="2294"/>
                </a:lnTo>
                <a:lnTo>
                  <a:pt x="3309" y="2299"/>
                </a:lnTo>
                <a:lnTo>
                  <a:pt x="3306" y="2310"/>
                </a:lnTo>
                <a:lnTo>
                  <a:pt x="3304" y="2320"/>
                </a:lnTo>
                <a:lnTo>
                  <a:pt x="3304" y="2324"/>
                </a:lnTo>
                <a:lnTo>
                  <a:pt x="3304" y="2326"/>
                </a:lnTo>
                <a:lnTo>
                  <a:pt x="3304" y="2328"/>
                </a:lnTo>
                <a:lnTo>
                  <a:pt x="3307" y="2330"/>
                </a:lnTo>
                <a:lnTo>
                  <a:pt x="3309" y="2330"/>
                </a:lnTo>
                <a:lnTo>
                  <a:pt x="3310" y="2331"/>
                </a:lnTo>
                <a:lnTo>
                  <a:pt x="3313" y="2342"/>
                </a:lnTo>
                <a:lnTo>
                  <a:pt x="3314" y="2347"/>
                </a:lnTo>
                <a:lnTo>
                  <a:pt x="3315" y="2353"/>
                </a:lnTo>
                <a:lnTo>
                  <a:pt x="3315" y="2365"/>
                </a:lnTo>
                <a:lnTo>
                  <a:pt x="3314" y="2371"/>
                </a:lnTo>
                <a:lnTo>
                  <a:pt x="3313" y="2373"/>
                </a:lnTo>
                <a:lnTo>
                  <a:pt x="3313" y="2376"/>
                </a:lnTo>
                <a:lnTo>
                  <a:pt x="3310" y="2380"/>
                </a:lnTo>
                <a:lnTo>
                  <a:pt x="3307" y="2384"/>
                </a:lnTo>
                <a:lnTo>
                  <a:pt x="3303" y="2387"/>
                </a:lnTo>
                <a:lnTo>
                  <a:pt x="3302" y="2389"/>
                </a:lnTo>
                <a:lnTo>
                  <a:pt x="3301" y="2390"/>
                </a:lnTo>
                <a:lnTo>
                  <a:pt x="3301" y="2392"/>
                </a:lnTo>
                <a:lnTo>
                  <a:pt x="3302" y="2394"/>
                </a:lnTo>
                <a:lnTo>
                  <a:pt x="3302" y="2397"/>
                </a:lnTo>
                <a:lnTo>
                  <a:pt x="3302" y="2398"/>
                </a:lnTo>
                <a:lnTo>
                  <a:pt x="3301" y="2399"/>
                </a:lnTo>
                <a:lnTo>
                  <a:pt x="3300" y="2400"/>
                </a:lnTo>
                <a:lnTo>
                  <a:pt x="3297" y="2400"/>
                </a:lnTo>
                <a:lnTo>
                  <a:pt x="3294" y="2401"/>
                </a:lnTo>
                <a:lnTo>
                  <a:pt x="3293" y="2401"/>
                </a:lnTo>
                <a:lnTo>
                  <a:pt x="3291" y="2406"/>
                </a:lnTo>
                <a:lnTo>
                  <a:pt x="3290" y="2410"/>
                </a:lnTo>
                <a:lnTo>
                  <a:pt x="3290" y="2414"/>
                </a:lnTo>
                <a:lnTo>
                  <a:pt x="3290" y="2417"/>
                </a:lnTo>
                <a:lnTo>
                  <a:pt x="3291" y="2424"/>
                </a:lnTo>
                <a:lnTo>
                  <a:pt x="3291" y="2428"/>
                </a:lnTo>
                <a:lnTo>
                  <a:pt x="3290" y="2432"/>
                </a:lnTo>
                <a:lnTo>
                  <a:pt x="3288" y="2437"/>
                </a:lnTo>
                <a:lnTo>
                  <a:pt x="3283" y="2443"/>
                </a:lnTo>
                <a:lnTo>
                  <a:pt x="3278" y="2450"/>
                </a:lnTo>
                <a:lnTo>
                  <a:pt x="3277" y="2453"/>
                </a:lnTo>
                <a:lnTo>
                  <a:pt x="3276" y="2455"/>
                </a:lnTo>
                <a:lnTo>
                  <a:pt x="3276" y="2461"/>
                </a:lnTo>
                <a:lnTo>
                  <a:pt x="3275" y="2469"/>
                </a:lnTo>
                <a:lnTo>
                  <a:pt x="3276" y="2492"/>
                </a:lnTo>
                <a:lnTo>
                  <a:pt x="3277" y="2510"/>
                </a:lnTo>
                <a:lnTo>
                  <a:pt x="3278" y="2516"/>
                </a:lnTo>
                <a:lnTo>
                  <a:pt x="3279" y="2520"/>
                </a:lnTo>
                <a:lnTo>
                  <a:pt x="3284" y="2520"/>
                </a:lnTo>
                <a:lnTo>
                  <a:pt x="3301" y="2539"/>
                </a:lnTo>
                <a:lnTo>
                  <a:pt x="3303" y="2543"/>
                </a:lnTo>
                <a:lnTo>
                  <a:pt x="3303" y="2547"/>
                </a:lnTo>
                <a:lnTo>
                  <a:pt x="3303" y="2555"/>
                </a:lnTo>
                <a:lnTo>
                  <a:pt x="3303" y="2563"/>
                </a:lnTo>
                <a:lnTo>
                  <a:pt x="3303" y="2566"/>
                </a:lnTo>
                <a:lnTo>
                  <a:pt x="3304" y="2570"/>
                </a:lnTo>
                <a:lnTo>
                  <a:pt x="3305" y="2573"/>
                </a:lnTo>
                <a:lnTo>
                  <a:pt x="3307" y="2575"/>
                </a:lnTo>
                <a:lnTo>
                  <a:pt x="3311" y="2579"/>
                </a:lnTo>
                <a:lnTo>
                  <a:pt x="3316" y="2583"/>
                </a:lnTo>
                <a:lnTo>
                  <a:pt x="3317" y="2585"/>
                </a:lnTo>
                <a:lnTo>
                  <a:pt x="3318" y="2587"/>
                </a:lnTo>
                <a:lnTo>
                  <a:pt x="3319" y="2589"/>
                </a:lnTo>
                <a:lnTo>
                  <a:pt x="3319" y="2591"/>
                </a:lnTo>
                <a:lnTo>
                  <a:pt x="3318" y="2594"/>
                </a:lnTo>
                <a:lnTo>
                  <a:pt x="3318" y="2598"/>
                </a:lnTo>
                <a:lnTo>
                  <a:pt x="3318" y="2602"/>
                </a:lnTo>
                <a:lnTo>
                  <a:pt x="3319" y="2603"/>
                </a:lnTo>
                <a:lnTo>
                  <a:pt x="3320" y="2605"/>
                </a:lnTo>
                <a:lnTo>
                  <a:pt x="3324" y="2607"/>
                </a:lnTo>
                <a:lnTo>
                  <a:pt x="3328" y="2610"/>
                </a:lnTo>
                <a:lnTo>
                  <a:pt x="3329" y="2612"/>
                </a:lnTo>
                <a:lnTo>
                  <a:pt x="3329" y="2613"/>
                </a:lnTo>
                <a:lnTo>
                  <a:pt x="3330" y="2617"/>
                </a:lnTo>
                <a:lnTo>
                  <a:pt x="3330" y="2622"/>
                </a:lnTo>
                <a:lnTo>
                  <a:pt x="3329" y="2631"/>
                </a:lnTo>
                <a:lnTo>
                  <a:pt x="3327" y="2640"/>
                </a:lnTo>
                <a:lnTo>
                  <a:pt x="3327" y="2644"/>
                </a:lnTo>
                <a:lnTo>
                  <a:pt x="3327" y="2647"/>
                </a:lnTo>
                <a:lnTo>
                  <a:pt x="3327" y="2649"/>
                </a:lnTo>
                <a:lnTo>
                  <a:pt x="3328" y="2652"/>
                </a:lnTo>
                <a:lnTo>
                  <a:pt x="3331" y="2659"/>
                </a:lnTo>
                <a:lnTo>
                  <a:pt x="3335" y="2670"/>
                </a:lnTo>
                <a:lnTo>
                  <a:pt x="3336" y="2679"/>
                </a:lnTo>
                <a:lnTo>
                  <a:pt x="3336" y="2688"/>
                </a:lnTo>
                <a:lnTo>
                  <a:pt x="3336" y="2702"/>
                </a:lnTo>
                <a:lnTo>
                  <a:pt x="3336" y="2709"/>
                </a:lnTo>
                <a:lnTo>
                  <a:pt x="3337" y="2717"/>
                </a:lnTo>
                <a:lnTo>
                  <a:pt x="3338" y="2725"/>
                </a:lnTo>
                <a:lnTo>
                  <a:pt x="3341" y="2734"/>
                </a:lnTo>
                <a:lnTo>
                  <a:pt x="3342" y="2738"/>
                </a:lnTo>
                <a:lnTo>
                  <a:pt x="3346" y="2743"/>
                </a:lnTo>
                <a:lnTo>
                  <a:pt x="3349" y="2749"/>
                </a:lnTo>
                <a:lnTo>
                  <a:pt x="3352" y="2751"/>
                </a:lnTo>
                <a:lnTo>
                  <a:pt x="3354" y="2751"/>
                </a:lnTo>
                <a:lnTo>
                  <a:pt x="3356" y="2751"/>
                </a:lnTo>
                <a:lnTo>
                  <a:pt x="3359" y="2751"/>
                </a:lnTo>
                <a:lnTo>
                  <a:pt x="3360" y="2751"/>
                </a:lnTo>
                <a:lnTo>
                  <a:pt x="3362" y="2755"/>
                </a:lnTo>
                <a:lnTo>
                  <a:pt x="3362" y="2758"/>
                </a:lnTo>
                <a:lnTo>
                  <a:pt x="3362" y="2762"/>
                </a:lnTo>
                <a:lnTo>
                  <a:pt x="3363" y="2764"/>
                </a:lnTo>
                <a:lnTo>
                  <a:pt x="3363" y="2765"/>
                </a:lnTo>
                <a:lnTo>
                  <a:pt x="3364" y="2767"/>
                </a:lnTo>
                <a:lnTo>
                  <a:pt x="3365" y="2768"/>
                </a:lnTo>
                <a:lnTo>
                  <a:pt x="3369" y="2771"/>
                </a:lnTo>
                <a:lnTo>
                  <a:pt x="3372" y="2774"/>
                </a:lnTo>
                <a:lnTo>
                  <a:pt x="3374" y="2777"/>
                </a:lnTo>
                <a:lnTo>
                  <a:pt x="3375" y="2781"/>
                </a:lnTo>
                <a:lnTo>
                  <a:pt x="3375" y="2788"/>
                </a:lnTo>
                <a:lnTo>
                  <a:pt x="3375" y="2797"/>
                </a:lnTo>
                <a:lnTo>
                  <a:pt x="3376" y="2801"/>
                </a:lnTo>
                <a:lnTo>
                  <a:pt x="3377" y="2805"/>
                </a:lnTo>
                <a:lnTo>
                  <a:pt x="3379" y="2807"/>
                </a:lnTo>
                <a:lnTo>
                  <a:pt x="3382" y="2808"/>
                </a:lnTo>
                <a:lnTo>
                  <a:pt x="3386" y="2810"/>
                </a:lnTo>
                <a:lnTo>
                  <a:pt x="3389" y="2817"/>
                </a:lnTo>
                <a:lnTo>
                  <a:pt x="3392" y="2828"/>
                </a:lnTo>
                <a:lnTo>
                  <a:pt x="3394" y="2838"/>
                </a:lnTo>
                <a:lnTo>
                  <a:pt x="3394" y="2843"/>
                </a:lnTo>
                <a:lnTo>
                  <a:pt x="3394" y="2847"/>
                </a:lnTo>
                <a:lnTo>
                  <a:pt x="3393" y="2851"/>
                </a:lnTo>
                <a:lnTo>
                  <a:pt x="3392" y="2853"/>
                </a:lnTo>
                <a:lnTo>
                  <a:pt x="3390" y="2855"/>
                </a:lnTo>
                <a:lnTo>
                  <a:pt x="3388" y="2856"/>
                </a:lnTo>
                <a:lnTo>
                  <a:pt x="3385" y="2859"/>
                </a:lnTo>
                <a:lnTo>
                  <a:pt x="3384" y="2861"/>
                </a:lnTo>
                <a:lnTo>
                  <a:pt x="3383" y="2864"/>
                </a:lnTo>
                <a:lnTo>
                  <a:pt x="3389" y="2867"/>
                </a:lnTo>
                <a:lnTo>
                  <a:pt x="3389" y="2881"/>
                </a:lnTo>
                <a:lnTo>
                  <a:pt x="3390" y="2886"/>
                </a:lnTo>
                <a:lnTo>
                  <a:pt x="3391" y="2891"/>
                </a:lnTo>
                <a:lnTo>
                  <a:pt x="3392" y="2895"/>
                </a:lnTo>
                <a:lnTo>
                  <a:pt x="3393" y="2897"/>
                </a:lnTo>
                <a:lnTo>
                  <a:pt x="3394" y="2898"/>
                </a:lnTo>
                <a:lnTo>
                  <a:pt x="3394" y="2900"/>
                </a:lnTo>
                <a:lnTo>
                  <a:pt x="3403" y="2895"/>
                </a:lnTo>
                <a:lnTo>
                  <a:pt x="3403" y="2900"/>
                </a:lnTo>
                <a:lnTo>
                  <a:pt x="3405" y="2901"/>
                </a:lnTo>
                <a:lnTo>
                  <a:pt x="3407" y="2901"/>
                </a:lnTo>
                <a:lnTo>
                  <a:pt x="3411" y="2900"/>
                </a:lnTo>
                <a:lnTo>
                  <a:pt x="3414" y="2906"/>
                </a:lnTo>
                <a:lnTo>
                  <a:pt x="3416" y="2906"/>
                </a:lnTo>
                <a:lnTo>
                  <a:pt x="3419" y="2906"/>
                </a:lnTo>
                <a:lnTo>
                  <a:pt x="3423" y="2906"/>
                </a:lnTo>
                <a:lnTo>
                  <a:pt x="3428" y="2904"/>
                </a:lnTo>
                <a:lnTo>
                  <a:pt x="3431" y="2902"/>
                </a:lnTo>
                <a:lnTo>
                  <a:pt x="3438" y="2897"/>
                </a:lnTo>
                <a:lnTo>
                  <a:pt x="3440" y="2896"/>
                </a:lnTo>
                <a:lnTo>
                  <a:pt x="3442" y="2895"/>
                </a:lnTo>
                <a:lnTo>
                  <a:pt x="3445" y="2894"/>
                </a:lnTo>
                <a:lnTo>
                  <a:pt x="3448" y="2895"/>
                </a:lnTo>
                <a:lnTo>
                  <a:pt x="3453" y="2896"/>
                </a:lnTo>
                <a:lnTo>
                  <a:pt x="3457" y="2897"/>
                </a:lnTo>
                <a:lnTo>
                  <a:pt x="3460" y="2898"/>
                </a:lnTo>
                <a:lnTo>
                  <a:pt x="3462" y="2898"/>
                </a:lnTo>
                <a:lnTo>
                  <a:pt x="3466" y="2893"/>
                </a:lnTo>
                <a:lnTo>
                  <a:pt x="3468" y="2891"/>
                </a:lnTo>
                <a:lnTo>
                  <a:pt x="3470" y="2889"/>
                </a:lnTo>
                <a:lnTo>
                  <a:pt x="3478" y="2888"/>
                </a:lnTo>
                <a:lnTo>
                  <a:pt x="3484" y="2887"/>
                </a:lnTo>
                <a:lnTo>
                  <a:pt x="3489" y="2888"/>
                </a:lnTo>
                <a:lnTo>
                  <a:pt x="3494" y="2889"/>
                </a:lnTo>
                <a:lnTo>
                  <a:pt x="3504" y="2891"/>
                </a:lnTo>
                <a:lnTo>
                  <a:pt x="3509" y="2892"/>
                </a:lnTo>
                <a:lnTo>
                  <a:pt x="3515" y="2892"/>
                </a:lnTo>
                <a:lnTo>
                  <a:pt x="3518" y="2886"/>
                </a:lnTo>
                <a:lnTo>
                  <a:pt x="3526" y="2887"/>
                </a:lnTo>
                <a:lnTo>
                  <a:pt x="3535" y="2886"/>
                </a:lnTo>
                <a:lnTo>
                  <a:pt x="3535" y="2881"/>
                </a:lnTo>
                <a:lnTo>
                  <a:pt x="3537" y="2880"/>
                </a:lnTo>
                <a:lnTo>
                  <a:pt x="3538" y="2880"/>
                </a:lnTo>
                <a:lnTo>
                  <a:pt x="3542" y="2881"/>
                </a:lnTo>
                <a:lnTo>
                  <a:pt x="3545" y="2881"/>
                </a:lnTo>
                <a:lnTo>
                  <a:pt x="3549" y="2881"/>
                </a:lnTo>
                <a:lnTo>
                  <a:pt x="3553" y="2879"/>
                </a:lnTo>
                <a:lnTo>
                  <a:pt x="3556" y="2878"/>
                </a:lnTo>
                <a:lnTo>
                  <a:pt x="3564" y="2872"/>
                </a:lnTo>
                <a:lnTo>
                  <a:pt x="3567" y="2869"/>
                </a:lnTo>
                <a:lnTo>
                  <a:pt x="3571" y="2865"/>
                </a:lnTo>
                <a:lnTo>
                  <a:pt x="3578" y="2858"/>
                </a:lnTo>
                <a:lnTo>
                  <a:pt x="3591" y="2841"/>
                </a:lnTo>
                <a:lnTo>
                  <a:pt x="3597" y="2834"/>
                </a:lnTo>
                <a:lnTo>
                  <a:pt x="3602" y="2827"/>
                </a:lnTo>
                <a:lnTo>
                  <a:pt x="3605" y="2824"/>
                </a:lnTo>
                <a:lnTo>
                  <a:pt x="3610" y="2822"/>
                </a:lnTo>
                <a:lnTo>
                  <a:pt x="3613" y="2819"/>
                </a:lnTo>
                <a:lnTo>
                  <a:pt x="3616" y="2816"/>
                </a:lnTo>
                <a:lnTo>
                  <a:pt x="3617" y="2815"/>
                </a:lnTo>
                <a:lnTo>
                  <a:pt x="3617" y="2814"/>
                </a:lnTo>
                <a:lnTo>
                  <a:pt x="3617" y="2812"/>
                </a:lnTo>
                <a:lnTo>
                  <a:pt x="3616" y="2810"/>
                </a:lnTo>
                <a:lnTo>
                  <a:pt x="3616" y="2808"/>
                </a:lnTo>
                <a:lnTo>
                  <a:pt x="3619" y="2808"/>
                </a:lnTo>
                <a:lnTo>
                  <a:pt x="3626" y="2792"/>
                </a:lnTo>
                <a:lnTo>
                  <a:pt x="3629" y="2783"/>
                </a:lnTo>
                <a:lnTo>
                  <a:pt x="3633" y="2777"/>
                </a:lnTo>
                <a:lnTo>
                  <a:pt x="3637" y="2774"/>
                </a:lnTo>
                <a:lnTo>
                  <a:pt x="3644" y="2770"/>
                </a:lnTo>
                <a:lnTo>
                  <a:pt x="3656" y="2763"/>
                </a:lnTo>
                <a:lnTo>
                  <a:pt x="3650" y="2757"/>
                </a:lnTo>
                <a:lnTo>
                  <a:pt x="3651" y="2755"/>
                </a:lnTo>
                <a:lnTo>
                  <a:pt x="3650" y="2753"/>
                </a:lnTo>
                <a:lnTo>
                  <a:pt x="3650" y="2749"/>
                </a:lnTo>
                <a:lnTo>
                  <a:pt x="3659" y="2749"/>
                </a:lnTo>
                <a:lnTo>
                  <a:pt x="3660" y="2735"/>
                </a:lnTo>
                <a:lnTo>
                  <a:pt x="3661" y="2713"/>
                </a:lnTo>
                <a:lnTo>
                  <a:pt x="3661" y="2706"/>
                </a:lnTo>
                <a:lnTo>
                  <a:pt x="3660" y="2705"/>
                </a:lnTo>
                <a:lnTo>
                  <a:pt x="3657" y="2703"/>
                </a:lnTo>
                <a:lnTo>
                  <a:pt x="3655" y="2700"/>
                </a:lnTo>
                <a:lnTo>
                  <a:pt x="3653" y="2698"/>
                </a:lnTo>
                <a:lnTo>
                  <a:pt x="3668" y="2687"/>
                </a:lnTo>
                <a:lnTo>
                  <a:pt x="3676" y="2682"/>
                </a:lnTo>
                <a:lnTo>
                  <a:pt x="3680" y="2680"/>
                </a:lnTo>
                <a:lnTo>
                  <a:pt x="3684" y="2678"/>
                </a:lnTo>
                <a:lnTo>
                  <a:pt x="3689" y="2677"/>
                </a:lnTo>
                <a:lnTo>
                  <a:pt x="3694" y="2676"/>
                </a:lnTo>
                <a:lnTo>
                  <a:pt x="3699" y="2675"/>
                </a:lnTo>
                <a:lnTo>
                  <a:pt x="3701" y="2674"/>
                </a:lnTo>
                <a:lnTo>
                  <a:pt x="3704" y="2673"/>
                </a:lnTo>
                <a:lnTo>
                  <a:pt x="3706" y="2670"/>
                </a:lnTo>
                <a:lnTo>
                  <a:pt x="3707" y="2666"/>
                </a:lnTo>
                <a:lnTo>
                  <a:pt x="3708" y="2661"/>
                </a:lnTo>
                <a:lnTo>
                  <a:pt x="3709" y="2656"/>
                </a:lnTo>
                <a:lnTo>
                  <a:pt x="3709" y="2649"/>
                </a:lnTo>
                <a:lnTo>
                  <a:pt x="3709" y="2642"/>
                </a:lnTo>
                <a:lnTo>
                  <a:pt x="3707" y="2628"/>
                </a:lnTo>
                <a:lnTo>
                  <a:pt x="3703" y="2598"/>
                </a:lnTo>
                <a:lnTo>
                  <a:pt x="3702" y="2587"/>
                </a:lnTo>
                <a:lnTo>
                  <a:pt x="3701" y="2579"/>
                </a:lnTo>
                <a:lnTo>
                  <a:pt x="3695" y="2579"/>
                </a:lnTo>
                <a:lnTo>
                  <a:pt x="3694" y="2572"/>
                </a:lnTo>
                <a:lnTo>
                  <a:pt x="3694" y="2567"/>
                </a:lnTo>
                <a:lnTo>
                  <a:pt x="3695" y="2559"/>
                </a:lnTo>
                <a:lnTo>
                  <a:pt x="3695" y="2553"/>
                </a:lnTo>
                <a:lnTo>
                  <a:pt x="3697" y="2552"/>
                </a:lnTo>
                <a:lnTo>
                  <a:pt x="3699" y="2552"/>
                </a:lnTo>
                <a:lnTo>
                  <a:pt x="3702" y="2552"/>
                </a:lnTo>
                <a:lnTo>
                  <a:pt x="3704" y="2551"/>
                </a:lnTo>
                <a:lnTo>
                  <a:pt x="3705" y="2548"/>
                </a:lnTo>
                <a:lnTo>
                  <a:pt x="3706" y="2543"/>
                </a:lnTo>
                <a:lnTo>
                  <a:pt x="3708" y="2539"/>
                </a:lnTo>
                <a:lnTo>
                  <a:pt x="3708" y="2537"/>
                </a:lnTo>
                <a:lnTo>
                  <a:pt x="3709" y="2537"/>
                </a:lnTo>
                <a:lnTo>
                  <a:pt x="3715" y="2537"/>
                </a:lnTo>
                <a:lnTo>
                  <a:pt x="3718" y="2525"/>
                </a:lnTo>
                <a:lnTo>
                  <a:pt x="3720" y="2514"/>
                </a:lnTo>
                <a:lnTo>
                  <a:pt x="3722" y="2513"/>
                </a:lnTo>
                <a:lnTo>
                  <a:pt x="3725" y="2512"/>
                </a:lnTo>
                <a:lnTo>
                  <a:pt x="3730" y="2512"/>
                </a:lnTo>
                <a:lnTo>
                  <a:pt x="3736" y="2512"/>
                </a:lnTo>
                <a:lnTo>
                  <a:pt x="3738" y="2512"/>
                </a:lnTo>
                <a:lnTo>
                  <a:pt x="3740" y="2511"/>
                </a:lnTo>
                <a:lnTo>
                  <a:pt x="3743" y="2509"/>
                </a:lnTo>
                <a:lnTo>
                  <a:pt x="3746" y="2506"/>
                </a:lnTo>
                <a:lnTo>
                  <a:pt x="3749" y="2502"/>
                </a:lnTo>
                <a:lnTo>
                  <a:pt x="3751" y="2500"/>
                </a:lnTo>
                <a:lnTo>
                  <a:pt x="3753" y="2499"/>
                </a:lnTo>
                <a:lnTo>
                  <a:pt x="3755" y="2499"/>
                </a:lnTo>
                <a:lnTo>
                  <a:pt x="3760" y="2499"/>
                </a:lnTo>
                <a:lnTo>
                  <a:pt x="3764" y="2498"/>
                </a:lnTo>
                <a:lnTo>
                  <a:pt x="3766" y="2498"/>
                </a:lnTo>
                <a:lnTo>
                  <a:pt x="3768" y="2497"/>
                </a:lnTo>
                <a:lnTo>
                  <a:pt x="3770" y="2496"/>
                </a:lnTo>
                <a:lnTo>
                  <a:pt x="3772" y="2495"/>
                </a:lnTo>
                <a:lnTo>
                  <a:pt x="3777" y="2490"/>
                </a:lnTo>
                <a:lnTo>
                  <a:pt x="3782" y="2484"/>
                </a:lnTo>
                <a:lnTo>
                  <a:pt x="3788" y="2477"/>
                </a:lnTo>
                <a:lnTo>
                  <a:pt x="3793" y="2470"/>
                </a:lnTo>
                <a:lnTo>
                  <a:pt x="3797" y="2463"/>
                </a:lnTo>
                <a:lnTo>
                  <a:pt x="3801" y="2457"/>
                </a:lnTo>
                <a:lnTo>
                  <a:pt x="3802" y="2452"/>
                </a:lnTo>
                <a:lnTo>
                  <a:pt x="3802" y="2450"/>
                </a:lnTo>
                <a:lnTo>
                  <a:pt x="3802" y="2448"/>
                </a:lnTo>
                <a:lnTo>
                  <a:pt x="3801" y="2443"/>
                </a:lnTo>
                <a:lnTo>
                  <a:pt x="3800" y="2438"/>
                </a:lnTo>
                <a:lnTo>
                  <a:pt x="3799" y="2435"/>
                </a:lnTo>
                <a:lnTo>
                  <a:pt x="3799" y="2432"/>
                </a:lnTo>
                <a:lnTo>
                  <a:pt x="3800" y="2428"/>
                </a:lnTo>
                <a:lnTo>
                  <a:pt x="3800" y="2424"/>
                </a:lnTo>
                <a:lnTo>
                  <a:pt x="3802" y="2415"/>
                </a:lnTo>
                <a:lnTo>
                  <a:pt x="3804" y="2407"/>
                </a:lnTo>
                <a:lnTo>
                  <a:pt x="3805" y="2401"/>
                </a:lnTo>
                <a:lnTo>
                  <a:pt x="3804" y="2394"/>
                </a:lnTo>
                <a:lnTo>
                  <a:pt x="3802" y="2383"/>
                </a:lnTo>
                <a:lnTo>
                  <a:pt x="3800" y="2372"/>
                </a:lnTo>
                <a:lnTo>
                  <a:pt x="3799" y="2365"/>
                </a:lnTo>
                <a:lnTo>
                  <a:pt x="3800" y="2358"/>
                </a:lnTo>
                <a:lnTo>
                  <a:pt x="3801" y="2352"/>
                </a:lnTo>
                <a:lnTo>
                  <a:pt x="3802" y="2345"/>
                </a:lnTo>
                <a:lnTo>
                  <a:pt x="3802" y="2342"/>
                </a:lnTo>
                <a:lnTo>
                  <a:pt x="3802" y="2340"/>
                </a:lnTo>
                <a:lnTo>
                  <a:pt x="3801" y="2337"/>
                </a:lnTo>
                <a:lnTo>
                  <a:pt x="3798" y="2334"/>
                </a:lnTo>
                <a:lnTo>
                  <a:pt x="3792" y="2329"/>
                </a:lnTo>
                <a:lnTo>
                  <a:pt x="3786" y="2324"/>
                </a:lnTo>
                <a:lnTo>
                  <a:pt x="3784" y="2321"/>
                </a:lnTo>
                <a:lnTo>
                  <a:pt x="3783" y="2319"/>
                </a:lnTo>
                <a:lnTo>
                  <a:pt x="3782" y="2317"/>
                </a:lnTo>
                <a:lnTo>
                  <a:pt x="3782" y="2299"/>
                </a:lnTo>
                <a:lnTo>
                  <a:pt x="3782" y="2286"/>
                </a:lnTo>
                <a:lnTo>
                  <a:pt x="3782" y="2278"/>
                </a:lnTo>
                <a:lnTo>
                  <a:pt x="3785" y="2272"/>
                </a:lnTo>
                <a:lnTo>
                  <a:pt x="3787" y="2269"/>
                </a:lnTo>
                <a:lnTo>
                  <a:pt x="3788" y="2266"/>
                </a:lnTo>
                <a:lnTo>
                  <a:pt x="3787" y="2264"/>
                </a:lnTo>
                <a:lnTo>
                  <a:pt x="3785" y="2262"/>
                </a:lnTo>
                <a:lnTo>
                  <a:pt x="3780" y="2257"/>
                </a:lnTo>
                <a:lnTo>
                  <a:pt x="3774" y="2252"/>
                </a:lnTo>
                <a:lnTo>
                  <a:pt x="3772" y="2249"/>
                </a:lnTo>
                <a:lnTo>
                  <a:pt x="3771" y="2247"/>
                </a:lnTo>
                <a:lnTo>
                  <a:pt x="3771" y="2244"/>
                </a:lnTo>
                <a:lnTo>
                  <a:pt x="3771" y="2241"/>
                </a:lnTo>
                <a:lnTo>
                  <a:pt x="3772" y="2235"/>
                </a:lnTo>
                <a:lnTo>
                  <a:pt x="3774" y="2229"/>
                </a:lnTo>
                <a:lnTo>
                  <a:pt x="3776" y="2224"/>
                </a:lnTo>
                <a:lnTo>
                  <a:pt x="3782" y="2213"/>
                </a:lnTo>
                <a:lnTo>
                  <a:pt x="3784" y="2209"/>
                </a:lnTo>
                <a:lnTo>
                  <a:pt x="3785" y="2205"/>
                </a:lnTo>
                <a:lnTo>
                  <a:pt x="3786" y="2202"/>
                </a:lnTo>
                <a:lnTo>
                  <a:pt x="3785" y="2199"/>
                </a:lnTo>
                <a:lnTo>
                  <a:pt x="3785" y="2193"/>
                </a:lnTo>
                <a:lnTo>
                  <a:pt x="3784" y="2187"/>
                </a:lnTo>
                <a:lnTo>
                  <a:pt x="3785" y="2185"/>
                </a:lnTo>
                <a:lnTo>
                  <a:pt x="3785" y="2182"/>
                </a:lnTo>
                <a:lnTo>
                  <a:pt x="3791" y="2182"/>
                </a:lnTo>
                <a:lnTo>
                  <a:pt x="3791" y="2179"/>
                </a:lnTo>
                <a:lnTo>
                  <a:pt x="3791" y="2177"/>
                </a:lnTo>
                <a:lnTo>
                  <a:pt x="3792" y="2175"/>
                </a:lnTo>
                <a:lnTo>
                  <a:pt x="3794" y="2172"/>
                </a:lnTo>
                <a:lnTo>
                  <a:pt x="3799" y="2165"/>
                </a:lnTo>
                <a:lnTo>
                  <a:pt x="3803" y="2165"/>
                </a:lnTo>
                <a:lnTo>
                  <a:pt x="3808" y="2165"/>
                </a:lnTo>
                <a:lnTo>
                  <a:pt x="3809" y="2162"/>
                </a:lnTo>
                <a:lnTo>
                  <a:pt x="3810" y="2158"/>
                </a:lnTo>
                <a:lnTo>
                  <a:pt x="3812" y="2154"/>
                </a:lnTo>
                <a:lnTo>
                  <a:pt x="3812" y="2152"/>
                </a:lnTo>
                <a:lnTo>
                  <a:pt x="3813" y="2151"/>
                </a:lnTo>
                <a:lnTo>
                  <a:pt x="3815" y="2150"/>
                </a:lnTo>
                <a:lnTo>
                  <a:pt x="3816" y="2150"/>
                </a:lnTo>
                <a:lnTo>
                  <a:pt x="3819" y="2150"/>
                </a:lnTo>
                <a:lnTo>
                  <a:pt x="3822" y="2150"/>
                </a:lnTo>
                <a:lnTo>
                  <a:pt x="3823" y="2149"/>
                </a:lnTo>
                <a:lnTo>
                  <a:pt x="3825" y="2148"/>
                </a:lnTo>
                <a:lnTo>
                  <a:pt x="3825" y="2147"/>
                </a:lnTo>
                <a:lnTo>
                  <a:pt x="3825" y="2146"/>
                </a:lnTo>
                <a:lnTo>
                  <a:pt x="3825" y="2143"/>
                </a:lnTo>
                <a:lnTo>
                  <a:pt x="3824" y="2140"/>
                </a:lnTo>
                <a:lnTo>
                  <a:pt x="3825" y="2137"/>
                </a:lnTo>
                <a:lnTo>
                  <a:pt x="3825" y="2136"/>
                </a:lnTo>
                <a:lnTo>
                  <a:pt x="3826" y="2135"/>
                </a:lnTo>
                <a:lnTo>
                  <a:pt x="3829" y="2132"/>
                </a:lnTo>
                <a:lnTo>
                  <a:pt x="3831" y="2130"/>
                </a:lnTo>
                <a:lnTo>
                  <a:pt x="3833" y="2129"/>
                </a:lnTo>
                <a:lnTo>
                  <a:pt x="3835" y="2124"/>
                </a:lnTo>
                <a:lnTo>
                  <a:pt x="3835" y="2120"/>
                </a:lnTo>
                <a:lnTo>
                  <a:pt x="3835" y="2115"/>
                </a:lnTo>
                <a:lnTo>
                  <a:pt x="3836" y="2111"/>
                </a:lnTo>
                <a:lnTo>
                  <a:pt x="3837" y="2109"/>
                </a:lnTo>
                <a:lnTo>
                  <a:pt x="3839" y="2106"/>
                </a:lnTo>
                <a:lnTo>
                  <a:pt x="3844" y="2106"/>
                </a:lnTo>
                <a:lnTo>
                  <a:pt x="3847" y="2102"/>
                </a:lnTo>
                <a:lnTo>
                  <a:pt x="3851" y="2094"/>
                </a:lnTo>
                <a:lnTo>
                  <a:pt x="3858" y="2081"/>
                </a:lnTo>
                <a:lnTo>
                  <a:pt x="3861" y="2080"/>
                </a:lnTo>
                <a:lnTo>
                  <a:pt x="3864" y="2079"/>
                </a:lnTo>
                <a:lnTo>
                  <a:pt x="3867" y="2079"/>
                </a:lnTo>
                <a:lnTo>
                  <a:pt x="3870" y="2078"/>
                </a:lnTo>
                <a:lnTo>
                  <a:pt x="3871" y="2077"/>
                </a:lnTo>
                <a:lnTo>
                  <a:pt x="3872" y="2075"/>
                </a:lnTo>
                <a:lnTo>
                  <a:pt x="3875" y="2071"/>
                </a:lnTo>
                <a:lnTo>
                  <a:pt x="3878" y="2066"/>
                </a:lnTo>
                <a:lnTo>
                  <a:pt x="3879" y="2065"/>
                </a:lnTo>
                <a:lnTo>
                  <a:pt x="3881" y="2064"/>
                </a:lnTo>
                <a:lnTo>
                  <a:pt x="3883" y="2064"/>
                </a:lnTo>
                <a:lnTo>
                  <a:pt x="3885" y="2064"/>
                </a:lnTo>
                <a:lnTo>
                  <a:pt x="3887" y="2064"/>
                </a:lnTo>
                <a:lnTo>
                  <a:pt x="3889" y="2064"/>
                </a:lnTo>
                <a:lnTo>
                  <a:pt x="3894" y="2060"/>
                </a:lnTo>
                <a:lnTo>
                  <a:pt x="3900" y="2055"/>
                </a:lnTo>
                <a:lnTo>
                  <a:pt x="3905" y="2049"/>
                </a:lnTo>
                <a:lnTo>
                  <a:pt x="3909" y="2044"/>
                </a:lnTo>
                <a:lnTo>
                  <a:pt x="3910" y="2042"/>
                </a:lnTo>
                <a:lnTo>
                  <a:pt x="3910" y="2038"/>
                </a:lnTo>
                <a:lnTo>
                  <a:pt x="3911" y="2035"/>
                </a:lnTo>
                <a:lnTo>
                  <a:pt x="3911" y="2034"/>
                </a:lnTo>
                <a:lnTo>
                  <a:pt x="3912" y="2033"/>
                </a:lnTo>
                <a:lnTo>
                  <a:pt x="3913" y="2032"/>
                </a:lnTo>
                <a:lnTo>
                  <a:pt x="3915" y="2031"/>
                </a:lnTo>
                <a:lnTo>
                  <a:pt x="3919" y="2030"/>
                </a:lnTo>
                <a:lnTo>
                  <a:pt x="3923" y="2030"/>
                </a:lnTo>
                <a:lnTo>
                  <a:pt x="3924" y="2029"/>
                </a:lnTo>
                <a:lnTo>
                  <a:pt x="3926" y="2027"/>
                </a:lnTo>
                <a:lnTo>
                  <a:pt x="3926" y="2026"/>
                </a:lnTo>
                <a:lnTo>
                  <a:pt x="3926" y="2025"/>
                </a:lnTo>
                <a:lnTo>
                  <a:pt x="3926" y="2022"/>
                </a:lnTo>
                <a:lnTo>
                  <a:pt x="3926" y="2019"/>
                </a:lnTo>
                <a:lnTo>
                  <a:pt x="3926" y="2016"/>
                </a:lnTo>
                <a:lnTo>
                  <a:pt x="3927" y="2015"/>
                </a:lnTo>
                <a:lnTo>
                  <a:pt x="3928" y="2014"/>
                </a:lnTo>
                <a:lnTo>
                  <a:pt x="3932" y="2012"/>
                </a:lnTo>
                <a:lnTo>
                  <a:pt x="3937" y="2010"/>
                </a:lnTo>
                <a:lnTo>
                  <a:pt x="3939" y="2009"/>
                </a:lnTo>
                <a:lnTo>
                  <a:pt x="3940" y="2008"/>
                </a:lnTo>
                <a:lnTo>
                  <a:pt x="3941" y="2004"/>
                </a:lnTo>
                <a:lnTo>
                  <a:pt x="3942" y="2001"/>
                </a:lnTo>
                <a:lnTo>
                  <a:pt x="3942" y="1997"/>
                </a:lnTo>
                <a:lnTo>
                  <a:pt x="3943" y="1994"/>
                </a:lnTo>
                <a:lnTo>
                  <a:pt x="3944" y="1992"/>
                </a:lnTo>
                <a:lnTo>
                  <a:pt x="3947" y="1989"/>
                </a:lnTo>
                <a:lnTo>
                  <a:pt x="3951" y="1985"/>
                </a:lnTo>
                <a:lnTo>
                  <a:pt x="3953" y="1981"/>
                </a:lnTo>
                <a:lnTo>
                  <a:pt x="3954" y="1977"/>
                </a:lnTo>
                <a:lnTo>
                  <a:pt x="3956" y="1970"/>
                </a:lnTo>
                <a:lnTo>
                  <a:pt x="3957" y="1962"/>
                </a:lnTo>
                <a:lnTo>
                  <a:pt x="3960" y="1954"/>
                </a:lnTo>
                <a:lnTo>
                  <a:pt x="3965" y="1954"/>
                </a:lnTo>
                <a:lnTo>
                  <a:pt x="3966" y="1952"/>
                </a:lnTo>
                <a:lnTo>
                  <a:pt x="3967" y="1950"/>
                </a:lnTo>
                <a:lnTo>
                  <a:pt x="3968" y="1945"/>
                </a:lnTo>
                <a:lnTo>
                  <a:pt x="3969" y="1936"/>
                </a:lnTo>
                <a:lnTo>
                  <a:pt x="3971" y="1927"/>
                </a:lnTo>
                <a:lnTo>
                  <a:pt x="3972" y="1922"/>
                </a:lnTo>
                <a:lnTo>
                  <a:pt x="3974" y="1918"/>
                </a:lnTo>
                <a:lnTo>
                  <a:pt x="3975" y="1914"/>
                </a:lnTo>
                <a:lnTo>
                  <a:pt x="3977" y="1911"/>
                </a:lnTo>
                <a:lnTo>
                  <a:pt x="3982" y="1904"/>
                </a:lnTo>
                <a:lnTo>
                  <a:pt x="3987" y="1898"/>
                </a:lnTo>
                <a:lnTo>
                  <a:pt x="3990" y="1892"/>
                </a:lnTo>
                <a:lnTo>
                  <a:pt x="3991" y="1890"/>
                </a:lnTo>
                <a:lnTo>
                  <a:pt x="3991" y="1887"/>
                </a:lnTo>
                <a:lnTo>
                  <a:pt x="3990" y="1884"/>
                </a:lnTo>
                <a:lnTo>
                  <a:pt x="3990" y="1881"/>
                </a:lnTo>
                <a:lnTo>
                  <a:pt x="3996" y="1878"/>
                </a:lnTo>
                <a:lnTo>
                  <a:pt x="3997" y="1876"/>
                </a:lnTo>
                <a:lnTo>
                  <a:pt x="3997" y="1874"/>
                </a:lnTo>
                <a:lnTo>
                  <a:pt x="3996" y="1870"/>
                </a:lnTo>
                <a:lnTo>
                  <a:pt x="3996" y="1865"/>
                </a:lnTo>
                <a:lnTo>
                  <a:pt x="3996" y="1861"/>
                </a:lnTo>
                <a:lnTo>
                  <a:pt x="4002" y="1856"/>
                </a:lnTo>
                <a:lnTo>
                  <a:pt x="4005" y="1828"/>
                </a:lnTo>
                <a:lnTo>
                  <a:pt x="4002" y="1819"/>
                </a:lnTo>
                <a:lnTo>
                  <a:pt x="3996" y="1819"/>
                </a:lnTo>
                <a:lnTo>
                  <a:pt x="3995" y="1820"/>
                </a:lnTo>
                <a:lnTo>
                  <a:pt x="3993" y="1821"/>
                </a:lnTo>
                <a:lnTo>
                  <a:pt x="3988" y="1825"/>
                </a:lnTo>
                <a:lnTo>
                  <a:pt x="3983" y="1828"/>
                </a:lnTo>
                <a:lnTo>
                  <a:pt x="3981" y="1830"/>
                </a:lnTo>
                <a:lnTo>
                  <a:pt x="3979" y="1830"/>
                </a:lnTo>
                <a:lnTo>
                  <a:pt x="3973" y="1831"/>
                </a:lnTo>
                <a:lnTo>
                  <a:pt x="3968" y="1832"/>
                </a:lnTo>
                <a:lnTo>
                  <a:pt x="3957" y="1832"/>
                </a:lnTo>
                <a:lnTo>
                  <a:pt x="3947" y="1833"/>
                </a:lnTo>
                <a:lnTo>
                  <a:pt x="3942" y="1834"/>
                </a:lnTo>
                <a:lnTo>
                  <a:pt x="3937" y="1836"/>
                </a:lnTo>
                <a:lnTo>
                  <a:pt x="3934" y="1838"/>
                </a:lnTo>
                <a:lnTo>
                  <a:pt x="3931" y="1842"/>
                </a:lnTo>
                <a:lnTo>
                  <a:pt x="3927" y="1845"/>
                </a:lnTo>
                <a:lnTo>
                  <a:pt x="3925" y="1847"/>
                </a:lnTo>
                <a:lnTo>
                  <a:pt x="3923" y="1847"/>
                </a:lnTo>
                <a:lnTo>
                  <a:pt x="3919" y="1847"/>
                </a:lnTo>
                <a:lnTo>
                  <a:pt x="3916" y="1847"/>
                </a:lnTo>
                <a:lnTo>
                  <a:pt x="3909" y="1845"/>
                </a:lnTo>
                <a:lnTo>
                  <a:pt x="3901" y="1844"/>
                </a:lnTo>
                <a:lnTo>
                  <a:pt x="3896" y="1844"/>
                </a:lnTo>
                <a:lnTo>
                  <a:pt x="3892" y="1844"/>
                </a:lnTo>
                <a:lnTo>
                  <a:pt x="3887" y="1847"/>
                </a:lnTo>
                <a:lnTo>
                  <a:pt x="3883" y="1849"/>
                </a:lnTo>
                <a:lnTo>
                  <a:pt x="3881" y="1850"/>
                </a:lnTo>
                <a:lnTo>
                  <a:pt x="3879" y="1849"/>
                </a:lnTo>
                <a:lnTo>
                  <a:pt x="3877" y="1848"/>
                </a:lnTo>
                <a:lnTo>
                  <a:pt x="3873" y="1844"/>
                </a:lnTo>
                <a:lnTo>
                  <a:pt x="3870" y="1839"/>
                </a:lnTo>
                <a:lnTo>
                  <a:pt x="3866" y="1834"/>
                </a:lnTo>
                <a:lnTo>
                  <a:pt x="3862" y="1826"/>
                </a:lnTo>
                <a:lnTo>
                  <a:pt x="3860" y="1823"/>
                </a:lnTo>
                <a:lnTo>
                  <a:pt x="3859" y="1822"/>
                </a:lnTo>
                <a:lnTo>
                  <a:pt x="3858" y="1822"/>
                </a:lnTo>
                <a:lnTo>
                  <a:pt x="3853" y="1822"/>
                </a:lnTo>
                <a:lnTo>
                  <a:pt x="3855" y="1819"/>
                </a:lnTo>
                <a:lnTo>
                  <a:pt x="3857" y="1816"/>
                </a:lnTo>
                <a:lnTo>
                  <a:pt x="3860" y="1813"/>
                </a:lnTo>
                <a:lnTo>
                  <a:pt x="3861" y="1811"/>
                </a:lnTo>
                <a:lnTo>
                  <a:pt x="3861" y="1808"/>
                </a:lnTo>
                <a:lnTo>
                  <a:pt x="3861" y="1805"/>
                </a:lnTo>
                <a:lnTo>
                  <a:pt x="3861" y="1802"/>
                </a:lnTo>
                <a:lnTo>
                  <a:pt x="3861" y="1801"/>
                </a:lnTo>
                <a:lnTo>
                  <a:pt x="3861" y="1799"/>
                </a:lnTo>
                <a:lnTo>
                  <a:pt x="3856" y="1796"/>
                </a:lnTo>
                <a:lnTo>
                  <a:pt x="3850" y="1793"/>
                </a:lnTo>
                <a:lnTo>
                  <a:pt x="3845" y="1790"/>
                </a:lnTo>
                <a:lnTo>
                  <a:pt x="3843" y="1788"/>
                </a:lnTo>
                <a:lnTo>
                  <a:pt x="3841" y="1785"/>
                </a:lnTo>
                <a:lnTo>
                  <a:pt x="3841" y="1783"/>
                </a:lnTo>
                <a:lnTo>
                  <a:pt x="3840" y="1781"/>
                </a:lnTo>
                <a:lnTo>
                  <a:pt x="3840" y="1778"/>
                </a:lnTo>
                <a:lnTo>
                  <a:pt x="3840" y="1774"/>
                </a:lnTo>
                <a:lnTo>
                  <a:pt x="3840" y="1773"/>
                </a:lnTo>
                <a:lnTo>
                  <a:pt x="3839" y="1771"/>
                </a:lnTo>
                <a:lnTo>
                  <a:pt x="3835" y="1770"/>
                </a:lnTo>
                <a:lnTo>
                  <a:pt x="3831" y="1769"/>
                </a:lnTo>
                <a:lnTo>
                  <a:pt x="3827" y="1768"/>
                </a:lnTo>
                <a:lnTo>
                  <a:pt x="3826" y="1767"/>
                </a:lnTo>
                <a:lnTo>
                  <a:pt x="3825" y="1766"/>
                </a:lnTo>
                <a:lnTo>
                  <a:pt x="3823" y="1764"/>
                </a:lnTo>
                <a:lnTo>
                  <a:pt x="3823" y="1762"/>
                </a:lnTo>
                <a:lnTo>
                  <a:pt x="3822" y="1757"/>
                </a:lnTo>
                <a:lnTo>
                  <a:pt x="3821" y="1752"/>
                </a:lnTo>
                <a:lnTo>
                  <a:pt x="3819" y="1749"/>
                </a:lnTo>
                <a:lnTo>
                  <a:pt x="3817" y="1748"/>
                </a:lnTo>
                <a:lnTo>
                  <a:pt x="3815" y="1748"/>
                </a:lnTo>
                <a:lnTo>
                  <a:pt x="3812" y="1749"/>
                </a:lnTo>
                <a:lnTo>
                  <a:pt x="3810" y="1749"/>
                </a:lnTo>
                <a:lnTo>
                  <a:pt x="3809" y="1748"/>
                </a:lnTo>
                <a:lnTo>
                  <a:pt x="3808" y="1746"/>
                </a:lnTo>
                <a:lnTo>
                  <a:pt x="3804" y="1741"/>
                </a:lnTo>
                <a:lnTo>
                  <a:pt x="3799" y="1732"/>
                </a:lnTo>
                <a:lnTo>
                  <a:pt x="3797" y="1734"/>
                </a:lnTo>
                <a:lnTo>
                  <a:pt x="3795" y="1735"/>
                </a:lnTo>
                <a:lnTo>
                  <a:pt x="3794" y="1735"/>
                </a:lnTo>
                <a:lnTo>
                  <a:pt x="3794" y="1732"/>
                </a:lnTo>
                <a:lnTo>
                  <a:pt x="3790" y="1731"/>
                </a:lnTo>
                <a:lnTo>
                  <a:pt x="3789" y="1730"/>
                </a:lnTo>
                <a:lnTo>
                  <a:pt x="3788" y="1729"/>
                </a:lnTo>
                <a:lnTo>
                  <a:pt x="3786" y="1723"/>
                </a:lnTo>
                <a:lnTo>
                  <a:pt x="3785" y="1716"/>
                </a:lnTo>
                <a:lnTo>
                  <a:pt x="3784" y="1700"/>
                </a:lnTo>
                <a:lnTo>
                  <a:pt x="3783" y="1685"/>
                </a:lnTo>
                <a:lnTo>
                  <a:pt x="3782" y="1678"/>
                </a:lnTo>
                <a:lnTo>
                  <a:pt x="3781" y="1675"/>
                </a:lnTo>
                <a:lnTo>
                  <a:pt x="3780" y="1673"/>
                </a:lnTo>
                <a:lnTo>
                  <a:pt x="3774" y="1673"/>
                </a:lnTo>
                <a:lnTo>
                  <a:pt x="3761" y="1659"/>
                </a:lnTo>
                <a:lnTo>
                  <a:pt x="3753" y="1650"/>
                </a:lnTo>
                <a:lnTo>
                  <a:pt x="3749" y="1645"/>
                </a:lnTo>
                <a:lnTo>
                  <a:pt x="3747" y="1638"/>
                </a:lnTo>
                <a:lnTo>
                  <a:pt x="3747" y="1631"/>
                </a:lnTo>
                <a:lnTo>
                  <a:pt x="3748" y="1625"/>
                </a:lnTo>
                <a:lnTo>
                  <a:pt x="3749" y="1619"/>
                </a:lnTo>
                <a:lnTo>
                  <a:pt x="3750" y="1607"/>
                </a:lnTo>
                <a:lnTo>
                  <a:pt x="3750" y="1601"/>
                </a:lnTo>
                <a:lnTo>
                  <a:pt x="3749" y="1598"/>
                </a:lnTo>
                <a:lnTo>
                  <a:pt x="3749" y="1594"/>
                </a:lnTo>
                <a:lnTo>
                  <a:pt x="3743" y="1591"/>
                </a:lnTo>
                <a:lnTo>
                  <a:pt x="3743" y="1589"/>
                </a:lnTo>
                <a:lnTo>
                  <a:pt x="3742" y="1588"/>
                </a:lnTo>
                <a:lnTo>
                  <a:pt x="3743" y="1584"/>
                </a:lnTo>
                <a:lnTo>
                  <a:pt x="3743" y="1581"/>
                </a:lnTo>
                <a:lnTo>
                  <a:pt x="3743" y="1579"/>
                </a:lnTo>
                <a:lnTo>
                  <a:pt x="3743" y="1577"/>
                </a:lnTo>
                <a:lnTo>
                  <a:pt x="3740" y="1575"/>
                </a:lnTo>
                <a:lnTo>
                  <a:pt x="3734" y="1571"/>
                </a:lnTo>
                <a:lnTo>
                  <a:pt x="3727" y="1566"/>
                </a:lnTo>
                <a:lnTo>
                  <a:pt x="3725" y="1565"/>
                </a:lnTo>
                <a:lnTo>
                  <a:pt x="3723" y="1563"/>
                </a:lnTo>
                <a:lnTo>
                  <a:pt x="3722" y="1562"/>
                </a:lnTo>
                <a:lnTo>
                  <a:pt x="3722" y="1560"/>
                </a:lnTo>
                <a:lnTo>
                  <a:pt x="3720" y="1556"/>
                </a:lnTo>
                <a:lnTo>
                  <a:pt x="3718" y="1549"/>
                </a:lnTo>
                <a:lnTo>
                  <a:pt x="3717" y="1542"/>
                </a:lnTo>
                <a:lnTo>
                  <a:pt x="3715" y="1535"/>
                </a:lnTo>
                <a:lnTo>
                  <a:pt x="3717" y="1534"/>
                </a:lnTo>
                <a:lnTo>
                  <a:pt x="3720" y="1534"/>
                </a:lnTo>
                <a:lnTo>
                  <a:pt x="3721" y="1533"/>
                </a:lnTo>
                <a:lnTo>
                  <a:pt x="3721" y="1532"/>
                </a:lnTo>
                <a:lnTo>
                  <a:pt x="3720" y="1529"/>
                </a:lnTo>
                <a:lnTo>
                  <a:pt x="3720" y="1527"/>
                </a:lnTo>
                <a:lnTo>
                  <a:pt x="3718" y="1524"/>
                </a:lnTo>
                <a:lnTo>
                  <a:pt x="3714" y="1518"/>
                </a:lnTo>
                <a:lnTo>
                  <a:pt x="3710" y="1512"/>
                </a:lnTo>
                <a:lnTo>
                  <a:pt x="3706" y="1507"/>
                </a:lnTo>
                <a:lnTo>
                  <a:pt x="3702" y="1497"/>
                </a:lnTo>
                <a:lnTo>
                  <a:pt x="3699" y="1488"/>
                </a:lnTo>
                <a:lnTo>
                  <a:pt x="3696" y="1479"/>
                </a:lnTo>
                <a:lnTo>
                  <a:pt x="3692" y="1467"/>
                </a:lnTo>
                <a:lnTo>
                  <a:pt x="3692" y="1466"/>
                </a:lnTo>
                <a:lnTo>
                  <a:pt x="3690" y="1464"/>
                </a:lnTo>
                <a:lnTo>
                  <a:pt x="3687" y="1459"/>
                </a:lnTo>
                <a:lnTo>
                  <a:pt x="3683" y="1454"/>
                </a:lnTo>
                <a:lnTo>
                  <a:pt x="3682" y="1452"/>
                </a:lnTo>
                <a:lnTo>
                  <a:pt x="3681" y="1451"/>
                </a:lnTo>
                <a:lnTo>
                  <a:pt x="3681" y="1448"/>
                </a:lnTo>
                <a:lnTo>
                  <a:pt x="3681" y="1445"/>
                </a:lnTo>
                <a:lnTo>
                  <a:pt x="3682" y="1442"/>
                </a:lnTo>
                <a:lnTo>
                  <a:pt x="3681" y="1440"/>
                </a:lnTo>
                <a:lnTo>
                  <a:pt x="3681" y="1439"/>
                </a:lnTo>
                <a:lnTo>
                  <a:pt x="3679" y="1435"/>
                </a:lnTo>
                <a:lnTo>
                  <a:pt x="3675" y="1432"/>
                </a:lnTo>
                <a:lnTo>
                  <a:pt x="3674" y="1430"/>
                </a:lnTo>
                <a:lnTo>
                  <a:pt x="3672" y="1428"/>
                </a:lnTo>
                <a:lnTo>
                  <a:pt x="3670" y="1422"/>
                </a:lnTo>
                <a:lnTo>
                  <a:pt x="3667" y="1415"/>
                </a:lnTo>
                <a:lnTo>
                  <a:pt x="3667" y="1412"/>
                </a:lnTo>
                <a:lnTo>
                  <a:pt x="3667" y="1411"/>
                </a:lnTo>
                <a:lnTo>
                  <a:pt x="3667" y="1410"/>
                </a:lnTo>
                <a:lnTo>
                  <a:pt x="3668" y="1410"/>
                </a:lnTo>
                <a:lnTo>
                  <a:pt x="3670" y="1411"/>
                </a:lnTo>
                <a:lnTo>
                  <a:pt x="3672" y="1413"/>
                </a:lnTo>
                <a:lnTo>
                  <a:pt x="3673" y="1415"/>
                </a:lnTo>
                <a:lnTo>
                  <a:pt x="3675" y="1420"/>
                </a:lnTo>
                <a:lnTo>
                  <a:pt x="3676" y="1425"/>
                </a:lnTo>
                <a:lnTo>
                  <a:pt x="3677" y="1428"/>
                </a:lnTo>
                <a:lnTo>
                  <a:pt x="3677" y="1429"/>
                </a:lnTo>
                <a:lnTo>
                  <a:pt x="3678" y="1431"/>
                </a:lnTo>
                <a:lnTo>
                  <a:pt x="3681" y="1434"/>
                </a:lnTo>
                <a:lnTo>
                  <a:pt x="3685" y="1438"/>
                </a:lnTo>
                <a:lnTo>
                  <a:pt x="3692" y="1445"/>
                </a:lnTo>
                <a:lnTo>
                  <a:pt x="3694" y="1444"/>
                </a:lnTo>
                <a:lnTo>
                  <a:pt x="3696" y="1443"/>
                </a:lnTo>
                <a:lnTo>
                  <a:pt x="3701" y="1442"/>
                </a:lnTo>
                <a:lnTo>
                  <a:pt x="3701" y="1438"/>
                </a:lnTo>
                <a:lnTo>
                  <a:pt x="3701" y="1434"/>
                </a:lnTo>
                <a:lnTo>
                  <a:pt x="3710" y="1439"/>
                </a:lnTo>
                <a:lnTo>
                  <a:pt x="3716" y="1444"/>
                </a:lnTo>
                <a:lnTo>
                  <a:pt x="3720" y="1449"/>
                </a:lnTo>
                <a:lnTo>
                  <a:pt x="3722" y="1453"/>
                </a:lnTo>
                <a:lnTo>
                  <a:pt x="3726" y="1464"/>
                </a:lnTo>
                <a:lnTo>
                  <a:pt x="3730" y="1471"/>
                </a:lnTo>
                <a:lnTo>
                  <a:pt x="3735" y="1479"/>
                </a:lnTo>
                <a:lnTo>
                  <a:pt x="3736" y="1480"/>
                </a:lnTo>
                <a:lnTo>
                  <a:pt x="3738" y="1481"/>
                </a:lnTo>
                <a:lnTo>
                  <a:pt x="3742" y="1484"/>
                </a:lnTo>
                <a:lnTo>
                  <a:pt x="3746" y="1487"/>
                </a:lnTo>
                <a:lnTo>
                  <a:pt x="3749" y="1490"/>
                </a:lnTo>
                <a:lnTo>
                  <a:pt x="3750" y="1494"/>
                </a:lnTo>
                <a:lnTo>
                  <a:pt x="3751" y="1498"/>
                </a:lnTo>
                <a:lnTo>
                  <a:pt x="3751" y="1506"/>
                </a:lnTo>
                <a:lnTo>
                  <a:pt x="3752" y="1514"/>
                </a:lnTo>
                <a:lnTo>
                  <a:pt x="3753" y="1517"/>
                </a:lnTo>
                <a:lnTo>
                  <a:pt x="3754" y="1521"/>
                </a:lnTo>
                <a:lnTo>
                  <a:pt x="3757" y="1524"/>
                </a:lnTo>
                <a:lnTo>
                  <a:pt x="3760" y="1527"/>
                </a:lnTo>
                <a:lnTo>
                  <a:pt x="3767" y="1533"/>
                </a:lnTo>
                <a:lnTo>
                  <a:pt x="3771" y="1536"/>
                </a:lnTo>
                <a:lnTo>
                  <a:pt x="3773" y="1538"/>
                </a:lnTo>
                <a:lnTo>
                  <a:pt x="3775" y="1540"/>
                </a:lnTo>
                <a:lnTo>
                  <a:pt x="3778" y="1544"/>
                </a:lnTo>
                <a:lnTo>
                  <a:pt x="3779" y="1546"/>
                </a:lnTo>
                <a:lnTo>
                  <a:pt x="3780" y="1549"/>
                </a:lnTo>
                <a:lnTo>
                  <a:pt x="3780" y="1552"/>
                </a:lnTo>
                <a:lnTo>
                  <a:pt x="3779" y="1556"/>
                </a:lnTo>
                <a:lnTo>
                  <a:pt x="3778" y="1559"/>
                </a:lnTo>
                <a:lnTo>
                  <a:pt x="3777" y="1563"/>
                </a:lnTo>
                <a:lnTo>
                  <a:pt x="3777" y="1567"/>
                </a:lnTo>
                <a:lnTo>
                  <a:pt x="3778" y="1577"/>
                </a:lnTo>
                <a:lnTo>
                  <a:pt x="3778" y="1582"/>
                </a:lnTo>
                <a:lnTo>
                  <a:pt x="3779" y="1586"/>
                </a:lnTo>
                <a:lnTo>
                  <a:pt x="3781" y="1588"/>
                </a:lnTo>
                <a:lnTo>
                  <a:pt x="3781" y="1589"/>
                </a:lnTo>
                <a:lnTo>
                  <a:pt x="3782" y="1588"/>
                </a:lnTo>
                <a:lnTo>
                  <a:pt x="3783" y="1597"/>
                </a:lnTo>
                <a:lnTo>
                  <a:pt x="3783" y="1605"/>
                </a:lnTo>
                <a:lnTo>
                  <a:pt x="3783" y="1612"/>
                </a:lnTo>
                <a:lnTo>
                  <a:pt x="3784" y="1616"/>
                </a:lnTo>
                <a:lnTo>
                  <a:pt x="3785" y="1619"/>
                </a:lnTo>
                <a:lnTo>
                  <a:pt x="3788" y="1624"/>
                </a:lnTo>
                <a:lnTo>
                  <a:pt x="3791" y="1627"/>
                </a:lnTo>
                <a:lnTo>
                  <a:pt x="3795" y="1630"/>
                </a:lnTo>
                <a:lnTo>
                  <a:pt x="3800" y="1633"/>
                </a:lnTo>
                <a:lnTo>
                  <a:pt x="3804" y="1635"/>
                </a:lnTo>
                <a:lnTo>
                  <a:pt x="3809" y="1638"/>
                </a:lnTo>
                <a:lnTo>
                  <a:pt x="3813" y="1641"/>
                </a:lnTo>
                <a:lnTo>
                  <a:pt x="3815" y="1643"/>
                </a:lnTo>
                <a:lnTo>
                  <a:pt x="3816" y="1645"/>
                </a:lnTo>
                <a:lnTo>
                  <a:pt x="3818" y="1648"/>
                </a:lnTo>
                <a:lnTo>
                  <a:pt x="3819" y="1653"/>
                </a:lnTo>
                <a:lnTo>
                  <a:pt x="3821" y="1662"/>
                </a:lnTo>
                <a:lnTo>
                  <a:pt x="3822" y="1671"/>
                </a:lnTo>
                <a:lnTo>
                  <a:pt x="3823" y="1675"/>
                </a:lnTo>
                <a:lnTo>
                  <a:pt x="3825" y="1678"/>
                </a:lnTo>
                <a:lnTo>
                  <a:pt x="3830" y="1681"/>
                </a:lnTo>
                <a:lnTo>
                  <a:pt x="3836" y="1684"/>
                </a:lnTo>
                <a:lnTo>
                  <a:pt x="3850" y="1707"/>
                </a:lnTo>
                <a:lnTo>
                  <a:pt x="3850" y="1709"/>
                </a:lnTo>
                <a:lnTo>
                  <a:pt x="3850" y="1712"/>
                </a:lnTo>
                <a:lnTo>
                  <a:pt x="3849" y="1718"/>
                </a:lnTo>
                <a:lnTo>
                  <a:pt x="3847" y="1723"/>
                </a:lnTo>
                <a:lnTo>
                  <a:pt x="3847" y="1729"/>
                </a:lnTo>
                <a:lnTo>
                  <a:pt x="3848" y="1730"/>
                </a:lnTo>
                <a:lnTo>
                  <a:pt x="3848" y="1733"/>
                </a:lnTo>
                <a:lnTo>
                  <a:pt x="3849" y="1742"/>
                </a:lnTo>
                <a:lnTo>
                  <a:pt x="3851" y="1754"/>
                </a:lnTo>
                <a:lnTo>
                  <a:pt x="3852" y="1759"/>
                </a:lnTo>
                <a:lnTo>
                  <a:pt x="3853" y="1763"/>
                </a:lnTo>
                <a:lnTo>
                  <a:pt x="3852" y="1762"/>
                </a:lnTo>
                <a:lnTo>
                  <a:pt x="3851" y="1761"/>
                </a:lnTo>
                <a:lnTo>
                  <a:pt x="3851" y="1762"/>
                </a:lnTo>
                <a:lnTo>
                  <a:pt x="3850" y="1763"/>
                </a:lnTo>
                <a:lnTo>
                  <a:pt x="3850" y="1765"/>
                </a:lnTo>
                <a:lnTo>
                  <a:pt x="3850" y="1766"/>
                </a:lnTo>
                <a:lnTo>
                  <a:pt x="3854" y="1770"/>
                </a:lnTo>
                <a:lnTo>
                  <a:pt x="3857" y="1772"/>
                </a:lnTo>
                <a:lnTo>
                  <a:pt x="3858" y="1774"/>
                </a:lnTo>
                <a:lnTo>
                  <a:pt x="3860" y="1780"/>
                </a:lnTo>
                <a:lnTo>
                  <a:pt x="3860" y="1786"/>
                </a:lnTo>
                <a:lnTo>
                  <a:pt x="3861" y="1790"/>
                </a:lnTo>
                <a:lnTo>
                  <a:pt x="3861" y="1794"/>
                </a:lnTo>
                <a:lnTo>
                  <a:pt x="3862" y="1796"/>
                </a:lnTo>
                <a:lnTo>
                  <a:pt x="3863" y="1797"/>
                </a:lnTo>
                <a:lnTo>
                  <a:pt x="3865" y="1798"/>
                </a:lnTo>
                <a:lnTo>
                  <a:pt x="3867" y="1799"/>
                </a:lnTo>
                <a:lnTo>
                  <a:pt x="3869" y="1799"/>
                </a:lnTo>
                <a:lnTo>
                  <a:pt x="3872" y="1800"/>
                </a:lnTo>
                <a:lnTo>
                  <a:pt x="3881" y="1799"/>
                </a:lnTo>
                <a:lnTo>
                  <a:pt x="3885" y="1798"/>
                </a:lnTo>
                <a:lnTo>
                  <a:pt x="3889" y="1797"/>
                </a:lnTo>
                <a:lnTo>
                  <a:pt x="3893" y="1794"/>
                </a:lnTo>
                <a:lnTo>
                  <a:pt x="3896" y="1792"/>
                </a:lnTo>
                <a:lnTo>
                  <a:pt x="3899" y="1789"/>
                </a:lnTo>
                <a:lnTo>
                  <a:pt x="3902" y="1786"/>
                </a:lnTo>
                <a:lnTo>
                  <a:pt x="3905" y="1784"/>
                </a:lnTo>
                <a:lnTo>
                  <a:pt x="3909" y="1783"/>
                </a:lnTo>
                <a:lnTo>
                  <a:pt x="3911" y="1782"/>
                </a:lnTo>
                <a:lnTo>
                  <a:pt x="3913" y="1782"/>
                </a:lnTo>
                <a:lnTo>
                  <a:pt x="3917" y="1782"/>
                </a:lnTo>
                <a:lnTo>
                  <a:pt x="3922" y="1783"/>
                </a:lnTo>
                <a:lnTo>
                  <a:pt x="3926" y="1783"/>
                </a:lnTo>
                <a:lnTo>
                  <a:pt x="3929" y="1780"/>
                </a:lnTo>
                <a:lnTo>
                  <a:pt x="3932" y="1778"/>
                </a:lnTo>
                <a:lnTo>
                  <a:pt x="3934" y="1777"/>
                </a:lnTo>
                <a:lnTo>
                  <a:pt x="3938" y="1779"/>
                </a:lnTo>
                <a:lnTo>
                  <a:pt x="3941" y="1781"/>
                </a:lnTo>
                <a:lnTo>
                  <a:pt x="3943" y="1782"/>
                </a:lnTo>
                <a:lnTo>
                  <a:pt x="3946" y="1782"/>
                </a:lnTo>
                <a:lnTo>
                  <a:pt x="3950" y="1781"/>
                </a:lnTo>
                <a:lnTo>
                  <a:pt x="3954" y="1780"/>
                </a:lnTo>
                <a:lnTo>
                  <a:pt x="3955" y="1779"/>
                </a:lnTo>
                <a:lnTo>
                  <a:pt x="3956" y="1778"/>
                </a:lnTo>
                <a:lnTo>
                  <a:pt x="3958" y="1774"/>
                </a:lnTo>
                <a:lnTo>
                  <a:pt x="3960" y="1771"/>
                </a:lnTo>
                <a:lnTo>
                  <a:pt x="3962" y="1768"/>
                </a:lnTo>
                <a:lnTo>
                  <a:pt x="3968" y="1765"/>
                </a:lnTo>
                <a:lnTo>
                  <a:pt x="3974" y="1763"/>
                </a:lnTo>
                <a:lnTo>
                  <a:pt x="3987" y="1759"/>
                </a:lnTo>
                <a:lnTo>
                  <a:pt x="3999" y="1755"/>
                </a:lnTo>
                <a:lnTo>
                  <a:pt x="4005" y="1752"/>
                </a:lnTo>
                <a:lnTo>
                  <a:pt x="4010" y="1749"/>
                </a:lnTo>
                <a:lnTo>
                  <a:pt x="4010" y="1746"/>
                </a:lnTo>
                <a:lnTo>
                  <a:pt x="4013" y="1746"/>
                </a:lnTo>
                <a:lnTo>
                  <a:pt x="4016" y="1738"/>
                </a:lnTo>
                <a:lnTo>
                  <a:pt x="4021" y="1738"/>
                </a:lnTo>
                <a:lnTo>
                  <a:pt x="4022" y="1736"/>
                </a:lnTo>
                <a:lnTo>
                  <a:pt x="4021" y="1735"/>
                </a:lnTo>
                <a:lnTo>
                  <a:pt x="4020" y="1731"/>
                </a:lnTo>
                <a:lnTo>
                  <a:pt x="4019" y="1729"/>
                </a:lnTo>
                <a:lnTo>
                  <a:pt x="4019" y="1727"/>
                </a:lnTo>
                <a:lnTo>
                  <a:pt x="4020" y="1725"/>
                </a:lnTo>
                <a:lnTo>
                  <a:pt x="4021" y="1723"/>
                </a:lnTo>
                <a:lnTo>
                  <a:pt x="4024" y="1722"/>
                </a:lnTo>
                <a:lnTo>
                  <a:pt x="4026" y="1720"/>
                </a:lnTo>
                <a:lnTo>
                  <a:pt x="4031" y="1719"/>
                </a:lnTo>
                <a:lnTo>
                  <a:pt x="4043" y="1717"/>
                </a:lnTo>
                <a:lnTo>
                  <a:pt x="4050" y="1715"/>
                </a:lnTo>
                <a:lnTo>
                  <a:pt x="4053" y="1711"/>
                </a:lnTo>
                <a:lnTo>
                  <a:pt x="4056" y="1708"/>
                </a:lnTo>
                <a:lnTo>
                  <a:pt x="4058" y="1707"/>
                </a:lnTo>
                <a:lnTo>
                  <a:pt x="4059" y="1706"/>
                </a:lnTo>
                <a:lnTo>
                  <a:pt x="4060" y="1707"/>
                </a:lnTo>
                <a:lnTo>
                  <a:pt x="4063" y="1708"/>
                </a:lnTo>
                <a:lnTo>
                  <a:pt x="4066" y="1708"/>
                </a:lnTo>
                <a:lnTo>
                  <a:pt x="4067" y="1708"/>
                </a:lnTo>
                <a:lnTo>
                  <a:pt x="4069" y="1707"/>
                </a:lnTo>
                <a:lnTo>
                  <a:pt x="4072" y="1703"/>
                </a:lnTo>
                <a:lnTo>
                  <a:pt x="4073" y="1698"/>
                </a:lnTo>
                <a:lnTo>
                  <a:pt x="4075" y="1693"/>
                </a:lnTo>
                <a:lnTo>
                  <a:pt x="4076" y="1691"/>
                </a:lnTo>
                <a:lnTo>
                  <a:pt x="4078" y="1690"/>
                </a:lnTo>
                <a:lnTo>
                  <a:pt x="4079" y="1689"/>
                </a:lnTo>
                <a:lnTo>
                  <a:pt x="4081" y="1689"/>
                </a:lnTo>
                <a:lnTo>
                  <a:pt x="4087" y="1689"/>
                </a:lnTo>
                <a:lnTo>
                  <a:pt x="4096" y="1690"/>
                </a:lnTo>
                <a:lnTo>
                  <a:pt x="4101" y="1679"/>
                </a:lnTo>
                <a:lnTo>
                  <a:pt x="4103" y="1676"/>
                </a:lnTo>
                <a:lnTo>
                  <a:pt x="4105" y="1674"/>
                </a:lnTo>
                <a:lnTo>
                  <a:pt x="4111" y="1671"/>
                </a:lnTo>
                <a:lnTo>
                  <a:pt x="4124" y="1667"/>
                </a:lnTo>
                <a:lnTo>
                  <a:pt x="4123" y="1666"/>
                </a:lnTo>
                <a:lnTo>
                  <a:pt x="4122" y="1665"/>
                </a:lnTo>
                <a:lnTo>
                  <a:pt x="4122" y="1662"/>
                </a:lnTo>
                <a:lnTo>
                  <a:pt x="4122" y="1652"/>
                </a:lnTo>
                <a:lnTo>
                  <a:pt x="4125" y="1643"/>
                </a:lnTo>
                <a:lnTo>
                  <a:pt x="4126" y="1636"/>
                </a:lnTo>
                <a:lnTo>
                  <a:pt x="4131" y="1636"/>
                </a:lnTo>
                <a:lnTo>
                  <a:pt x="4135" y="1636"/>
                </a:lnTo>
                <a:lnTo>
                  <a:pt x="4137" y="1631"/>
                </a:lnTo>
                <a:lnTo>
                  <a:pt x="4138" y="1625"/>
                </a:lnTo>
                <a:lnTo>
                  <a:pt x="4139" y="1619"/>
                </a:lnTo>
                <a:lnTo>
                  <a:pt x="4139" y="1617"/>
                </a:lnTo>
                <a:lnTo>
                  <a:pt x="4141" y="1614"/>
                </a:lnTo>
                <a:lnTo>
                  <a:pt x="4143" y="1610"/>
                </a:lnTo>
                <a:lnTo>
                  <a:pt x="4145" y="1607"/>
                </a:lnTo>
                <a:lnTo>
                  <a:pt x="4152" y="1599"/>
                </a:lnTo>
                <a:lnTo>
                  <a:pt x="4154" y="1595"/>
                </a:lnTo>
                <a:lnTo>
                  <a:pt x="4157" y="1590"/>
                </a:lnTo>
                <a:lnTo>
                  <a:pt x="4157" y="1588"/>
                </a:lnTo>
                <a:lnTo>
                  <a:pt x="4158" y="1585"/>
                </a:lnTo>
                <a:lnTo>
                  <a:pt x="4158" y="1583"/>
                </a:lnTo>
                <a:lnTo>
                  <a:pt x="4157" y="1580"/>
                </a:lnTo>
                <a:lnTo>
                  <a:pt x="4157" y="1579"/>
                </a:lnTo>
                <a:lnTo>
                  <a:pt x="4156" y="1579"/>
                </a:lnTo>
                <a:lnTo>
                  <a:pt x="4154" y="1578"/>
                </a:lnTo>
                <a:lnTo>
                  <a:pt x="4151" y="1578"/>
                </a:lnTo>
                <a:lnTo>
                  <a:pt x="4149" y="1577"/>
                </a:lnTo>
                <a:lnTo>
                  <a:pt x="4148" y="1576"/>
                </a:lnTo>
                <a:lnTo>
                  <a:pt x="4147" y="1573"/>
                </a:lnTo>
                <a:lnTo>
                  <a:pt x="4145" y="1566"/>
                </a:lnTo>
                <a:lnTo>
                  <a:pt x="4143" y="1559"/>
                </a:lnTo>
                <a:lnTo>
                  <a:pt x="4142" y="1556"/>
                </a:lnTo>
                <a:lnTo>
                  <a:pt x="4141" y="1555"/>
                </a:lnTo>
                <a:lnTo>
                  <a:pt x="4138" y="1553"/>
                </a:lnTo>
                <a:lnTo>
                  <a:pt x="4136" y="1552"/>
                </a:lnTo>
                <a:lnTo>
                  <a:pt x="4133" y="1551"/>
                </a:lnTo>
                <a:lnTo>
                  <a:pt x="4130" y="1550"/>
                </a:lnTo>
                <a:lnTo>
                  <a:pt x="4124" y="1549"/>
                </a:lnTo>
                <a:lnTo>
                  <a:pt x="4121" y="1548"/>
                </a:lnTo>
                <a:lnTo>
                  <a:pt x="4118" y="1546"/>
                </a:lnTo>
                <a:lnTo>
                  <a:pt x="4115" y="1544"/>
                </a:lnTo>
                <a:lnTo>
                  <a:pt x="4112" y="1541"/>
                </a:lnTo>
                <a:lnTo>
                  <a:pt x="4109" y="1539"/>
                </a:lnTo>
                <a:lnTo>
                  <a:pt x="4106" y="1535"/>
                </a:lnTo>
                <a:lnTo>
                  <a:pt x="4102" y="1528"/>
                </a:lnTo>
                <a:lnTo>
                  <a:pt x="4098" y="1520"/>
                </a:lnTo>
                <a:lnTo>
                  <a:pt x="4096" y="1515"/>
                </a:lnTo>
                <a:lnTo>
                  <a:pt x="4095" y="1510"/>
                </a:lnTo>
                <a:lnTo>
                  <a:pt x="4093" y="1504"/>
                </a:lnTo>
                <a:lnTo>
                  <a:pt x="4093" y="1498"/>
                </a:lnTo>
                <a:lnTo>
                  <a:pt x="4089" y="1502"/>
                </a:lnTo>
                <a:lnTo>
                  <a:pt x="4086" y="1505"/>
                </a:lnTo>
                <a:lnTo>
                  <a:pt x="4080" y="1514"/>
                </a:lnTo>
                <a:lnTo>
                  <a:pt x="4077" y="1518"/>
                </a:lnTo>
                <a:lnTo>
                  <a:pt x="4073" y="1521"/>
                </a:lnTo>
                <a:lnTo>
                  <a:pt x="4069" y="1525"/>
                </a:lnTo>
                <a:lnTo>
                  <a:pt x="4065" y="1529"/>
                </a:lnTo>
                <a:lnTo>
                  <a:pt x="4059" y="1532"/>
                </a:lnTo>
                <a:lnTo>
                  <a:pt x="4052" y="1535"/>
                </a:lnTo>
                <a:lnTo>
                  <a:pt x="4050" y="1541"/>
                </a:lnTo>
                <a:lnTo>
                  <a:pt x="4047" y="1541"/>
                </a:lnTo>
                <a:lnTo>
                  <a:pt x="4044" y="1540"/>
                </a:lnTo>
                <a:lnTo>
                  <a:pt x="4041" y="1538"/>
                </a:lnTo>
                <a:lnTo>
                  <a:pt x="4038" y="1536"/>
                </a:lnTo>
                <a:lnTo>
                  <a:pt x="4037" y="1535"/>
                </a:lnTo>
                <a:lnTo>
                  <a:pt x="4035" y="1535"/>
                </a:lnTo>
                <a:lnTo>
                  <a:pt x="4029" y="1535"/>
                </a:lnTo>
                <a:lnTo>
                  <a:pt x="4025" y="1536"/>
                </a:lnTo>
                <a:lnTo>
                  <a:pt x="4021" y="1537"/>
                </a:lnTo>
                <a:lnTo>
                  <a:pt x="4019" y="1537"/>
                </a:lnTo>
                <a:lnTo>
                  <a:pt x="4016" y="1537"/>
                </a:lnTo>
                <a:lnTo>
                  <a:pt x="4005" y="1535"/>
                </a:lnTo>
                <a:lnTo>
                  <a:pt x="4006" y="1524"/>
                </a:lnTo>
                <a:lnTo>
                  <a:pt x="4006" y="1514"/>
                </a:lnTo>
                <a:lnTo>
                  <a:pt x="4006" y="1505"/>
                </a:lnTo>
                <a:lnTo>
                  <a:pt x="4006" y="1501"/>
                </a:lnTo>
                <a:lnTo>
                  <a:pt x="4005" y="1499"/>
                </a:lnTo>
                <a:lnTo>
                  <a:pt x="4004" y="1498"/>
                </a:lnTo>
                <a:lnTo>
                  <a:pt x="4003" y="1498"/>
                </a:lnTo>
                <a:lnTo>
                  <a:pt x="4002" y="1498"/>
                </a:lnTo>
                <a:lnTo>
                  <a:pt x="4000" y="1500"/>
                </a:lnTo>
                <a:lnTo>
                  <a:pt x="3999" y="1502"/>
                </a:lnTo>
                <a:lnTo>
                  <a:pt x="3997" y="1507"/>
                </a:lnTo>
                <a:lnTo>
                  <a:pt x="3993" y="1518"/>
                </a:lnTo>
                <a:lnTo>
                  <a:pt x="3988" y="1518"/>
                </a:lnTo>
                <a:lnTo>
                  <a:pt x="3985" y="1509"/>
                </a:lnTo>
                <a:lnTo>
                  <a:pt x="3982" y="1501"/>
                </a:lnTo>
                <a:lnTo>
                  <a:pt x="3982" y="1499"/>
                </a:lnTo>
                <a:lnTo>
                  <a:pt x="3983" y="1497"/>
                </a:lnTo>
                <a:lnTo>
                  <a:pt x="3984" y="1494"/>
                </a:lnTo>
                <a:lnTo>
                  <a:pt x="3985" y="1491"/>
                </a:lnTo>
                <a:lnTo>
                  <a:pt x="3985" y="1489"/>
                </a:lnTo>
                <a:lnTo>
                  <a:pt x="3985" y="1487"/>
                </a:lnTo>
                <a:lnTo>
                  <a:pt x="3984" y="1486"/>
                </a:lnTo>
                <a:lnTo>
                  <a:pt x="3982" y="1484"/>
                </a:lnTo>
                <a:lnTo>
                  <a:pt x="3978" y="1481"/>
                </a:lnTo>
                <a:lnTo>
                  <a:pt x="3974" y="1479"/>
                </a:lnTo>
                <a:lnTo>
                  <a:pt x="3972" y="1477"/>
                </a:lnTo>
                <a:lnTo>
                  <a:pt x="3971" y="1476"/>
                </a:lnTo>
                <a:lnTo>
                  <a:pt x="3970" y="1474"/>
                </a:lnTo>
                <a:lnTo>
                  <a:pt x="3969" y="1472"/>
                </a:lnTo>
                <a:lnTo>
                  <a:pt x="3968" y="1467"/>
                </a:lnTo>
                <a:lnTo>
                  <a:pt x="3967" y="1463"/>
                </a:lnTo>
                <a:lnTo>
                  <a:pt x="3965" y="1459"/>
                </a:lnTo>
                <a:lnTo>
                  <a:pt x="3963" y="1457"/>
                </a:lnTo>
                <a:lnTo>
                  <a:pt x="3959" y="1455"/>
                </a:lnTo>
                <a:lnTo>
                  <a:pt x="3956" y="1453"/>
                </a:lnTo>
                <a:lnTo>
                  <a:pt x="3954" y="1451"/>
                </a:lnTo>
                <a:lnTo>
                  <a:pt x="3953" y="1448"/>
                </a:lnTo>
                <a:lnTo>
                  <a:pt x="3953" y="1446"/>
                </a:lnTo>
                <a:lnTo>
                  <a:pt x="3952" y="1441"/>
                </a:lnTo>
                <a:lnTo>
                  <a:pt x="3952" y="1436"/>
                </a:lnTo>
                <a:lnTo>
                  <a:pt x="3951" y="1431"/>
                </a:lnTo>
                <a:lnTo>
                  <a:pt x="3949" y="1427"/>
                </a:lnTo>
                <a:lnTo>
                  <a:pt x="3946" y="1424"/>
                </a:lnTo>
                <a:lnTo>
                  <a:pt x="3942" y="1420"/>
                </a:lnTo>
                <a:lnTo>
                  <a:pt x="3940" y="1417"/>
                </a:lnTo>
                <a:lnTo>
                  <a:pt x="3941" y="1415"/>
                </a:lnTo>
                <a:lnTo>
                  <a:pt x="3942" y="1414"/>
                </a:lnTo>
                <a:lnTo>
                  <a:pt x="3942" y="1411"/>
                </a:lnTo>
                <a:lnTo>
                  <a:pt x="3942" y="1407"/>
                </a:lnTo>
                <a:lnTo>
                  <a:pt x="3943" y="1403"/>
                </a:lnTo>
                <a:lnTo>
                  <a:pt x="3948" y="1404"/>
                </a:lnTo>
                <a:lnTo>
                  <a:pt x="3951" y="1404"/>
                </a:lnTo>
                <a:lnTo>
                  <a:pt x="3952" y="1403"/>
                </a:lnTo>
                <a:lnTo>
                  <a:pt x="3952" y="1402"/>
                </a:lnTo>
                <a:lnTo>
                  <a:pt x="3951" y="1400"/>
                </a:lnTo>
                <a:lnTo>
                  <a:pt x="3950" y="1398"/>
                </a:lnTo>
                <a:lnTo>
                  <a:pt x="3945" y="1391"/>
                </a:lnTo>
                <a:lnTo>
                  <a:pt x="3953" y="1395"/>
                </a:lnTo>
                <a:lnTo>
                  <a:pt x="3960" y="1400"/>
                </a:lnTo>
                <a:lnTo>
                  <a:pt x="3960" y="1398"/>
                </a:lnTo>
                <a:lnTo>
                  <a:pt x="3959" y="1396"/>
                </a:lnTo>
                <a:lnTo>
                  <a:pt x="3959" y="1395"/>
                </a:lnTo>
                <a:lnTo>
                  <a:pt x="3960" y="1394"/>
                </a:lnTo>
                <a:lnTo>
                  <a:pt x="3962" y="1394"/>
                </a:lnTo>
                <a:lnTo>
                  <a:pt x="3965" y="1396"/>
                </a:lnTo>
                <a:lnTo>
                  <a:pt x="3969" y="1399"/>
                </a:lnTo>
                <a:lnTo>
                  <a:pt x="3973" y="1402"/>
                </a:lnTo>
                <a:lnTo>
                  <a:pt x="3975" y="1402"/>
                </a:lnTo>
                <a:lnTo>
                  <a:pt x="3976" y="1403"/>
                </a:lnTo>
                <a:lnTo>
                  <a:pt x="3978" y="1402"/>
                </a:lnTo>
                <a:lnTo>
                  <a:pt x="3980" y="1400"/>
                </a:lnTo>
                <a:lnTo>
                  <a:pt x="3983" y="1398"/>
                </a:lnTo>
                <a:lnTo>
                  <a:pt x="3985" y="1397"/>
                </a:lnTo>
                <a:lnTo>
                  <a:pt x="3989" y="1406"/>
                </a:lnTo>
                <a:lnTo>
                  <a:pt x="3992" y="1415"/>
                </a:lnTo>
                <a:lnTo>
                  <a:pt x="3999" y="1434"/>
                </a:lnTo>
                <a:lnTo>
                  <a:pt x="4005" y="1436"/>
                </a:lnTo>
                <a:lnTo>
                  <a:pt x="4005" y="1438"/>
                </a:lnTo>
                <a:lnTo>
                  <a:pt x="4004" y="1441"/>
                </a:lnTo>
                <a:lnTo>
                  <a:pt x="4004" y="1443"/>
                </a:lnTo>
                <a:lnTo>
                  <a:pt x="4005" y="1445"/>
                </a:lnTo>
                <a:lnTo>
                  <a:pt x="4007" y="1446"/>
                </a:lnTo>
                <a:lnTo>
                  <a:pt x="4009" y="1446"/>
                </a:lnTo>
                <a:lnTo>
                  <a:pt x="4011" y="1446"/>
                </a:lnTo>
                <a:lnTo>
                  <a:pt x="4012" y="1447"/>
                </a:lnTo>
                <a:lnTo>
                  <a:pt x="4013" y="1448"/>
                </a:lnTo>
                <a:lnTo>
                  <a:pt x="4013" y="1450"/>
                </a:lnTo>
                <a:lnTo>
                  <a:pt x="4013" y="1453"/>
                </a:lnTo>
                <a:lnTo>
                  <a:pt x="4012" y="1456"/>
                </a:lnTo>
                <a:lnTo>
                  <a:pt x="4013" y="1458"/>
                </a:lnTo>
                <a:lnTo>
                  <a:pt x="4013" y="1459"/>
                </a:lnTo>
                <a:lnTo>
                  <a:pt x="4015" y="1460"/>
                </a:lnTo>
                <a:lnTo>
                  <a:pt x="4018" y="1462"/>
                </a:lnTo>
                <a:lnTo>
                  <a:pt x="4022" y="1463"/>
                </a:lnTo>
                <a:lnTo>
                  <a:pt x="4024" y="1465"/>
                </a:lnTo>
                <a:lnTo>
                  <a:pt x="4025" y="1466"/>
                </a:lnTo>
                <a:lnTo>
                  <a:pt x="4024" y="1469"/>
                </a:lnTo>
                <a:lnTo>
                  <a:pt x="4024" y="1471"/>
                </a:lnTo>
                <a:lnTo>
                  <a:pt x="4024" y="1473"/>
                </a:lnTo>
                <a:lnTo>
                  <a:pt x="4038" y="1484"/>
                </a:lnTo>
                <a:lnTo>
                  <a:pt x="4042" y="1486"/>
                </a:lnTo>
                <a:lnTo>
                  <a:pt x="4047" y="1487"/>
                </a:lnTo>
                <a:lnTo>
                  <a:pt x="4057" y="1489"/>
                </a:lnTo>
                <a:lnTo>
                  <a:pt x="4069" y="1490"/>
                </a:lnTo>
                <a:lnTo>
                  <a:pt x="4076" y="1486"/>
                </a:lnTo>
                <a:lnTo>
                  <a:pt x="4084" y="1483"/>
                </a:lnTo>
                <a:lnTo>
                  <a:pt x="4098" y="1476"/>
                </a:lnTo>
                <a:lnTo>
                  <a:pt x="4097" y="1475"/>
                </a:lnTo>
                <a:lnTo>
                  <a:pt x="4097" y="1474"/>
                </a:lnTo>
                <a:lnTo>
                  <a:pt x="4098" y="1473"/>
                </a:lnTo>
                <a:lnTo>
                  <a:pt x="4101" y="1473"/>
                </a:lnTo>
                <a:lnTo>
                  <a:pt x="4102" y="1474"/>
                </a:lnTo>
                <a:lnTo>
                  <a:pt x="4104" y="1475"/>
                </a:lnTo>
                <a:lnTo>
                  <a:pt x="4107" y="1477"/>
                </a:lnTo>
                <a:lnTo>
                  <a:pt x="4110" y="1479"/>
                </a:lnTo>
                <a:lnTo>
                  <a:pt x="4111" y="1480"/>
                </a:lnTo>
                <a:lnTo>
                  <a:pt x="4112" y="1481"/>
                </a:lnTo>
                <a:lnTo>
                  <a:pt x="4114" y="1485"/>
                </a:lnTo>
                <a:lnTo>
                  <a:pt x="4114" y="1488"/>
                </a:lnTo>
                <a:lnTo>
                  <a:pt x="4115" y="1495"/>
                </a:lnTo>
                <a:lnTo>
                  <a:pt x="4115" y="1498"/>
                </a:lnTo>
                <a:lnTo>
                  <a:pt x="4115" y="1502"/>
                </a:lnTo>
                <a:lnTo>
                  <a:pt x="4116" y="1504"/>
                </a:lnTo>
                <a:lnTo>
                  <a:pt x="4118" y="1507"/>
                </a:lnTo>
                <a:lnTo>
                  <a:pt x="4121" y="1509"/>
                </a:lnTo>
                <a:lnTo>
                  <a:pt x="4124" y="1511"/>
                </a:lnTo>
                <a:lnTo>
                  <a:pt x="4128" y="1513"/>
                </a:lnTo>
                <a:lnTo>
                  <a:pt x="4131" y="1514"/>
                </a:lnTo>
                <a:lnTo>
                  <a:pt x="4139" y="1515"/>
                </a:lnTo>
                <a:lnTo>
                  <a:pt x="4147" y="1515"/>
                </a:lnTo>
                <a:lnTo>
                  <a:pt x="4155" y="1515"/>
                </a:lnTo>
                <a:lnTo>
                  <a:pt x="4162" y="1515"/>
                </a:lnTo>
                <a:lnTo>
                  <a:pt x="4169" y="1515"/>
                </a:lnTo>
                <a:lnTo>
                  <a:pt x="4174" y="1515"/>
                </a:lnTo>
                <a:lnTo>
                  <a:pt x="4175" y="1516"/>
                </a:lnTo>
                <a:lnTo>
                  <a:pt x="4176" y="1517"/>
                </a:lnTo>
                <a:lnTo>
                  <a:pt x="4179" y="1520"/>
                </a:lnTo>
                <a:lnTo>
                  <a:pt x="4183" y="1524"/>
                </a:lnTo>
                <a:lnTo>
                  <a:pt x="4184" y="1524"/>
                </a:lnTo>
                <a:lnTo>
                  <a:pt x="4187" y="1523"/>
                </a:lnTo>
                <a:lnTo>
                  <a:pt x="4194" y="1523"/>
                </a:lnTo>
                <a:lnTo>
                  <a:pt x="4204" y="1521"/>
                </a:lnTo>
                <a:lnTo>
                  <a:pt x="4230" y="1517"/>
                </a:lnTo>
                <a:lnTo>
                  <a:pt x="4244" y="1514"/>
                </a:lnTo>
                <a:lnTo>
                  <a:pt x="4250" y="1514"/>
                </a:lnTo>
                <a:lnTo>
                  <a:pt x="4256" y="1513"/>
                </a:lnTo>
                <a:lnTo>
                  <a:pt x="4267" y="1513"/>
                </a:lnTo>
                <a:lnTo>
                  <a:pt x="4272" y="1514"/>
                </a:lnTo>
                <a:lnTo>
                  <a:pt x="4276" y="1515"/>
                </a:lnTo>
                <a:lnTo>
                  <a:pt x="4284" y="1527"/>
                </a:lnTo>
                <a:lnTo>
                  <a:pt x="4284" y="1528"/>
                </a:lnTo>
                <a:lnTo>
                  <a:pt x="4282" y="1530"/>
                </a:lnTo>
                <a:lnTo>
                  <a:pt x="4280" y="1532"/>
                </a:lnTo>
                <a:lnTo>
                  <a:pt x="4280" y="1534"/>
                </a:lnTo>
                <a:lnTo>
                  <a:pt x="4281" y="1535"/>
                </a:lnTo>
                <a:lnTo>
                  <a:pt x="4282" y="1535"/>
                </a:lnTo>
                <a:lnTo>
                  <a:pt x="4283" y="1536"/>
                </a:lnTo>
                <a:lnTo>
                  <a:pt x="4287" y="1535"/>
                </a:lnTo>
                <a:lnTo>
                  <a:pt x="4290" y="1535"/>
                </a:lnTo>
                <a:lnTo>
                  <a:pt x="4292" y="1535"/>
                </a:lnTo>
                <a:lnTo>
                  <a:pt x="4297" y="1538"/>
                </a:lnTo>
                <a:lnTo>
                  <a:pt x="4299" y="1539"/>
                </a:lnTo>
                <a:lnTo>
                  <a:pt x="4300" y="1540"/>
                </a:lnTo>
                <a:lnTo>
                  <a:pt x="4300" y="1544"/>
                </a:lnTo>
                <a:lnTo>
                  <a:pt x="4299" y="1548"/>
                </a:lnTo>
                <a:lnTo>
                  <a:pt x="4300" y="1550"/>
                </a:lnTo>
                <a:lnTo>
                  <a:pt x="4301" y="1552"/>
                </a:lnTo>
                <a:lnTo>
                  <a:pt x="4318" y="1557"/>
                </a:lnTo>
                <a:lnTo>
                  <a:pt x="4319" y="1559"/>
                </a:lnTo>
                <a:lnTo>
                  <a:pt x="4319" y="1561"/>
                </a:lnTo>
                <a:lnTo>
                  <a:pt x="4320" y="1565"/>
                </a:lnTo>
                <a:lnTo>
                  <a:pt x="4320" y="1570"/>
                </a:lnTo>
                <a:lnTo>
                  <a:pt x="4321" y="1574"/>
                </a:lnTo>
                <a:lnTo>
                  <a:pt x="4334" y="1578"/>
                </a:lnTo>
                <a:lnTo>
                  <a:pt x="4339" y="1579"/>
                </a:lnTo>
                <a:lnTo>
                  <a:pt x="4344" y="1579"/>
                </a:lnTo>
                <a:lnTo>
                  <a:pt x="4348" y="1578"/>
                </a:lnTo>
                <a:lnTo>
                  <a:pt x="4352" y="1576"/>
                </a:lnTo>
                <a:lnTo>
                  <a:pt x="4357" y="1573"/>
                </a:lnTo>
                <a:lnTo>
                  <a:pt x="4363" y="1569"/>
                </a:lnTo>
                <a:lnTo>
                  <a:pt x="4360" y="1574"/>
                </a:lnTo>
                <a:lnTo>
                  <a:pt x="4356" y="1581"/>
                </a:lnTo>
                <a:lnTo>
                  <a:pt x="4353" y="1587"/>
                </a:lnTo>
                <a:lnTo>
                  <a:pt x="4351" y="1589"/>
                </a:lnTo>
                <a:lnTo>
                  <a:pt x="4349" y="1591"/>
                </a:lnTo>
                <a:lnTo>
                  <a:pt x="4345" y="1593"/>
                </a:lnTo>
                <a:lnTo>
                  <a:pt x="4341" y="1593"/>
                </a:lnTo>
                <a:lnTo>
                  <a:pt x="4336" y="1593"/>
                </a:lnTo>
                <a:lnTo>
                  <a:pt x="4332" y="1594"/>
                </a:lnTo>
                <a:lnTo>
                  <a:pt x="4331" y="1596"/>
                </a:lnTo>
                <a:lnTo>
                  <a:pt x="4329" y="1599"/>
                </a:lnTo>
                <a:lnTo>
                  <a:pt x="4329" y="1601"/>
                </a:lnTo>
                <a:lnTo>
                  <a:pt x="4329" y="1602"/>
                </a:lnTo>
                <a:lnTo>
                  <a:pt x="4330" y="1603"/>
                </a:lnTo>
                <a:lnTo>
                  <a:pt x="4332" y="1602"/>
                </a:lnTo>
                <a:lnTo>
                  <a:pt x="4337" y="1611"/>
                </a:lnTo>
                <a:lnTo>
                  <a:pt x="4343" y="1619"/>
                </a:lnTo>
                <a:lnTo>
                  <a:pt x="4350" y="1626"/>
                </a:lnTo>
                <a:lnTo>
                  <a:pt x="4357" y="1633"/>
                </a:lnTo>
                <a:lnTo>
                  <a:pt x="4361" y="1632"/>
                </a:lnTo>
                <a:lnTo>
                  <a:pt x="4365" y="1630"/>
                </a:lnTo>
                <a:lnTo>
                  <a:pt x="4374" y="1627"/>
                </a:lnTo>
                <a:lnTo>
                  <a:pt x="4378" y="1625"/>
                </a:lnTo>
                <a:lnTo>
                  <a:pt x="4381" y="1623"/>
                </a:lnTo>
                <a:lnTo>
                  <a:pt x="4384" y="1620"/>
                </a:lnTo>
                <a:lnTo>
                  <a:pt x="4385" y="1617"/>
                </a:lnTo>
                <a:lnTo>
                  <a:pt x="4386" y="1614"/>
                </a:lnTo>
                <a:lnTo>
                  <a:pt x="4386" y="1612"/>
                </a:lnTo>
                <a:lnTo>
                  <a:pt x="4385" y="1607"/>
                </a:lnTo>
                <a:lnTo>
                  <a:pt x="4385" y="1602"/>
                </a:lnTo>
                <a:lnTo>
                  <a:pt x="4385" y="1599"/>
                </a:lnTo>
                <a:lnTo>
                  <a:pt x="4385" y="1597"/>
                </a:lnTo>
                <a:lnTo>
                  <a:pt x="4394" y="1591"/>
                </a:lnTo>
                <a:lnTo>
                  <a:pt x="4394" y="1594"/>
                </a:lnTo>
                <a:lnTo>
                  <a:pt x="4393" y="1596"/>
                </a:lnTo>
                <a:lnTo>
                  <a:pt x="4392" y="1599"/>
                </a:lnTo>
                <a:lnTo>
                  <a:pt x="4391" y="1603"/>
                </a:lnTo>
                <a:lnTo>
                  <a:pt x="4391" y="1605"/>
                </a:lnTo>
                <a:lnTo>
                  <a:pt x="4396" y="1608"/>
                </a:lnTo>
                <a:lnTo>
                  <a:pt x="4395" y="1612"/>
                </a:lnTo>
                <a:lnTo>
                  <a:pt x="4394" y="1616"/>
                </a:lnTo>
                <a:lnTo>
                  <a:pt x="4394" y="1619"/>
                </a:lnTo>
                <a:lnTo>
                  <a:pt x="4395" y="1621"/>
                </a:lnTo>
                <a:lnTo>
                  <a:pt x="4397" y="1623"/>
                </a:lnTo>
                <a:lnTo>
                  <a:pt x="4399" y="1626"/>
                </a:lnTo>
                <a:lnTo>
                  <a:pt x="4399" y="1628"/>
                </a:lnTo>
                <a:lnTo>
                  <a:pt x="4399" y="1631"/>
                </a:lnTo>
                <a:lnTo>
                  <a:pt x="4399" y="1633"/>
                </a:lnTo>
                <a:lnTo>
                  <a:pt x="4398" y="1636"/>
                </a:lnTo>
                <a:lnTo>
                  <a:pt x="4395" y="1642"/>
                </a:lnTo>
                <a:lnTo>
                  <a:pt x="4392" y="1649"/>
                </a:lnTo>
                <a:lnTo>
                  <a:pt x="4391" y="1652"/>
                </a:lnTo>
                <a:lnTo>
                  <a:pt x="4391" y="1656"/>
                </a:lnTo>
                <a:lnTo>
                  <a:pt x="4395" y="1664"/>
                </a:lnTo>
                <a:lnTo>
                  <a:pt x="4399" y="1673"/>
                </a:lnTo>
                <a:lnTo>
                  <a:pt x="4398" y="1673"/>
                </a:lnTo>
                <a:lnTo>
                  <a:pt x="4398" y="1674"/>
                </a:lnTo>
                <a:lnTo>
                  <a:pt x="4397" y="1676"/>
                </a:lnTo>
                <a:lnTo>
                  <a:pt x="4397" y="1680"/>
                </a:lnTo>
                <a:lnTo>
                  <a:pt x="4398" y="1685"/>
                </a:lnTo>
                <a:lnTo>
                  <a:pt x="4399" y="1690"/>
                </a:lnTo>
                <a:lnTo>
                  <a:pt x="4403" y="1704"/>
                </a:lnTo>
                <a:lnTo>
                  <a:pt x="4408" y="1726"/>
                </a:lnTo>
                <a:lnTo>
                  <a:pt x="4408" y="1730"/>
                </a:lnTo>
                <a:lnTo>
                  <a:pt x="4408" y="1735"/>
                </a:lnTo>
                <a:lnTo>
                  <a:pt x="4407" y="1739"/>
                </a:lnTo>
                <a:lnTo>
                  <a:pt x="4408" y="1743"/>
                </a:lnTo>
                <a:lnTo>
                  <a:pt x="4409" y="1748"/>
                </a:lnTo>
                <a:lnTo>
                  <a:pt x="4411" y="1752"/>
                </a:lnTo>
                <a:lnTo>
                  <a:pt x="4416" y="1761"/>
                </a:lnTo>
                <a:lnTo>
                  <a:pt x="4421" y="1771"/>
                </a:lnTo>
                <a:lnTo>
                  <a:pt x="4425" y="1780"/>
                </a:lnTo>
                <a:lnTo>
                  <a:pt x="4427" y="1792"/>
                </a:lnTo>
                <a:lnTo>
                  <a:pt x="4428" y="1804"/>
                </a:lnTo>
                <a:lnTo>
                  <a:pt x="4429" y="1810"/>
                </a:lnTo>
                <a:lnTo>
                  <a:pt x="4430" y="1816"/>
                </a:lnTo>
                <a:lnTo>
                  <a:pt x="4431" y="1822"/>
                </a:lnTo>
                <a:lnTo>
                  <a:pt x="4433" y="1828"/>
                </a:lnTo>
                <a:lnTo>
                  <a:pt x="4437" y="1833"/>
                </a:lnTo>
                <a:lnTo>
                  <a:pt x="4441" y="1840"/>
                </a:lnTo>
                <a:lnTo>
                  <a:pt x="4446" y="1846"/>
                </a:lnTo>
                <a:lnTo>
                  <a:pt x="4450" y="1853"/>
                </a:lnTo>
                <a:lnTo>
                  <a:pt x="4452" y="1858"/>
                </a:lnTo>
                <a:lnTo>
                  <a:pt x="4452" y="1863"/>
                </a:lnTo>
                <a:lnTo>
                  <a:pt x="4453" y="1868"/>
                </a:lnTo>
                <a:lnTo>
                  <a:pt x="4456" y="1873"/>
                </a:lnTo>
                <a:lnTo>
                  <a:pt x="4461" y="1875"/>
                </a:lnTo>
                <a:lnTo>
                  <a:pt x="4462" y="1878"/>
                </a:lnTo>
                <a:lnTo>
                  <a:pt x="4462" y="1880"/>
                </a:lnTo>
                <a:lnTo>
                  <a:pt x="4461" y="1882"/>
                </a:lnTo>
                <a:lnTo>
                  <a:pt x="4460" y="1883"/>
                </a:lnTo>
                <a:lnTo>
                  <a:pt x="4459" y="1885"/>
                </a:lnTo>
                <a:lnTo>
                  <a:pt x="4458" y="1887"/>
                </a:lnTo>
                <a:lnTo>
                  <a:pt x="4458" y="1889"/>
                </a:lnTo>
                <a:lnTo>
                  <a:pt x="4459" y="1890"/>
                </a:lnTo>
                <a:lnTo>
                  <a:pt x="4460" y="1892"/>
                </a:lnTo>
                <a:lnTo>
                  <a:pt x="4464" y="1896"/>
                </a:lnTo>
                <a:lnTo>
                  <a:pt x="4470" y="1903"/>
                </a:lnTo>
                <a:lnTo>
                  <a:pt x="4473" y="1908"/>
                </a:lnTo>
                <a:lnTo>
                  <a:pt x="4475" y="1912"/>
                </a:lnTo>
                <a:lnTo>
                  <a:pt x="4476" y="1914"/>
                </a:lnTo>
                <a:lnTo>
                  <a:pt x="4477" y="1916"/>
                </a:lnTo>
                <a:lnTo>
                  <a:pt x="4477" y="1918"/>
                </a:lnTo>
                <a:lnTo>
                  <a:pt x="4478" y="1920"/>
                </a:lnTo>
                <a:lnTo>
                  <a:pt x="4482" y="1920"/>
                </a:lnTo>
                <a:lnTo>
                  <a:pt x="4486" y="1920"/>
                </a:lnTo>
                <a:lnTo>
                  <a:pt x="4490" y="1912"/>
                </a:lnTo>
                <a:lnTo>
                  <a:pt x="4493" y="1906"/>
                </a:lnTo>
                <a:lnTo>
                  <a:pt x="4495" y="1903"/>
                </a:lnTo>
                <a:lnTo>
                  <a:pt x="4497" y="1903"/>
                </a:lnTo>
                <a:lnTo>
                  <a:pt x="4499" y="1902"/>
                </a:lnTo>
                <a:lnTo>
                  <a:pt x="4502" y="1902"/>
                </a:lnTo>
                <a:lnTo>
                  <a:pt x="4503" y="1902"/>
                </a:lnTo>
                <a:lnTo>
                  <a:pt x="4503" y="1901"/>
                </a:lnTo>
                <a:lnTo>
                  <a:pt x="4505" y="1898"/>
                </a:lnTo>
                <a:lnTo>
                  <a:pt x="4506" y="1894"/>
                </a:lnTo>
                <a:lnTo>
                  <a:pt x="4508" y="1888"/>
                </a:lnTo>
                <a:lnTo>
                  <a:pt x="4508" y="1885"/>
                </a:lnTo>
                <a:lnTo>
                  <a:pt x="4510" y="1882"/>
                </a:lnTo>
                <a:lnTo>
                  <a:pt x="4512" y="1880"/>
                </a:lnTo>
                <a:lnTo>
                  <a:pt x="4513" y="1879"/>
                </a:lnTo>
                <a:lnTo>
                  <a:pt x="4515" y="1878"/>
                </a:lnTo>
                <a:lnTo>
                  <a:pt x="4517" y="1878"/>
                </a:lnTo>
                <a:lnTo>
                  <a:pt x="4519" y="1878"/>
                </a:lnTo>
                <a:lnTo>
                  <a:pt x="4521" y="1879"/>
                </a:lnTo>
                <a:lnTo>
                  <a:pt x="4523" y="1878"/>
                </a:lnTo>
                <a:lnTo>
                  <a:pt x="4521" y="1861"/>
                </a:lnTo>
                <a:lnTo>
                  <a:pt x="4520" y="1850"/>
                </a:lnTo>
                <a:lnTo>
                  <a:pt x="4520" y="1842"/>
                </a:lnTo>
                <a:lnTo>
                  <a:pt x="4523" y="1837"/>
                </a:lnTo>
                <a:lnTo>
                  <a:pt x="4526" y="1832"/>
                </a:lnTo>
                <a:lnTo>
                  <a:pt x="4530" y="1826"/>
                </a:lnTo>
                <a:lnTo>
                  <a:pt x="4531" y="1824"/>
                </a:lnTo>
                <a:lnTo>
                  <a:pt x="4531" y="1822"/>
                </a:lnTo>
                <a:lnTo>
                  <a:pt x="4529" y="1815"/>
                </a:lnTo>
                <a:lnTo>
                  <a:pt x="4526" y="1808"/>
                </a:lnTo>
                <a:lnTo>
                  <a:pt x="4525" y="1801"/>
                </a:lnTo>
                <a:lnTo>
                  <a:pt x="4526" y="1788"/>
                </a:lnTo>
                <a:lnTo>
                  <a:pt x="4526" y="1782"/>
                </a:lnTo>
                <a:lnTo>
                  <a:pt x="4527" y="1776"/>
                </a:lnTo>
                <a:lnTo>
                  <a:pt x="4529" y="1771"/>
                </a:lnTo>
                <a:lnTo>
                  <a:pt x="4530" y="1769"/>
                </a:lnTo>
                <a:lnTo>
                  <a:pt x="4531" y="1768"/>
                </a:lnTo>
                <a:lnTo>
                  <a:pt x="4529" y="1762"/>
                </a:lnTo>
                <a:lnTo>
                  <a:pt x="4526" y="1754"/>
                </a:lnTo>
                <a:lnTo>
                  <a:pt x="4527" y="1754"/>
                </a:lnTo>
                <a:lnTo>
                  <a:pt x="4528" y="1752"/>
                </a:lnTo>
                <a:lnTo>
                  <a:pt x="4529" y="1750"/>
                </a:lnTo>
                <a:lnTo>
                  <a:pt x="4530" y="1748"/>
                </a:lnTo>
                <a:lnTo>
                  <a:pt x="4531" y="1746"/>
                </a:lnTo>
                <a:lnTo>
                  <a:pt x="4534" y="1745"/>
                </a:lnTo>
                <a:lnTo>
                  <a:pt x="4537" y="1746"/>
                </a:lnTo>
                <a:lnTo>
                  <a:pt x="4540" y="1746"/>
                </a:lnTo>
                <a:lnTo>
                  <a:pt x="4543" y="1746"/>
                </a:lnTo>
                <a:lnTo>
                  <a:pt x="4544" y="1745"/>
                </a:lnTo>
                <a:lnTo>
                  <a:pt x="4546" y="1744"/>
                </a:lnTo>
                <a:lnTo>
                  <a:pt x="4547" y="1741"/>
                </a:lnTo>
                <a:lnTo>
                  <a:pt x="4549" y="1737"/>
                </a:lnTo>
                <a:lnTo>
                  <a:pt x="4551" y="1735"/>
                </a:lnTo>
                <a:lnTo>
                  <a:pt x="4553" y="1734"/>
                </a:lnTo>
                <a:lnTo>
                  <a:pt x="4555" y="1733"/>
                </a:lnTo>
                <a:lnTo>
                  <a:pt x="4559" y="1732"/>
                </a:lnTo>
                <a:lnTo>
                  <a:pt x="4562" y="1731"/>
                </a:lnTo>
                <a:lnTo>
                  <a:pt x="4564" y="1731"/>
                </a:lnTo>
                <a:lnTo>
                  <a:pt x="4565" y="1729"/>
                </a:lnTo>
                <a:lnTo>
                  <a:pt x="4566" y="1727"/>
                </a:lnTo>
                <a:lnTo>
                  <a:pt x="4567" y="1725"/>
                </a:lnTo>
                <a:lnTo>
                  <a:pt x="4568" y="1720"/>
                </a:lnTo>
                <a:lnTo>
                  <a:pt x="4568" y="1718"/>
                </a:lnTo>
                <a:lnTo>
                  <a:pt x="4568" y="1716"/>
                </a:lnTo>
                <a:lnTo>
                  <a:pt x="4569" y="1714"/>
                </a:lnTo>
                <a:lnTo>
                  <a:pt x="4571" y="1712"/>
                </a:lnTo>
                <a:lnTo>
                  <a:pt x="4573" y="1711"/>
                </a:lnTo>
                <a:lnTo>
                  <a:pt x="4575" y="1711"/>
                </a:lnTo>
                <a:lnTo>
                  <a:pt x="4579" y="1711"/>
                </a:lnTo>
                <a:lnTo>
                  <a:pt x="4583" y="1711"/>
                </a:lnTo>
                <a:lnTo>
                  <a:pt x="4586" y="1710"/>
                </a:lnTo>
                <a:lnTo>
                  <a:pt x="4588" y="1709"/>
                </a:lnTo>
                <a:lnTo>
                  <a:pt x="4588" y="1704"/>
                </a:lnTo>
                <a:lnTo>
                  <a:pt x="4589" y="1702"/>
                </a:lnTo>
                <a:lnTo>
                  <a:pt x="4590" y="1701"/>
                </a:lnTo>
                <a:lnTo>
                  <a:pt x="4594" y="1699"/>
                </a:lnTo>
                <a:lnTo>
                  <a:pt x="4599" y="1697"/>
                </a:lnTo>
                <a:lnTo>
                  <a:pt x="4602" y="1695"/>
                </a:lnTo>
                <a:lnTo>
                  <a:pt x="4604" y="1693"/>
                </a:lnTo>
                <a:lnTo>
                  <a:pt x="4605" y="1689"/>
                </a:lnTo>
                <a:lnTo>
                  <a:pt x="4609" y="1682"/>
                </a:lnTo>
                <a:lnTo>
                  <a:pt x="4612" y="1675"/>
                </a:lnTo>
                <a:lnTo>
                  <a:pt x="4614" y="1672"/>
                </a:lnTo>
                <a:lnTo>
                  <a:pt x="4616" y="1670"/>
                </a:lnTo>
                <a:lnTo>
                  <a:pt x="4618" y="1669"/>
                </a:lnTo>
                <a:lnTo>
                  <a:pt x="4620" y="1669"/>
                </a:lnTo>
                <a:lnTo>
                  <a:pt x="4622" y="1668"/>
                </a:lnTo>
                <a:lnTo>
                  <a:pt x="4624" y="1667"/>
                </a:lnTo>
                <a:lnTo>
                  <a:pt x="4622" y="1664"/>
                </a:lnTo>
                <a:lnTo>
                  <a:pt x="4621" y="1663"/>
                </a:lnTo>
                <a:lnTo>
                  <a:pt x="4622" y="1662"/>
                </a:lnTo>
                <a:lnTo>
                  <a:pt x="4623" y="1661"/>
                </a:lnTo>
                <a:lnTo>
                  <a:pt x="4624" y="1661"/>
                </a:lnTo>
                <a:lnTo>
                  <a:pt x="4627" y="1661"/>
                </a:lnTo>
                <a:lnTo>
                  <a:pt x="4630" y="1662"/>
                </a:lnTo>
                <a:lnTo>
                  <a:pt x="4633" y="1662"/>
                </a:lnTo>
                <a:lnTo>
                  <a:pt x="4639" y="1659"/>
                </a:lnTo>
                <a:lnTo>
                  <a:pt x="4647" y="1653"/>
                </a:lnTo>
                <a:lnTo>
                  <a:pt x="4651" y="1650"/>
                </a:lnTo>
                <a:lnTo>
                  <a:pt x="4654" y="1647"/>
                </a:lnTo>
                <a:lnTo>
                  <a:pt x="4658" y="1642"/>
                </a:lnTo>
                <a:lnTo>
                  <a:pt x="4659" y="1639"/>
                </a:lnTo>
                <a:lnTo>
                  <a:pt x="4658" y="1636"/>
                </a:lnTo>
                <a:lnTo>
                  <a:pt x="4657" y="1635"/>
                </a:lnTo>
                <a:lnTo>
                  <a:pt x="4655" y="1633"/>
                </a:lnTo>
                <a:lnTo>
                  <a:pt x="4654" y="1632"/>
                </a:lnTo>
                <a:lnTo>
                  <a:pt x="4655" y="1631"/>
                </a:lnTo>
                <a:lnTo>
                  <a:pt x="4657" y="1631"/>
                </a:lnTo>
                <a:lnTo>
                  <a:pt x="4658" y="1631"/>
                </a:lnTo>
                <a:lnTo>
                  <a:pt x="4661" y="1625"/>
                </a:lnTo>
                <a:lnTo>
                  <a:pt x="4662" y="1623"/>
                </a:lnTo>
                <a:lnTo>
                  <a:pt x="4663" y="1621"/>
                </a:lnTo>
                <a:lnTo>
                  <a:pt x="4667" y="1619"/>
                </a:lnTo>
                <a:lnTo>
                  <a:pt x="4672" y="1617"/>
                </a:lnTo>
                <a:lnTo>
                  <a:pt x="4672" y="1611"/>
                </a:lnTo>
                <a:lnTo>
                  <a:pt x="4675" y="1611"/>
                </a:lnTo>
                <a:lnTo>
                  <a:pt x="4677" y="1611"/>
                </a:lnTo>
                <a:lnTo>
                  <a:pt x="4680" y="1613"/>
                </a:lnTo>
                <a:lnTo>
                  <a:pt x="4683" y="1614"/>
                </a:lnTo>
                <a:lnTo>
                  <a:pt x="4687" y="1618"/>
                </a:lnTo>
                <a:lnTo>
                  <a:pt x="4689" y="1619"/>
                </a:lnTo>
                <a:lnTo>
                  <a:pt x="4700" y="1613"/>
                </a:lnTo>
                <a:lnTo>
                  <a:pt x="4714" y="1605"/>
                </a:lnTo>
                <a:lnTo>
                  <a:pt x="4713" y="1606"/>
                </a:lnTo>
                <a:lnTo>
                  <a:pt x="4713" y="1607"/>
                </a:lnTo>
                <a:lnTo>
                  <a:pt x="4714" y="1608"/>
                </a:lnTo>
                <a:lnTo>
                  <a:pt x="4715" y="1608"/>
                </a:lnTo>
                <a:lnTo>
                  <a:pt x="4720" y="1608"/>
                </a:lnTo>
                <a:lnTo>
                  <a:pt x="4723" y="1594"/>
                </a:lnTo>
                <a:lnTo>
                  <a:pt x="4726" y="1580"/>
                </a:lnTo>
                <a:lnTo>
                  <a:pt x="4731" y="1583"/>
                </a:lnTo>
                <a:lnTo>
                  <a:pt x="4735" y="1586"/>
                </a:lnTo>
                <a:lnTo>
                  <a:pt x="4739" y="1589"/>
                </a:lnTo>
                <a:lnTo>
                  <a:pt x="4742" y="1591"/>
                </a:lnTo>
                <a:lnTo>
                  <a:pt x="4744" y="1594"/>
                </a:lnTo>
                <a:lnTo>
                  <a:pt x="4745" y="1597"/>
                </a:lnTo>
                <a:lnTo>
                  <a:pt x="4747" y="1602"/>
                </a:lnTo>
                <a:lnTo>
                  <a:pt x="4749" y="1615"/>
                </a:lnTo>
                <a:lnTo>
                  <a:pt x="4749" y="1619"/>
                </a:lnTo>
                <a:lnTo>
                  <a:pt x="4750" y="1623"/>
                </a:lnTo>
                <a:lnTo>
                  <a:pt x="4752" y="1628"/>
                </a:lnTo>
                <a:lnTo>
                  <a:pt x="4754" y="1633"/>
                </a:lnTo>
                <a:lnTo>
                  <a:pt x="4755" y="1635"/>
                </a:lnTo>
                <a:lnTo>
                  <a:pt x="4757" y="1636"/>
                </a:lnTo>
                <a:lnTo>
                  <a:pt x="4759" y="1637"/>
                </a:lnTo>
                <a:lnTo>
                  <a:pt x="4760" y="1638"/>
                </a:lnTo>
                <a:lnTo>
                  <a:pt x="4760" y="1639"/>
                </a:lnTo>
                <a:lnTo>
                  <a:pt x="4761" y="1642"/>
                </a:lnTo>
                <a:lnTo>
                  <a:pt x="4762" y="1645"/>
                </a:lnTo>
                <a:lnTo>
                  <a:pt x="4762" y="1650"/>
                </a:lnTo>
                <a:lnTo>
                  <a:pt x="4767" y="1650"/>
                </a:lnTo>
                <a:lnTo>
                  <a:pt x="4769" y="1649"/>
                </a:lnTo>
                <a:lnTo>
                  <a:pt x="4769" y="1648"/>
                </a:lnTo>
                <a:lnTo>
                  <a:pt x="4768" y="1647"/>
                </a:lnTo>
                <a:lnTo>
                  <a:pt x="4770" y="1647"/>
                </a:lnTo>
                <a:lnTo>
                  <a:pt x="4772" y="1647"/>
                </a:lnTo>
                <a:lnTo>
                  <a:pt x="4773" y="1646"/>
                </a:lnTo>
                <a:lnTo>
                  <a:pt x="4774" y="1645"/>
                </a:lnTo>
                <a:lnTo>
                  <a:pt x="4779" y="1645"/>
                </a:lnTo>
                <a:lnTo>
                  <a:pt x="4781" y="1654"/>
                </a:lnTo>
                <a:lnTo>
                  <a:pt x="4781" y="1663"/>
                </a:lnTo>
                <a:lnTo>
                  <a:pt x="4782" y="1672"/>
                </a:lnTo>
                <a:lnTo>
                  <a:pt x="4785" y="1681"/>
                </a:lnTo>
                <a:lnTo>
                  <a:pt x="4785" y="1683"/>
                </a:lnTo>
                <a:lnTo>
                  <a:pt x="4787" y="1684"/>
                </a:lnTo>
                <a:lnTo>
                  <a:pt x="4790" y="1687"/>
                </a:lnTo>
                <a:lnTo>
                  <a:pt x="4794" y="1691"/>
                </a:lnTo>
                <a:lnTo>
                  <a:pt x="4795" y="1693"/>
                </a:lnTo>
                <a:lnTo>
                  <a:pt x="4796" y="1695"/>
                </a:lnTo>
                <a:lnTo>
                  <a:pt x="4796" y="1699"/>
                </a:lnTo>
                <a:lnTo>
                  <a:pt x="4795" y="1703"/>
                </a:lnTo>
                <a:lnTo>
                  <a:pt x="4794" y="1706"/>
                </a:lnTo>
                <a:lnTo>
                  <a:pt x="4793" y="1710"/>
                </a:lnTo>
                <a:lnTo>
                  <a:pt x="4790" y="1716"/>
                </a:lnTo>
                <a:lnTo>
                  <a:pt x="4788" y="1718"/>
                </a:lnTo>
                <a:lnTo>
                  <a:pt x="4787" y="1721"/>
                </a:lnTo>
                <a:lnTo>
                  <a:pt x="4787" y="1725"/>
                </a:lnTo>
                <a:lnTo>
                  <a:pt x="4787" y="1729"/>
                </a:lnTo>
                <a:lnTo>
                  <a:pt x="4788" y="1733"/>
                </a:lnTo>
                <a:lnTo>
                  <a:pt x="4787" y="1738"/>
                </a:lnTo>
                <a:lnTo>
                  <a:pt x="4797" y="1738"/>
                </a:lnTo>
                <a:lnTo>
                  <a:pt x="4802" y="1739"/>
                </a:lnTo>
                <a:lnTo>
                  <a:pt x="4808" y="1738"/>
                </a:lnTo>
                <a:lnTo>
                  <a:pt x="4811" y="1738"/>
                </a:lnTo>
                <a:lnTo>
                  <a:pt x="4814" y="1737"/>
                </a:lnTo>
                <a:lnTo>
                  <a:pt x="4817" y="1736"/>
                </a:lnTo>
                <a:lnTo>
                  <a:pt x="4820" y="1735"/>
                </a:lnTo>
                <a:lnTo>
                  <a:pt x="4822" y="1733"/>
                </a:lnTo>
                <a:lnTo>
                  <a:pt x="4824" y="1731"/>
                </a:lnTo>
                <a:lnTo>
                  <a:pt x="4826" y="1729"/>
                </a:lnTo>
                <a:lnTo>
                  <a:pt x="4827" y="1726"/>
                </a:lnTo>
                <a:lnTo>
                  <a:pt x="4827" y="1724"/>
                </a:lnTo>
                <a:lnTo>
                  <a:pt x="4827" y="1721"/>
                </a:lnTo>
                <a:lnTo>
                  <a:pt x="4826" y="1718"/>
                </a:lnTo>
                <a:lnTo>
                  <a:pt x="4826" y="1716"/>
                </a:lnTo>
                <a:lnTo>
                  <a:pt x="4827" y="1715"/>
                </a:lnTo>
                <a:lnTo>
                  <a:pt x="4832" y="1715"/>
                </a:lnTo>
                <a:lnTo>
                  <a:pt x="4838" y="1722"/>
                </a:lnTo>
                <a:lnTo>
                  <a:pt x="4842" y="1727"/>
                </a:lnTo>
                <a:lnTo>
                  <a:pt x="4844" y="1729"/>
                </a:lnTo>
                <a:lnTo>
                  <a:pt x="4849" y="1729"/>
                </a:lnTo>
                <a:lnTo>
                  <a:pt x="4850" y="1732"/>
                </a:lnTo>
                <a:lnTo>
                  <a:pt x="4850" y="1734"/>
                </a:lnTo>
                <a:lnTo>
                  <a:pt x="4850" y="1736"/>
                </a:lnTo>
                <a:lnTo>
                  <a:pt x="4849" y="1738"/>
                </a:lnTo>
                <a:lnTo>
                  <a:pt x="4847" y="1742"/>
                </a:lnTo>
                <a:lnTo>
                  <a:pt x="4846" y="1744"/>
                </a:lnTo>
                <a:lnTo>
                  <a:pt x="4847" y="1746"/>
                </a:lnTo>
                <a:lnTo>
                  <a:pt x="4847" y="1747"/>
                </a:lnTo>
                <a:lnTo>
                  <a:pt x="4848" y="1748"/>
                </a:lnTo>
                <a:lnTo>
                  <a:pt x="4851" y="1750"/>
                </a:lnTo>
                <a:lnTo>
                  <a:pt x="4853" y="1753"/>
                </a:lnTo>
                <a:lnTo>
                  <a:pt x="4855" y="1754"/>
                </a:lnTo>
                <a:lnTo>
                  <a:pt x="4856" y="1758"/>
                </a:lnTo>
                <a:lnTo>
                  <a:pt x="4856" y="1762"/>
                </a:lnTo>
                <a:lnTo>
                  <a:pt x="4856" y="1769"/>
                </a:lnTo>
                <a:lnTo>
                  <a:pt x="4856" y="1776"/>
                </a:lnTo>
                <a:lnTo>
                  <a:pt x="4857" y="1779"/>
                </a:lnTo>
                <a:lnTo>
                  <a:pt x="4858" y="1783"/>
                </a:lnTo>
                <a:lnTo>
                  <a:pt x="4859" y="1785"/>
                </a:lnTo>
                <a:lnTo>
                  <a:pt x="4861" y="1791"/>
                </a:lnTo>
                <a:lnTo>
                  <a:pt x="4866" y="1791"/>
                </a:lnTo>
                <a:lnTo>
                  <a:pt x="4868" y="1798"/>
                </a:lnTo>
                <a:lnTo>
                  <a:pt x="4868" y="1804"/>
                </a:lnTo>
                <a:lnTo>
                  <a:pt x="4869" y="1810"/>
                </a:lnTo>
                <a:lnTo>
                  <a:pt x="4869" y="1816"/>
                </a:lnTo>
                <a:lnTo>
                  <a:pt x="4872" y="1816"/>
                </a:lnTo>
                <a:lnTo>
                  <a:pt x="4872" y="1819"/>
                </a:lnTo>
                <a:lnTo>
                  <a:pt x="4871" y="1822"/>
                </a:lnTo>
                <a:lnTo>
                  <a:pt x="4870" y="1825"/>
                </a:lnTo>
                <a:lnTo>
                  <a:pt x="4869" y="1827"/>
                </a:lnTo>
                <a:lnTo>
                  <a:pt x="4867" y="1830"/>
                </a:lnTo>
                <a:lnTo>
                  <a:pt x="4866" y="1833"/>
                </a:lnTo>
                <a:lnTo>
                  <a:pt x="4875" y="1836"/>
                </a:lnTo>
                <a:lnTo>
                  <a:pt x="4877" y="1847"/>
                </a:lnTo>
                <a:lnTo>
                  <a:pt x="4877" y="1852"/>
                </a:lnTo>
                <a:lnTo>
                  <a:pt x="4877" y="1858"/>
                </a:lnTo>
                <a:lnTo>
                  <a:pt x="4875" y="1858"/>
                </a:lnTo>
                <a:lnTo>
                  <a:pt x="4875" y="1870"/>
                </a:lnTo>
                <a:lnTo>
                  <a:pt x="4875" y="1884"/>
                </a:lnTo>
                <a:lnTo>
                  <a:pt x="4874" y="1886"/>
                </a:lnTo>
                <a:lnTo>
                  <a:pt x="4873" y="1887"/>
                </a:lnTo>
                <a:lnTo>
                  <a:pt x="4870" y="1892"/>
                </a:lnTo>
                <a:lnTo>
                  <a:pt x="4867" y="1897"/>
                </a:lnTo>
                <a:lnTo>
                  <a:pt x="4866" y="1900"/>
                </a:lnTo>
                <a:lnTo>
                  <a:pt x="4866" y="1903"/>
                </a:lnTo>
                <a:lnTo>
                  <a:pt x="4867" y="1906"/>
                </a:lnTo>
                <a:lnTo>
                  <a:pt x="4868" y="1908"/>
                </a:lnTo>
                <a:lnTo>
                  <a:pt x="4871" y="1914"/>
                </a:lnTo>
                <a:lnTo>
                  <a:pt x="4882" y="1926"/>
                </a:lnTo>
                <a:lnTo>
                  <a:pt x="4888" y="1932"/>
                </a:lnTo>
                <a:lnTo>
                  <a:pt x="4893" y="1939"/>
                </a:lnTo>
                <a:lnTo>
                  <a:pt x="4897" y="1945"/>
                </a:lnTo>
                <a:lnTo>
                  <a:pt x="4899" y="1948"/>
                </a:lnTo>
                <a:lnTo>
                  <a:pt x="4900" y="1951"/>
                </a:lnTo>
                <a:lnTo>
                  <a:pt x="4902" y="1960"/>
                </a:lnTo>
                <a:lnTo>
                  <a:pt x="4902" y="1967"/>
                </a:lnTo>
                <a:lnTo>
                  <a:pt x="4902" y="1980"/>
                </a:lnTo>
                <a:lnTo>
                  <a:pt x="4902" y="1986"/>
                </a:lnTo>
                <a:lnTo>
                  <a:pt x="4903" y="1994"/>
                </a:lnTo>
                <a:lnTo>
                  <a:pt x="4906" y="1994"/>
                </a:lnTo>
                <a:lnTo>
                  <a:pt x="4908" y="2008"/>
                </a:lnTo>
                <a:lnTo>
                  <a:pt x="4909" y="2015"/>
                </a:lnTo>
                <a:lnTo>
                  <a:pt x="4910" y="2019"/>
                </a:lnTo>
                <a:lnTo>
                  <a:pt x="4911" y="2022"/>
                </a:lnTo>
                <a:lnTo>
                  <a:pt x="4915" y="2025"/>
                </a:lnTo>
                <a:lnTo>
                  <a:pt x="4918" y="2028"/>
                </a:lnTo>
                <a:lnTo>
                  <a:pt x="4920" y="2030"/>
                </a:lnTo>
                <a:lnTo>
                  <a:pt x="4920" y="2033"/>
                </a:lnTo>
                <a:lnTo>
                  <a:pt x="4919" y="2036"/>
                </a:lnTo>
                <a:lnTo>
                  <a:pt x="4919" y="2039"/>
                </a:lnTo>
                <a:lnTo>
                  <a:pt x="4920" y="2041"/>
                </a:lnTo>
                <a:lnTo>
                  <a:pt x="4920" y="2042"/>
                </a:lnTo>
                <a:lnTo>
                  <a:pt x="4922" y="2043"/>
                </a:lnTo>
                <a:lnTo>
                  <a:pt x="4925" y="2044"/>
                </a:lnTo>
                <a:lnTo>
                  <a:pt x="4928" y="2045"/>
                </a:lnTo>
                <a:lnTo>
                  <a:pt x="4931" y="2047"/>
                </a:lnTo>
                <a:lnTo>
                  <a:pt x="4940" y="2057"/>
                </a:lnTo>
                <a:lnTo>
                  <a:pt x="4944" y="2060"/>
                </a:lnTo>
                <a:lnTo>
                  <a:pt x="4947" y="2062"/>
                </a:lnTo>
                <a:lnTo>
                  <a:pt x="4951" y="2064"/>
                </a:lnTo>
                <a:lnTo>
                  <a:pt x="4956" y="2064"/>
                </a:lnTo>
                <a:lnTo>
                  <a:pt x="4962" y="2063"/>
                </a:lnTo>
                <a:lnTo>
                  <a:pt x="4970" y="2061"/>
                </a:lnTo>
                <a:lnTo>
                  <a:pt x="4969" y="2055"/>
                </a:lnTo>
                <a:lnTo>
                  <a:pt x="4968" y="2050"/>
                </a:lnTo>
                <a:lnTo>
                  <a:pt x="4967" y="2044"/>
                </a:lnTo>
                <a:lnTo>
                  <a:pt x="4965" y="2039"/>
                </a:lnTo>
                <a:lnTo>
                  <a:pt x="4959" y="2039"/>
                </a:lnTo>
                <a:lnTo>
                  <a:pt x="4958" y="2028"/>
                </a:lnTo>
                <a:lnTo>
                  <a:pt x="4956" y="2016"/>
                </a:lnTo>
                <a:lnTo>
                  <a:pt x="4959" y="2016"/>
                </a:lnTo>
                <a:lnTo>
                  <a:pt x="4959" y="2010"/>
                </a:lnTo>
                <a:lnTo>
                  <a:pt x="4958" y="2003"/>
                </a:lnTo>
                <a:lnTo>
                  <a:pt x="4957" y="1997"/>
                </a:lnTo>
                <a:lnTo>
                  <a:pt x="4955" y="1990"/>
                </a:lnTo>
                <a:lnTo>
                  <a:pt x="4953" y="1984"/>
                </a:lnTo>
                <a:lnTo>
                  <a:pt x="4951" y="1978"/>
                </a:lnTo>
                <a:lnTo>
                  <a:pt x="4948" y="1973"/>
                </a:lnTo>
                <a:lnTo>
                  <a:pt x="4945" y="1968"/>
                </a:lnTo>
                <a:lnTo>
                  <a:pt x="4944" y="1967"/>
                </a:lnTo>
                <a:lnTo>
                  <a:pt x="4942" y="1966"/>
                </a:lnTo>
                <a:lnTo>
                  <a:pt x="4938" y="1964"/>
                </a:lnTo>
                <a:lnTo>
                  <a:pt x="4934" y="1962"/>
                </a:lnTo>
                <a:lnTo>
                  <a:pt x="4931" y="1960"/>
                </a:lnTo>
                <a:lnTo>
                  <a:pt x="4929" y="1957"/>
                </a:lnTo>
                <a:lnTo>
                  <a:pt x="4928" y="1955"/>
                </a:lnTo>
                <a:lnTo>
                  <a:pt x="4926" y="1949"/>
                </a:lnTo>
                <a:lnTo>
                  <a:pt x="4923" y="1944"/>
                </a:lnTo>
                <a:lnTo>
                  <a:pt x="4922" y="1942"/>
                </a:lnTo>
                <a:lnTo>
                  <a:pt x="4920" y="1940"/>
                </a:lnTo>
                <a:lnTo>
                  <a:pt x="4918" y="1939"/>
                </a:lnTo>
                <a:lnTo>
                  <a:pt x="4916" y="1938"/>
                </a:lnTo>
                <a:lnTo>
                  <a:pt x="4912" y="1938"/>
                </a:lnTo>
                <a:lnTo>
                  <a:pt x="4908" y="1936"/>
                </a:lnTo>
                <a:lnTo>
                  <a:pt x="4907" y="1936"/>
                </a:lnTo>
                <a:lnTo>
                  <a:pt x="4906" y="1934"/>
                </a:lnTo>
                <a:lnTo>
                  <a:pt x="4904" y="1932"/>
                </a:lnTo>
                <a:lnTo>
                  <a:pt x="4903" y="1929"/>
                </a:lnTo>
                <a:lnTo>
                  <a:pt x="4902" y="1924"/>
                </a:lnTo>
                <a:lnTo>
                  <a:pt x="4902" y="1918"/>
                </a:lnTo>
                <a:lnTo>
                  <a:pt x="4901" y="1915"/>
                </a:lnTo>
                <a:lnTo>
                  <a:pt x="4900" y="1912"/>
                </a:lnTo>
                <a:lnTo>
                  <a:pt x="4892" y="1912"/>
                </a:lnTo>
                <a:lnTo>
                  <a:pt x="4890" y="1906"/>
                </a:lnTo>
                <a:lnTo>
                  <a:pt x="4889" y="1902"/>
                </a:lnTo>
                <a:lnTo>
                  <a:pt x="4888" y="1899"/>
                </a:lnTo>
                <a:lnTo>
                  <a:pt x="4886" y="1895"/>
                </a:lnTo>
                <a:lnTo>
                  <a:pt x="4883" y="1895"/>
                </a:lnTo>
                <a:lnTo>
                  <a:pt x="4883" y="1891"/>
                </a:lnTo>
                <a:lnTo>
                  <a:pt x="4882" y="1888"/>
                </a:lnTo>
                <a:lnTo>
                  <a:pt x="4883" y="1879"/>
                </a:lnTo>
                <a:lnTo>
                  <a:pt x="4885" y="1870"/>
                </a:lnTo>
                <a:lnTo>
                  <a:pt x="4887" y="1861"/>
                </a:lnTo>
                <a:lnTo>
                  <a:pt x="4893" y="1844"/>
                </a:lnTo>
                <a:lnTo>
                  <a:pt x="4897" y="1830"/>
                </a:lnTo>
                <a:lnTo>
                  <a:pt x="4894" y="1808"/>
                </a:lnTo>
                <a:lnTo>
                  <a:pt x="4894" y="1802"/>
                </a:lnTo>
                <a:lnTo>
                  <a:pt x="4900" y="1801"/>
                </a:lnTo>
                <a:lnTo>
                  <a:pt x="4908" y="1799"/>
                </a:lnTo>
                <a:lnTo>
                  <a:pt x="4909" y="1802"/>
                </a:lnTo>
                <a:lnTo>
                  <a:pt x="4910" y="1802"/>
                </a:lnTo>
                <a:lnTo>
                  <a:pt x="4911" y="1802"/>
                </a:lnTo>
                <a:lnTo>
                  <a:pt x="4914" y="1802"/>
                </a:lnTo>
                <a:lnTo>
                  <a:pt x="4914" y="1807"/>
                </a:lnTo>
                <a:lnTo>
                  <a:pt x="4914" y="1810"/>
                </a:lnTo>
                <a:lnTo>
                  <a:pt x="4915" y="1814"/>
                </a:lnTo>
                <a:lnTo>
                  <a:pt x="4916" y="1815"/>
                </a:lnTo>
                <a:lnTo>
                  <a:pt x="4917" y="1816"/>
                </a:lnTo>
                <a:lnTo>
                  <a:pt x="4918" y="1817"/>
                </a:lnTo>
                <a:lnTo>
                  <a:pt x="4920" y="1817"/>
                </a:lnTo>
                <a:lnTo>
                  <a:pt x="4922" y="1817"/>
                </a:lnTo>
                <a:lnTo>
                  <a:pt x="4924" y="1816"/>
                </a:lnTo>
                <a:lnTo>
                  <a:pt x="4931" y="1813"/>
                </a:lnTo>
                <a:lnTo>
                  <a:pt x="4931" y="1814"/>
                </a:lnTo>
                <a:lnTo>
                  <a:pt x="4931" y="1815"/>
                </a:lnTo>
                <a:lnTo>
                  <a:pt x="4931" y="1817"/>
                </a:lnTo>
                <a:lnTo>
                  <a:pt x="4931" y="1820"/>
                </a:lnTo>
                <a:lnTo>
                  <a:pt x="4931" y="1822"/>
                </a:lnTo>
                <a:lnTo>
                  <a:pt x="4932" y="1823"/>
                </a:lnTo>
                <a:lnTo>
                  <a:pt x="4933" y="1824"/>
                </a:lnTo>
                <a:lnTo>
                  <a:pt x="4936" y="1825"/>
                </a:lnTo>
                <a:lnTo>
                  <a:pt x="4940" y="1826"/>
                </a:lnTo>
                <a:lnTo>
                  <a:pt x="4941" y="1827"/>
                </a:lnTo>
                <a:lnTo>
                  <a:pt x="4942" y="1828"/>
                </a:lnTo>
                <a:lnTo>
                  <a:pt x="4943" y="1829"/>
                </a:lnTo>
                <a:lnTo>
                  <a:pt x="4942" y="1832"/>
                </a:lnTo>
                <a:lnTo>
                  <a:pt x="4942" y="1834"/>
                </a:lnTo>
                <a:lnTo>
                  <a:pt x="4942" y="1836"/>
                </a:lnTo>
                <a:lnTo>
                  <a:pt x="4945" y="1836"/>
                </a:lnTo>
                <a:lnTo>
                  <a:pt x="4950" y="1847"/>
                </a:lnTo>
                <a:lnTo>
                  <a:pt x="4956" y="1858"/>
                </a:lnTo>
                <a:lnTo>
                  <a:pt x="4958" y="1857"/>
                </a:lnTo>
                <a:lnTo>
                  <a:pt x="4960" y="1856"/>
                </a:lnTo>
                <a:lnTo>
                  <a:pt x="4962" y="1855"/>
                </a:lnTo>
                <a:lnTo>
                  <a:pt x="4963" y="1855"/>
                </a:lnTo>
                <a:lnTo>
                  <a:pt x="4965" y="1856"/>
                </a:lnTo>
                <a:lnTo>
                  <a:pt x="4962" y="1864"/>
                </a:lnTo>
                <a:lnTo>
                  <a:pt x="4973" y="1868"/>
                </a:lnTo>
                <a:lnTo>
                  <a:pt x="4976" y="1868"/>
                </a:lnTo>
                <a:lnTo>
                  <a:pt x="4979" y="1870"/>
                </a:lnTo>
                <a:lnTo>
                  <a:pt x="4978" y="1880"/>
                </a:lnTo>
                <a:lnTo>
                  <a:pt x="4977" y="1884"/>
                </a:lnTo>
                <a:lnTo>
                  <a:pt x="4977" y="1889"/>
                </a:lnTo>
                <a:lnTo>
                  <a:pt x="4978" y="1892"/>
                </a:lnTo>
                <a:lnTo>
                  <a:pt x="4979" y="1896"/>
                </a:lnTo>
                <a:lnTo>
                  <a:pt x="4980" y="1897"/>
                </a:lnTo>
                <a:lnTo>
                  <a:pt x="4981" y="1898"/>
                </a:lnTo>
                <a:lnTo>
                  <a:pt x="4982" y="1900"/>
                </a:lnTo>
                <a:lnTo>
                  <a:pt x="4984" y="1901"/>
                </a:lnTo>
                <a:lnTo>
                  <a:pt x="4985" y="1901"/>
                </a:lnTo>
                <a:lnTo>
                  <a:pt x="4985" y="1902"/>
                </a:lnTo>
                <a:lnTo>
                  <a:pt x="4983" y="1903"/>
                </a:lnTo>
                <a:lnTo>
                  <a:pt x="4982" y="1904"/>
                </a:lnTo>
                <a:lnTo>
                  <a:pt x="4981" y="1905"/>
                </a:lnTo>
                <a:lnTo>
                  <a:pt x="4982" y="1906"/>
                </a:lnTo>
                <a:lnTo>
                  <a:pt x="4984" y="1904"/>
                </a:lnTo>
                <a:lnTo>
                  <a:pt x="4987" y="1903"/>
                </a:lnTo>
                <a:lnTo>
                  <a:pt x="4993" y="1901"/>
                </a:lnTo>
                <a:lnTo>
                  <a:pt x="4993" y="1895"/>
                </a:lnTo>
                <a:lnTo>
                  <a:pt x="4995" y="1895"/>
                </a:lnTo>
                <a:lnTo>
                  <a:pt x="4997" y="1895"/>
                </a:lnTo>
                <a:lnTo>
                  <a:pt x="4999" y="1895"/>
                </a:lnTo>
                <a:lnTo>
                  <a:pt x="5000" y="1895"/>
                </a:lnTo>
                <a:lnTo>
                  <a:pt x="5001" y="1895"/>
                </a:lnTo>
                <a:lnTo>
                  <a:pt x="5000" y="1893"/>
                </a:lnTo>
                <a:lnTo>
                  <a:pt x="4998" y="1889"/>
                </a:lnTo>
                <a:lnTo>
                  <a:pt x="4997" y="1884"/>
                </a:lnTo>
                <a:lnTo>
                  <a:pt x="4997" y="1882"/>
                </a:lnTo>
                <a:lnTo>
                  <a:pt x="4998" y="1881"/>
                </a:lnTo>
                <a:lnTo>
                  <a:pt x="5002" y="1884"/>
                </a:lnTo>
                <a:lnTo>
                  <a:pt x="5005" y="1886"/>
                </a:lnTo>
                <a:lnTo>
                  <a:pt x="5007" y="1887"/>
                </a:lnTo>
                <a:lnTo>
                  <a:pt x="5007" y="1885"/>
                </a:lnTo>
                <a:lnTo>
                  <a:pt x="5008" y="1883"/>
                </a:lnTo>
                <a:lnTo>
                  <a:pt x="5010" y="1878"/>
                </a:lnTo>
                <a:lnTo>
                  <a:pt x="5005" y="1876"/>
                </a:lnTo>
                <a:lnTo>
                  <a:pt x="5003" y="1875"/>
                </a:lnTo>
                <a:lnTo>
                  <a:pt x="5001" y="1873"/>
                </a:lnTo>
                <a:lnTo>
                  <a:pt x="4998" y="1868"/>
                </a:lnTo>
                <a:lnTo>
                  <a:pt x="4997" y="1865"/>
                </a:lnTo>
                <a:lnTo>
                  <a:pt x="4999" y="1865"/>
                </a:lnTo>
                <a:lnTo>
                  <a:pt x="5004" y="1867"/>
                </a:lnTo>
                <a:lnTo>
                  <a:pt x="5004" y="1870"/>
                </a:lnTo>
                <a:lnTo>
                  <a:pt x="5016" y="1870"/>
                </a:lnTo>
                <a:lnTo>
                  <a:pt x="5024" y="1870"/>
                </a:lnTo>
                <a:lnTo>
                  <a:pt x="5022" y="1867"/>
                </a:lnTo>
                <a:lnTo>
                  <a:pt x="5021" y="1865"/>
                </a:lnTo>
                <a:lnTo>
                  <a:pt x="5021" y="1864"/>
                </a:lnTo>
                <a:lnTo>
                  <a:pt x="5025" y="1863"/>
                </a:lnTo>
                <a:lnTo>
                  <a:pt x="5027" y="1864"/>
                </a:lnTo>
                <a:lnTo>
                  <a:pt x="5028" y="1864"/>
                </a:lnTo>
                <a:lnTo>
                  <a:pt x="5029" y="1864"/>
                </a:lnTo>
                <a:lnTo>
                  <a:pt x="5035" y="1861"/>
                </a:lnTo>
                <a:lnTo>
                  <a:pt x="5041" y="1858"/>
                </a:lnTo>
                <a:lnTo>
                  <a:pt x="5046" y="1854"/>
                </a:lnTo>
                <a:lnTo>
                  <a:pt x="5051" y="1850"/>
                </a:lnTo>
                <a:lnTo>
                  <a:pt x="5055" y="1846"/>
                </a:lnTo>
                <a:lnTo>
                  <a:pt x="5058" y="1842"/>
                </a:lnTo>
                <a:lnTo>
                  <a:pt x="5061" y="1838"/>
                </a:lnTo>
                <a:lnTo>
                  <a:pt x="5063" y="1833"/>
                </a:lnTo>
                <a:lnTo>
                  <a:pt x="5064" y="1828"/>
                </a:lnTo>
                <a:lnTo>
                  <a:pt x="5065" y="1823"/>
                </a:lnTo>
                <a:lnTo>
                  <a:pt x="5066" y="1818"/>
                </a:lnTo>
                <a:lnTo>
                  <a:pt x="5066" y="1812"/>
                </a:lnTo>
                <a:lnTo>
                  <a:pt x="5065" y="1806"/>
                </a:lnTo>
                <a:lnTo>
                  <a:pt x="5063" y="1794"/>
                </a:lnTo>
                <a:lnTo>
                  <a:pt x="5060" y="1780"/>
                </a:lnTo>
                <a:lnTo>
                  <a:pt x="5055" y="1757"/>
                </a:lnTo>
                <a:lnTo>
                  <a:pt x="5054" y="1756"/>
                </a:lnTo>
                <a:lnTo>
                  <a:pt x="5052" y="1755"/>
                </a:lnTo>
                <a:lnTo>
                  <a:pt x="5049" y="1753"/>
                </a:lnTo>
                <a:lnTo>
                  <a:pt x="5045" y="1751"/>
                </a:lnTo>
                <a:lnTo>
                  <a:pt x="5044" y="1750"/>
                </a:lnTo>
                <a:lnTo>
                  <a:pt x="5043" y="1749"/>
                </a:lnTo>
                <a:lnTo>
                  <a:pt x="5043" y="1746"/>
                </a:lnTo>
                <a:lnTo>
                  <a:pt x="5044" y="1743"/>
                </a:lnTo>
                <a:lnTo>
                  <a:pt x="5044" y="1740"/>
                </a:lnTo>
                <a:lnTo>
                  <a:pt x="5043" y="1738"/>
                </a:lnTo>
                <a:lnTo>
                  <a:pt x="5035" y="1730"/>
                </a:lnTo>
                <a:lnTo>
                  <a:pt x="5030" y="1725"/>
                </a:lnTo>
                <a:lnTo>
                  <a:pt x="5028" y="1722"/>
                </a:lnTo>
                <a:lnTo>
                  <a:pt x="5027" y="1721"/>
                </a:lnTo>
                <a:lnTo>
                  <a:pt x="5026" y="1719"/>
                </a:lnTo>
                <a:lnTo>
                  <a:pt x="5027" y="1716"/>
                </a:lnTo>
                <a:lnTo>
                  <a:pt x="5027" y="1714"/>
                </a:lnTo>
                <a:lnTo>
                  <a:pt x="5027" y="1713"/>
                </a:lnTo>
                <a:lnTo>
                  <a:pt x="5027" y="1712"/>
                </a:lnTo>
                <a:lnTo>
                  <a:pt x="5025" y="1711"/>
                </a:lnTo>
                <a:lnTo>
                  <a:pt x="5024" y="1710"/>
                </a:lnTo>
                <a:lnTo>
                  <a:pt x="5020" y="1709"/>
                </a:lnTo>
                <a:lnTo>
                  <a:pt x="5015" y="1708"/>
                </a:lnTo>
                <a:lnTo>
                  <a:pt x="5012" y="1707"/>
                </a:lnTo>
                <a:lnTo>
                  <a:pt x="5012" y="1705"/>
                </a:lnTo>
                <a:lnTo>
                  <a:pt x="5011" y="1704"/>
                </a:lnTo>
                <a:lnTo>
                  <a:pt x="5011" y="1701"/>
                </a:lnTo>
                <a:lnTo>
                  <a:pt x="5011" y="1698"/>
                </a:lnTo>
                <a:lnTo>
                  <a:pt x="5010" y="1695"/>
                </a:lnTo>
                <a:lnTo>
                  <a:pt x="5008" y="1694"/>
                </a:lnTo>
                <a:lnTo>
                  <a:pt x="5005" y="1692"/>
                </a:lnTo>
                <a:lnTo>
                  <a:pt x="5003" y="1691"/>
                </a:lnTo>
                <a:lnTo>
                  <a:pt x="5001" y="1690"/>
                </a:lnTo>
                <a:lnTo>
                  <a:pt x="4999" y="1686"/>
                </a:lnTo>
                <a:lnTo>
                  <a:pt x="4998" y="1681"/>
                </a:lnTo>
                <a:lnTo>
                  <a:pt x="4997" y="1676"/>
                </a:lnTo>
                <a:lnTo>
                  <a:pt x="4997" y="1671"/>
                </a:lnTo>
                <a:lnTo>
                  <a:pt x="4997" y="1666"/>
                </a:lnTo>
                <a:lnTo>
                  <a:pt x="4998" y="1660"/>
                </a:lnTo>
                <a:lnTo>
                  <a:pt x="4999" y="1655"/>
                </a:lnTo>
                <a:lnTo>
                  <a:pt x="5001" y="1650"/>
                </a:lnTo>
                <a:lnTo>
                  <a:pt x="5003" y="1649"/>
                </a:lnTo>
                <a:lnTo>
                  <a:pt x="5005" y="1649"/>
                </a:lnTo>
                <a:lnTo>
                  <a:pt x="5008" y="1648"/>
                </a:lnTo>
                <a:lnTo>
                  <a:pt x="5010" y="1647"/>
                </a:lnTo>
                <a:lnTo>
                  <a:pt x="5011" y="1645"/>
                </a:lnTo>
                <a:lnTo>
                  <a:pt x="5013" y="1643"/>
                </a:lnTo>
                <a:lnTo>
                  <a:pt x="5015" y="1638"/>
                </a:lnTo>
                <a:lnTo>
                  <a:pt x="5018" y="1632"/>
                </a:lnTo>
                <a:lnTo>
                  <a:pt x="5019" y="1630"/>
                </a:lnTo>
                <a:lnTo>
                  <a:pt x="5021" y="1628"/>
                </a:lnTo>
                <a:lnTo>
                  <a:pt x="5030" y="1619"/>
                </a:lnTo>
                <a:lnTo>
                  <a:pt x="5035" y="1616"/>
                </a:lnTo>
                <a:lnTo>
                  <a:pt x="5040" y="1613"/>
                </a:lnTo>
                <a:lnTo>
                  <a:pt x="5044" y="1612"/>
                </a:lnTo>
                <a:lnTo>
                  <a:pt x="5047" y="1611"/>
                </a:lnTo>
                <a:lnTo>
                  <a:pt x="5054" y="1609"/>
                </a:lnTo>
                <a:lnTo>
                  <a:pt x="5062" y="1608"/>
                </a:lnTo>
                <a:lnTo>
                  <a:pt x="5072" y="1608"/>
                </a:lnTo>
                <a:lnTo>
                  <a:pt x="5069" y="1619"/>
                </a:lnTo>
                <a:lnTo>
                  <a:pt x="5070" y="1626"/>
                </a:lnTo>
                <a:lnTo>
                  <a:pt x="5070" y="1629"/>
                </a:lnTo>
                <a:lnTo>
                  <a:pt x="5072" y="1633"/>
                </a:lnTo>
                <a:lnTo>
                  <a:pt x="5077" y="1642"/>
                </a:lnTo>
                <a:lnTo>
                  <a:pt x="5081" y="1639"/>
                </a:lnTo>
                <a:lnTo>
                  <a:pt x="5083" y="1638"/>
                </a:lnTo>
                <a:lnTo>
                  <a:pt x="5084" y="1638"/>
                </a:lnTo>
                <a:lnTo>
                  <a:pt x="5086" y="1639"/>
                </a:lnTo>
                <a:lnTo>
                  <a:pt x="5085" y="1635"/>
                </a:lnTo>
                <a:lnTo>
                  <a:pt x="5086" y="1631"/>
                </a:lnTo>
                <a:lnTo>
                  <a:pt x="5085" y="1631"/>
                </a:lnTo>
                <a:lnTo>
                  <a:pt x="5084" y="1631"/>
                </a:lnTo>
                <a:lnTo>
                  <a:pt x="5082" y="1629"/>
                </a:lnTo>
                <a:lnTo>
                  <a:pt x="5080" y="1625"/>
                </a:lnTo>
                <a:lnTo>
                  <a:pt x="5084" y="1623"/>
                </a:lnTo>
                <a:lnTo>
                  <a:pt x="5088" y="1621"/>
                </a:lnTo>
                <a:lnTo>
                  <a:pt x="5097" y="1617"/>
                </a:lnTo>
                <a:lnTo>
                  <a:pt x="5098" y="1615"/>
                </a:lnTo>
                <a:lnTo>
                  <a:pt x="5100" y="1612"/>
                </a:lnTo>
                <a:lnTo>
                  <a:pt x="5101" y="1610"/>
                </a:lnTo>
                <a:lnTo>
                  <a:pt x="5102" y="1608"/>
                </a:lnTo>
                <a:lnTo>
                  <a:pt x="5106" y="1607"/>
                </a:lnTo>
                <a:lnTo>
                  <a:pt x="5110" y="1606"/>
                </a:lnTo>
                <a:lnTo>
                  <a:pt x="5117" y="1605"/>
                </a:lnTo>
                <a:lnTo>
                  <a:pt x="5125" y="1605"/>
                </a:lnTo>
                <a:lnTo>
                  <a:pt x="5129" y="1604"/>
                </a:lnTo>
                <a:lnTo>
                  <a:pt x="5133" y="1602"/>
                </a:lnTo>
                <a:lnTo>
                  <a:pt x="5135" y="1601"/>
                </a:lnTo>
                <a:lnTo>
                  <a:pt x="5137" y="1599"/>
                </a:lnTo>
                <a:lnTo>
                  <a:pt x="5140" y="1595"/>
                </a:lnTo>
                <a:lnTo>
                  <a:pt x="5145" y="1586"/>
                </a:lnTo>
                <a:lnTo>
                  <a:pt x="5153" y="1594"/>
                </a:lnTo>
                <a:lnTo>
                  <a:pt x="5155" y="1593"/>
                </a:lnTo>
                <a:lnTo>
                  <a:pt x="5158" y="1591"/>
                </a:lnTo>
                <a:lnTo>
                  <a:pt x="5161" y="1589"/>
                </a:lnTo>
                <a:lnTo>
                  <a:pt x="5162" y="1588"/>
                </a:lnTo>
                <a:lnTo>
                  <a:pt x="5168" y="1587"/>
                </a:lnTo>
                <a:lnTo>
                  <a:pt x="5173" y="1586"/>
                </a:lnTo>
                <a:lnTo>
                  <a:pt x="5178" y="1586"/>
                </a:lnTo>
                <a:lnTo>
                  <a:pt x="5184" y="1586"/>
                </a:lnTo>
                <a:lnTo>
                  <a:pt x="5190" y="1583"/>
                </a:lnTo>
                <a:lnTo>
                  <a:pt x="5190" y="1580"/>
                </a:lnTo>
                <a:lnTo>
                  <a:pt x="5190" y="1576"/>
                </a:lnTo>
                <a:lnTo>
                  <a:pt x="5190" y="1569"/>
                </a:lnTo>
                <a:lnTo>
                  <a:pt x="5204" y="1561"/>
                </a:lnTo>
                <a:lnTo>
                  <a:pt x="5218" y="1555"/>
                </a:lnTo>
                <a:lnTo>
                  <a:pt x="5217" y="1549"/>
                </a:lnTo>
                <a:lnTo>
                  <a:pt x="5218" y="1543"/>
                </a:lnTo>
                <a:lnTo>
                  <a:pt x="5220" y="1542"/>
                </a:lnTo>
                <a:lnTo>
                  <a:pt x="5223" y="1542"/>
                </a:lnTo>
                <a:lnTo>
                  <a:pt x="5228" y="1542"/>
                </a:lnTo>
                <a:lnTo>
                  <a:pt x="5233" y="1542"/>
                </a:lnTo>
                <a:lnTo>
                  <a:pt x="5235" y="1542"/>
                </a:lnTo>
                <a:lnTo>
                  <a:pt x="5237" y="1541"/>
                </a:lnTo>
                <a:lnTo>
                  <a:pt x="5235" y="1532"/>
                </a:lnTo>
                <a:lnTo>
                  <a:pt x="5239" y="1530"/>
                </a:lnTo>
                <a:lnTo>
                  <a:pt x="5241" y="1529"/>
                </a:lnTo>
                <a:lnTo>
                  <a:pt x="5240" y="1529"/>
                </a:lnTo>
                <a:lnTo>
                  <a:pt x="5237" y="1529"/>
                </a:lnTo>
                <a:lnTo>
                  <a:pt x="5237" y="1524"/>
                </a:lnTo>
                <a:lnTo>
                  <a:pt x="5243" y="1524"/>
                </a:lnTo>
                <a:lnTo>
                  <a:pt x="5246" y="1524"/>
                </a:lnTo>
                <a:lnTo>
                  <a:pt x="5249" y="1524"/>
                </a:lnTo>
                <a:lnTo>
                  <a:pt x="5248" y="1517"/>
                </a:lnTo>
                <a:lnTo>
                  <a:pt x="5249" y="1511"/>
                </a:lnTo>
                <a:lnTo>
                  <a:pt x="5249" y="1507"/>
                </a:lnTo>
                <a:lnTo>
                  <a:pt x="5249" y="1504"/>
                </a:lnTo>
                <a:lnTo>
                  <a:pt x="5247" y="1503"/>
                </a:lnTo>
                <a:lnTo>
                  <a:pt x="5245" y="1502"/>
                </a:lnTo>
                <a:lnTo>
                  <a:pt x="5244" y="1501"/>
                </a:lnTo>
                <a:lnTo>
                  <a:pt x="5243" y="1500"/>
                </a:lnTo>
                <a:lnTo>
                  <a:pt x="5243" y="1498"/>
                </a:lnTo>
                <a:lnTo>
                  <a:pt x="5246" y="1498"/>
                </a:lnTo>
                <a:lnTo>
                  <a:pt x="5247" y="1495"/>
                </a:lnTo>
                <a:lnTo>
                  <a:pt x="5247" y="1492"/>
                </a:lnTo>
                <a:lnTo>
                  <a:pt x="5247" y="1488"/>
                </a:lnTo>
                <a:lnTo>
                  <a:pt x="5249" y="1484"/>
                </a:lnTo>
                <a:lnTo>
                  <a:pt x="5250" y="1484"/>
                </a:lnTo>
                <a:lnTo>
                  <a:pt x="5253" y="1484"/>
                </a:lnTo>
                <a:lnTo>
                  <a:pt x="5255" y="1484"/>
                </a:lnTo>
                <a:lnTo>
                  <a:pt x="5257" y="1484"/>
                </a:lnTo>
                <a:lnTo>
                  <a:pt x="5259" y="1482"/>
                </a:lnTo>
                <a:lnTo>
                  <a:pt x="5261" y="1479"/>
                </a:lnTo>
                <a:lnTo>
                  <a:pt x="5263" y="1475"/>
                </a:lnTo>
                <a:lnTo>
                  <a:pt x="5266" y="1473"/>
                </a:lnTo>
                <a:lnTo>
                  <a:pt x="5268" y="1473"/>
                </a:lnTo>
                <a:lnTo>
                  <a:pt x="5269" y="1472"/>
                </a:lnTo>
                <a:lnTo>
                  <a:pt x="5269" y="1471"/>
                </a:lnTo>
                <a:lnTo>
                  <a:pt x="5269" y="1468"/>
                </a:lnTo>
                <a:lnTo>
                  <a:pt x="5268" y="1464"/>
                </a:lnTo>
                <a:lnTo>
                  <a:pt x="5268" y="1462"/>
                </a:lnTo>
                <a:lnTo>
                  <a:pt x="5270" y="1460"/>
                </a:lnTo>
                <a:lnTo>
                  <a:pt x="5272" y="1457"/>
                </a:lnTo>
                <a:lnTo>
                  <a:pt x="5275" y="1454"/>
                </a:lnTo>
                <a:lnTo>
                  <a:pt x="5277" y="1451"/>
                </a:lnTo>
                <a:lnTo>
                  <a:pt x="5280" y="1451"/>
                </a:lnTo>
                <a:lnTo>
                  <a:pt x="5281" y="1452"/>
                </a:lnTo>
                <a:lnTo>
                  <a:pt x="5282" y="1452"/>
                </a:lnTo>
                <a:lnTo>
                  <a:pt x="5285" y="1451"/>
                </a:lnTo>
                <a:lnTo>
                  <a:pt x="5283" y="1443"/>
                </a:lnTo>
                <a:lnTo>
                  <a:pt x="5282" y="1439"/>
                </a:lnTo>
                <a:lnTo>
                  <a:pt x="5283" y="1437"/>
                </a:lnTo>
                <a:lnTo>
                  <a:pt x="5283" y="1434"/>
                </a:lnTo>
                <a:lnTo>
                  <a:pt x="5282" y="1428"/>
                </a:lnTo>
                <a:lnTo>
                  <a:pt x="5291" y="1428"/>
                </a:lnTo>
                <a:lnTo>
                  <a:pt x="5293" y="1423"/>
                </a:lnTo>
                <a:lnTo>
                  <a:pt x="5293" y="1420"/>
                </a:lnTo>
                <a:lnTo>
                  <a:pt x="5293" y="1418"/>
                </a:lnTo>
                <a:lnTo>
                  <a:pt x="5292" y="1418"/>
                </a:lnTo>
                <a:lnTo>
                  <a:pt x="5290" y="1418"/>
                </a:lnTo>
                <a:lnTo>
                  <a:pt x="5288" y="1418"/>
                </a:lnTo>
                <a:lnTo>
                  <a:pt x="5297" y="1411"/>
                </a:lnTo>
                <a:lnTo>
                  <a:pt x="5293" y="1407"/>
                </a:lnTo>
                <a:lnTo>
                  <a:pt x="5290" y="1404"/>
                </a:lnTo>
                <a:lnTo>
                  <a:pt x="5288" y="1403"/>
                </a:lnTo>
                <a:lnTo>
                  <a:pt x="5285" y="1403"/>
                </a:lnTo>
                <a:lnTo>
                  <a:pt x="5280" y="1404"/>
                </a:lnTo>
                <a:lnTo>
                  <a:pt x="5277" y="1405"/>
                </a:lnTo>
                <a:lnTo>
                  <a:pt x="5277" y="1406"/>
                </a:lnTo>
                <a:lnTo>
                  <a:pt x="5276" y="1406"/>
                </a:lnTo>
                <a:lnTo>
                  <a:pt x="5275" y="1406"/>
                </a:lnTo>
                <a:lnTo>
                  <a:pt x="5273" y="1404"/>
                </a:lnTo>
                <a:lnTo>
                  <a:pt x="5272" y="1401"/>
                </a:lnTo>
                <a:lnTo>
                  <a:pt x="5271" y="1400"/>
                </a:lnTo>
                <a:lnTo>
                  <a:pt x="5284" y="1392"/>
                </a:lnTo>
                <a:lnTo>
                  <a:pt x="5286" y="1390"/>
                </a:lnTo>
                <a:lnTo>
                  <a:pt x="5288" y="1389"/>
                </a:lnTo>
                <a:lnTo>
                  <a:pt x="5289" y="1387"/>
                </a:lnTo>
                <a:lnTo>
                  <a:pt x="5289" y="1386"/>
                </a:lnTo>
                <a:lnTo>
                  <a:pt x="5290" y="1385"/>
                </a:lnTo>
                <a:lnTo>
                  <a:pt x="5290" y="1383"/>
                </a:lnTo>
                <a:lnTo>
                  <a:pt x="5290" y="1382"/>
                </a:lnTo>
                <a:lnTo>
                  <a:pt x="5289" y="1380"/>
                </a:lnTo>
                <a:lnTo>
                  <a:pt x="5288" y="1377"/>
                </a:lnTo>
                <a:lnTo>
                  <a:pt x="5284" y="1372"/>
                </a:lnTo>
                <a:lnTo>
                  <a:pt x="5277" y="1366"/>
                </a:lnTo>
                <a:lnTo>
                  <a:pt x="5282" y="1366"/>
                </a:lnTo>
                <a:lnTo>
                  <a:pt x="5282" y="1362"/>
                </a:lnTo>
                <a:lnTo>
                  <a:pt x="5282" y="1358"/>
                </a:lnTo>
                <a:lnTo>
                  <a:pt x="5278" y="1352"/>
                </a:lnTo>
                <a:lnTo>
                  <a:pt x="5272" y="1347"/>
                </a:lnTo>
                <a:lnTo>
                  <a:pt x="5266" y="1341"/>
                </a:lnTo>
                <a:lnTo>
                  <a:pt x="5264" y="1338"/>
                </a:lnTo>
                <a:lnTo>
                  <a:pt x="5263" y="1335"/>
                </a:lnTo>
                <a:lnTo>
                  <a:pt x="5263" y="1333"/>
                </a:lnTo>
                <a:lnTo>
                  <a:pt x="5263" y="1329"/>
                </a:lnTo>
                <a:lnTo>
                  <a:pt x="5263" y="1326"/>
                </a:lnTo>
                <a:lnTo>
                  <a:pt x="5263" y="1325"/>
                </a:lnTo>
                <a:lnTo>
                  <a:pt x="5263" y="1324"/>
                </a:lnTo>
                <a:lnTo>
                  <a:pt x="5262" y="1323"/>
                </a:lnTo>
                <a:lnTo>
                  <a:pt x="5261" y="1323"/>
                </a:lnTo>
                <a:lnTo>
                  <a:pt x="5259" y="1322"/>
                </a:lnTo>
                <a:lnTo>
                  <a:pt x="5256" y="1322"/>
                </a:lnTo>
                <a:lnTo>
                  <a:pt x="5254" y="1321"/>
                </a:lnTo>
                <a:lnTo>
                  <a:pt x="5253" y="1320"/>
                </a:lnTo>
                <a:lnTo>
                  <a:pt x="5254" y="1319"/>
                </a:lnTo>
                <a:lnTo>
                  <a:pt x="5256" y="1318"/>
                </a:lnTo>
                <a:lnTo>
                  <a:pt x="5258" y="1317"/>
                </a:lnTo>
                <a:lnTo>
                  <a:pt x="5258" y="1316"/>
                </a:lnTo>
                <a:lnTo>
                  <a:pt x="5257" y="1315"/>
                </a:lnTo>
                <a:lnTo>
                  <a:pt x="5254" y="1313"/>
                </a:lnTo>
                <a:lnTo>
                  <a:pt x="5252" y="1310"/>
                </a:lnTo>
                <a:lnTo>
                  <a:pt x="5249" y="1307"/>
                </a:lnTo>
                <a:lnTo>
                  <a:pt x="5247" y="1302"/>
                </a:lnTo>
                <a:lnTo>
                  <a:pt x="5246" y="1298"/>
                </a:lnTo>
                <a:lnTo>
                  <a:pt x="5245" y="1293"/>
                </a:lnTo>
                <a:lnTo>
                  <a:pt x="5245" y="1287"/>
                </a:lnTo>
                <a:lnTo>
                  <a:pt x="5246" y="1282"/>
                </a:lnTo>
                <a:lnTo>
                  <a:pt x="5247" y="1280"/>
                </a:lnTo>
                <a:lnTo>
                  <a:pt x="5248" y="1278"/>
                </a:lnTo>
                <a:lnTo>
                  <a:pt x="5252" y="1275"/>
                </a:lnTo>
                <a:lnTo>
                  <a:pt x="5257" y="1273"/>
                </a:lnTo>
                <a:lnTo>
                  <a:pt x="5259" y="1272"/>
                </a:lnTo>
                <a:lnTo>
                  <a:pt x="5260" y="1270"/>
                </a:lnTo>
                <a:lnTo>
                  <a:pt x="5260" y="1269"/>
                </a:lnTo>
                <a:lnTo>
                  <a:pt x="5259" y="1268"/>
                </a:lnTo>
                <a:lnTo>
                  <a:pt x="5257" y="1265"/>
                </a:lnTo>
                <a:lnTo>
                  <a:pt x="5269" y="1253"/>
                </a:lnTo>
                <a:lnTo>
                  <a:pt x="5276" y="1247"/>
                </a:lnTo>
                <a:lnTo>
                  <a:pt x="5282" y="1242"/>
                </a:lnTo>
                <a:lnTo>
                  <a:pt x="5287" y="1241"/>
                </a:lnTo>
                <a:lnTo>
                  <a:pt x="5294" y="1240"/>
                </a:lnTo>
                <a:lnTo>
                  <a:pt x="5301" y="1238"/>
                </a:lnTo>
                <a:lnTo>
                  <a:pt x="5305" y="1237"/>
                </a:lnTo>
                <a:lnTo>
                  <a:pt x="5306" y="1236"/>
                </a:lnTo>
                <a:lnTo>
                  <a:pt x="5306" y="1234"/>
                </a:lnTo>
                <a:lnTo>
                  <a:pt x="5306" y="1230"/>
                </a:lnTo>
                <a:lnTo>
                  <a:pt x="5307" y="1225"/>
                </a:lnTo>
                <a:lnTo>
                  <a:pt x="5307" y="1224"/>
                </a:lnTo>
                <a:lnTo>
                  <a:pt x="5308" y="1223"/>
                </a:lnTo>
                <a:lnTo>
                  <a:pt x="5296" y="1223"/>
                </a:lnTo>
                <a:lnTo>
                  <a:pt x="5289" y="1223"/>
                </a:lnTo>
                <a:lnTo>
                  <a:pt x="5282" y="1223"/>
                </a:lnTo>
                <a:lnTo>
                  <a:pt x="5280" y="1221"/>
                </a:lnTo>
                <a:lnTo>
                  <a:pt x="5279" y="1220"/>
                </a:lnTo>
                <a:lnTo>
                  <a:pt x="5276" y="1219"/>
                </a:lnTo>
                <a:lnTo>
                  <a:pt x="5270" y="1217"/>
                </a:lnTo>
                <a:lnTo>
                  <a:pt x="5267" y="1217"/>
                </a:lnTo>
                <a:lnTo>
                  <a:pt x="5263" y="1217"/>
                </a:lnTo>
                <a:lnTo>
                  <a:pt x="5261" y="1218"/>
                </a:lnTo>
                <a:lnTo>
                  <a:pt x="5259" y="1219"/>
                </a:lnTo>
                <a:lnTo>
                  <a:pt x="5255" y="1224"/>
                </a:lnTo>
                <a:lnTo>
                  <a:pt x="5252" y="1228"/>
                </a:lnTo>
                <a:lnTo>
                  <a:pt x="5249" y="1231"/>
                </a:lnTo>
                <a:lnTo>
                  <a:pt x="5244" y="1232"/>
                </a:lnTo>
                <a:lnTo>
                  <a:pt x="5241" y="1233"/>
                </a:lnTo>
                <a:lnTo>
                  <a:pt x="5238" y="1233"/>
                </a:lnTo>
                <a:lnTo>
                  <a:pt x="5235" y="1234"/>
                </a:lnTo>
                <a:lnTo>
                  <a:pt x="5229" y="1223"/>
                </a:lnTo>
                <a:lnTo>
                  <a:pt x="5223" y="1213"/>
                </a:lnTo>
                <a:lnTo>
                  <a:pt x="5218" y="1202"/>
                </a:lnTo>
                <a:lnTo>
                  <a:pt x="5215" y="1197"/>
                </a:lnTo>
                <a:lnTo>
                  <a:pt x="5212" y="1192"/>
                </a:lnTo>
                <a:lnTo>
                  <a:pt x="5214" y="1191"/>
                </a:lnTo>
                <a:lnTo>
                  <a:pt x="5214" y="1190"/>
                </a:lnTo>
                <a:lnTo>
                  <a:pt x="5215" y="1189"/>
                </a:lnTo>
                <a:lnTo>
                  <a:pt x="5215" y="1187"/>
                </a:lnTo>
                <a:lnTo>
                  <a:pt x="5216" y="1185"/>
                </a:lnTo>
                <a:lnTo>
                  <a:pt x="5217" y="1184"/>
                </a:lnTo>
                <a:lnTo>
                  <a:pt x="5218" y="1183"/>
                </a:lnTo>
                <a:lnTo>
                  <a:pt x="5223" y="1183"/>
                </a:lnTo>
                <a:lnTo>
                  <a:pt x="5228" y="1183"/>
                </a:lnTo>
                <a:lnTo>
                  <a:pt x="5233" y="1184"/>
                </a:lnTo>
                <a:lnTo>
                  <a:pt x="5235" y="1184"/>
                </a:lnTo>
                <a:lnTo>
                  <a:pt x="5237" y="1183"/>
                </a:lnTo>
                <a:lnTo>
                  <a:pt x="5239" y="1181"/>
                </a:lnTo>
                <a:lnTo>
                  <a:pt x="5240" y="1177"/>
                </a:lnTo>
                <a:lnTo>
                  <a:pt x="5242" y="1172"/>
                </a:lnTo>
                <a:lnTo>
                  <a:pt x="5243" y="1169"/>
                </a:lnTo>
                <a:lnTo>
                  <a:pt x="5245" y="1168"/>
                </a:lnTo>
                <a:lnTo>
                  <a:pt x="5247" y="1167"/>
                </a:lnTo>
                <a:lnTo>
                  <a:pt x="5253" y="1165"/>
                </a:lnTo>
                <a:lnTo>
                  <a:pt x="5258" y="1163"/>
                </a:lnTo>
                <a:lnTo>
                  <a:pt x="5263" y="1161"/>
                </a:lnTo>
                <a:lnTo>
                  <a:pt x="5265" y="1159"/>
                </a:lnTo>
                <a:lnTo>
                  <a:pt x="5267" y="1155"/>
                </a:lnTo>
                <a:lnTo>
                  <a:pt x="5272" y="1147"/>
                </a:lnTo>
                <a:lnTo>
                  <a:pt x="5280" y="1133"/>
                </a:lnTo>
                <a:lnTo>
                  <a:pt x="5290" y="1135"/>
                </a:lnTo>
                <a:lnTo>
                  <a:pt x="5296" y="1138"/>
                </a:lnTo>
                <a:lnTo>
                  <a:pt x="5300" y="1140"/>
                </a:lnTo>
                <a:lnTo>
                  <a:pt x="5300" y="1141"/>
                </a:lnTo>
                <a:lnTo>
                  <a:pt x="5301" y="1142"/>
                </a:lnTo>
                <a:lnTo>
                  <a:pt x="5300" y="1145"/>
                </a:lnTo>
                <a:lnTo>
                  <a:pt x="5298" y="1148"/>
                </a:lnTo>
                <a:lnTo>
                  <a:pt x="5294" y="1154"/>
                </a:lnTo>
                <a:lnTo>
                  <a:pt x="5291" y="1161"/>
                </a:lnTo>
                <a:lnTo>
                  <a:pt x="5288" y="1166"/>
                </a:lnTo>
                <a:lnTo>
                  <a:pt x="5285" y="1175"/>
                </a:lnTo>
                <a:lnTo>
                  <a:pt x="5284" y="1179"/>
                </a:lnTo>
                <a:lnTo>
                  <a:pt x="5284" y="1180"/>
                </a:lnTo>
                <a:lnTo>
                  <a:pt x="5284" y="1181"/>
                </a:lnTo>
                <a:lnTo>
                  <a:pt x="5285" y="1181"/>
                </a:lnTo>
                <a:lnTo>
                  <a:pt x="5286" y="1181"/>
                </a:lnTo>
                <a:lnTo>
                  <a:pt x="5291" y="1178"/>
                </a:lnTo>
                <a:lnTo>
                  <a:pt x="5289" y="1180"/>
                </a:lnTo>
                <a:lnTo>
                  <a:pt x="5287" y="1186"/>
                </a:lnTo>
                <a:lnTo>
                  <a:pt x="5286" y="1189"/>
                </a:lnTo>
                <a:lnTo>
                  <a:pt x="5286" y="1191"/>
                </a:lnTo>
                <a:lnTo>
                  <a:pt x="5286" y="1192"/>
                </a:lnTo>
                <a:lnTo>
                  <a:pt x="5288" y="1192"/>
                </a:lnTo>
                <a:lnTo>
                  <a:pt x="5290" y="1191"/>
                </a:lnTo>
                <a:lnTo>
                  <a:pt x="5292" y="1189"/>
                </a:lnTo>
                <a:lnTo>
                  <a:pt x="5297" y="1184"/>
                </a:lnTo>
                <a:lnTo>
                  <a:pt x="5307" y="1173"/>
                </a:lnTo>
                <a:lnTo>
                  <a:pt x="5313" y="1168"/>
                </a:lnTo>
                <a:lnTo>
                  <a:pt x="5317" y="1166"/>
                </a:lnTo>
                <a:lnTo>
                  <a:pt x="5320" y="1164"/>
                </a:lnTo>
                <a:lnTo>
                  <a:pt x="5326" y="1161"/>
                </a:lnTo>
                <a:lnTo>
                  <a:pt x="5330" y="1161"/>
                </a:lnTo>
                <a:lnTo>
                  <a:pt x="5333" y="1161"/>
                </a:lnTo>
                <a:lnTo>
                  <a:pt x="5335" y="1162"/>
                </a:lnTo>
                <a:lnTo>
                  <a:pt x="5337" y="1164"/>
                </a:lnTo>
                <a:lnTo>
                  <a:pt x="5339" y="1165"/>
                </a:lnTo>
                <a:lnTo>
                  <a:pt x="5341" y="1166"/>
                </a:lnTo>
                <a:lnTo>
                  <a:pt x="5344" y="1166"/>
                </a:lnTo>
                <a:lnTo>
                  <a:pt x="5347" y="1165"/>
                </a:lnTo>
                <a:lnTo>
                  <a:pt x="5351" y="1168"/>
                </a:lnTo>
                <a:lnTo>
                  <a:pt x="5354" y="1170"/>
                </a:lnTo>
                <a:lnTo>
                  <a:pt x="5356" y="1172"/>
                </a:lnTo>
                <a:lnTo>
                  <a:pt x="5356" y="1174"/>
                </a:lnTo>
                <a:lnTo>
                  <a:pt x="5356" y="1176"/>
                </a:lnTo>
                <a:lnTo>
                  <a:pt x="5355" y="1179"/>
                </a:lnTo>
                <a:lnTo>
                  <a:pt x="5353" y="1181"/>
                </a:lnTo>
                <a:lnTo>
                  <a:pt x="5353" y="1183"/>
                </a:lnTo>
                <a:lnTo>
                  <a:pt x="5354" y="1185"/>
                </a:lnTo>
                <a:lnTo>
                  <a:pt x="5356" y="1187"/>
                </a:lnTo>
                <a:lnTo>
                  <a:pt x="5358" y="1189"/>
                </a:lnTo>
                <a:lnTo>
                  <a:pt x="5358" y="1191"/>
                </a:lnTo>
                <a:lnTo>
                  <a:pt x="5358" y="1192"/>
                </a:lnTo>
                <a:lnTo>
                  <a:pt x="5350" y="1192"/>
                </a:lnTo>
                <a:lnTo>
                  <a:pt x="5349" y="1195"/>
                </a:lnTo>
                <a:lnTo>
                  <a:pt x="5348" y="1196"/>
                </a:lnTo>
                <a:lnTo>
                  <a:pt x="5347" y="1197"/>
                </a:lnTo>
                <a:lnTo>
                  <a:pt x="5344" y="1197"/>
                </a:lnTo>
                <a:lnTo>
                  <a:pt x="5345" y="1202"/>
                </a:lnTo>
                <a:lnTo>
                  <a:pt x="5344" y="1206"/>
                </a:lnTo>
                <a:lnTo>
                  <a:pt x="5347" y="1207"/>
                </a:lnTo>
                <a:lnTo>
                  <a:pt x="5350" y="1207"/>
                </a:lnTo>
                <a:lnTo>
                  <a:pt x="5353" y="1207"/>
                </a:lnTo>
                <a:lnTo>
                  <a:pt x="5354" y="1208"/>
                </a:lnTo>
                <a:lnTo>
                  <a:pt x="5356" y="1209"/>
                </a:lnTo>
                <a:lnTo>
                  <a:pt x="5353" y="1217"/>
                </a:lnTo>
                <a:lnTo>
                  <a:pt x="5360" y="1218"/>
                </a:lnTo>
                <a:lnTo>
                  <a:pt x="5364" y="1218"/>
                </a:lnTo>
                <a:lnTo>
                  <a:pt x="5365" y="1218"/>
                </a:lnTo>
                <a:lnTo>
                  <a:pt x="5364" y="1217"/>
                </a:lnTo>
                <a:lnTo>
                  <a:pt x="5372" y="1217"/>
                </a:lnTo>
                <a:lnTo>
                  <a:pt x="5381" y="1217"/>
                </a:lnTo>
                <a:lnTo>
                  <a:pt x="5384" y="1226"/>
                </a:lnTo>
                <a:lnTo>
                  <a:pt x="5385" y="1231"/>
                </a:lnTo>
                <a:lnTo>
                  <a:pt x="5385" y="1233"/>
                </a:lnTo>
                <a:lnTo>
                  <a:pt x="5384" y="1235"/>
                </a:lnTo>
                <a:lnTo>
                  <a:pt x="5382" y="1237"/>
                </a:lnTo>
                <a:lnTo>
                  <a:pt x="5378" y="1240"/>
                </a:lnTo>
                <a:lnTo>
                  <a:pt x="5387" y="1248"/>
                </a:lnTo>
                <a:lnTo>
                  <a:pt x="5387" y="1249"/>
                </a:lnTo>
                <a:lnTo>
                  <a:pt x="5386" y="1251"/>
                </a:lnTo>
                <a:lnTo>
                  <a:pt x="5384" y="1254"/>
                </a:lnTo>
                <a:lnTo>
                  <a:pt x="5383" y="1254"/>
                </a:lnTo>
                <a:lnTo>
                  <a:pt x="5383" y="1256"/>
                </a:lnTo>
                <a:lnTo>
                  <a:pt x="5383" y="1259"/>
                </a:lnTo>
                <a:lnTo>
                  <a:pt x="5384" y="1262"/>
                </a:lnTo>
                <a:lnTo>
                  <a:pt x="5384" y="1261"/>
                </a:lnTo>
                <a:lnTo>
                  <a:pt x="5385" y="1262"/>
                </a:lnTo>
                <a:lnTo>
                  <a:pt x="5385" y="1263"/>
                </a:lnTo>
                <a:lnTo>
                  <a:pt x="5386" y="1266"/>
                </a:lnTo>
                <a:lnTo>
                  <a:pt x="5387" y="1273"/>
                </a:lnTo>
                <a:lnTo>
                  <a:pt x="5385" y="1274"/>
                </a:lnTo>
                <a:lnTo>
                  <a:pt x="5382" y="1275"/>
                </a:lnTo>
                <a:lnTo>
                  <a:pt x="5378" y="1276"/>
                </a:lnTo>
                <a:lnTo>
                  <a:pt x="5377" y="1285"/>
                </a:lnTo>
                <a:lnTo>
                  <a:pt x="5377" y="1292"/>
                </a:lnTo>
                <a:lnTo>
                  <a:pt x="5377" y="1299"/>
                </a:lnTo>
                <a:lnTo>
                  <a:pt x="5375" y="1307"/>
                </a:lnTo>
                <a:lnTo>
                  <a:pt x="5378" y="1307"/>
                </a:lnTo>
                <a:lnTo>
                  <a:pt x="5380" y="1307"/>
                </a:lnTo>
                <a:lnTo>
                  <a:pt x="5382" y="1309"/>
                </a:lnTo>
                <a:lnTo>
                  <a:pt x="5384" y="1310"/>
                </a:lnTo>
                <a:lnTo>
                  <a:pt x="5393" y="1301"/>
                </a:lnTo>
                <a:lnTo>
                  <a:pt x="5398" y="1296"/>
                </a:lnTo>
                <a:lnTo>
                  <a:pt x="5403" y="1293"/>
                </a:lnTo>
                <a:lnTo>
                  <a:pt x="5410" y="1291"/>
                </a:lnTo>
                <a:lnTo>
                  <a:pt x="5418" y="1289"/>
                </a:lnTo>
                <a:lnTo>
                  <a:pt x="5421" y="1287"/>
                </a:lnTo>
                <a:lnTo>
                  <a:pt x="5424" y="1286"/>
                </a:lnTo>
                <a:lnTo>
                  <a:pt x="5427" y="1284"/>
                </a:lnTo>
                <a:lnTo>
                  <a:pt x="5429" y="1282"/>
                </a:lnTo>
                <a:lnTo>
                  <a:pt x="5430" y="1279"/>
                </a:lnTo>
                <a:lnTo>
                  <a:pt x="5430" y="1274"/>
                </a:lnTo>
                <a:lnTo>
                  <a:pt x="5432" y="1261"/>
                </a:lnTo>
                <a:lnTo>
                  <a:pt x="5432" y="1247"/>
                </a:lnTo>
                <a:lnTo>
                  <a:pt x="5432" y="1237"/>
                </a:lnTo>
                <a:lnTo>
                  <a:pt x="5430" y="1235"/>
                </a:lnTo>
                <a:lnTo>
                  <a:pt x="5427" y="1233"/>
                </a:lnTo>
                <a:lnTo>
                  <a:pt x="5425" y="1230"/>
                </a:lnTo>
                <a:lnTo>
                  <a:pt x="5423" y="1228"/>
                </a:lnTo>
                <a:lnTo>
                  <a:pt x="5423" y="1226"/>
                </a:lnTo>
                <a:lnTo>
                  <a:pt x="5423" y="1224"/>
                </a:lnTo>
                <a:lnTo>
                  <a:pt x="5423" y="1222"/>
                </a:lnTo>
                <a:lnTo>
                  <a:pt x="5423" y="1220"/>
                </a:lnTo>
                <a:lnTo>
                  <a:pt x="5417" y="1220"/>
                </a:lnTo>
                <a:lnTo>
                  <a:pt x="5417" y="1217"/>
                </a:lnTo>
                <a:lnTo>
                  <a:pt x="5417" y="1214"/>
                </a:lnTo>
                <a:lnTo>
                  <a:pt x="5418" y="1212"/>
                </a:lnTo>
                <a:lnTo>
                  <a:pt x="5417" y="1209"/>
                </a:lnTo>
                <a:lnTo>
                  <a:pt x="5414" y="1206"/>
                </a:lnTo>
                <a:lnTo>
                  <a:pt x="5413" y="1205"/>
                </a:lnTo>
                <a:lnTo>
                  <a:pt x="5411" y="1203"/>
                </a:lnTo>
                <a:lnTo>
                  <a:pt x="5410" y="1202"/>
                </a:lnTo>
                <a:lnTo>
                  <a:pt x="5409" y="1201"/>
                </a:lnTo>
                <a:lnTo>
                  <a:pt x="5409" y="1200"/>
                </a:lnTo>
                <a:lnTo>
                  <a:pt x="5409" y="1198"/>
                </a:lnTo>
                <a:lnTo>
                  <a:pt x="5409" y="1197"/>
                </a:lnTo>
                <a:lnTo>
                  <a:pt x="5411" y="1195"/>
                </a:lnTo>
                <a:lnTo>
                  <a:pt x="5412" y="1193"/>
                </a:lnTo>
                <a:lnTo>
                  <a:pt x="5412" y="1192"/>
                </a:lnTo>
                <a:lnTo>
                  <a:pt x="5410" y="1190"/>
                </a:lnTo>
                <a:lnTo>
                  <a:pt x="5408" y="1188"/>
                </a:lnTo>
                <a:lnTo>
                  <a:pt x="5403" y="1187"/>
                </a:lnTo>
                <a:lnTo>
                  <a:pt x="5398" y="1185"/>
                </a:lnTo>
                <a:lnTo>
                  <a:pt x="5395" y="1184"/>
                </a:lnTo>
                <a:lnTo>
                  <a:pt x="5392" y="1183"/>
                </a:lnTo>
                <a:lnTo>
                  <a:pt x="5395" y="1173"/>
                </a:lnTo>
                <a:lnTo>
                  <a:pt x="5398" y="1164"/>
                </a:lnTo>
                <a:lnTo>
                  <a:pt x="5399" y="1163"/>
                </a:lnTo>
                <a:lnTo>
                  <a:pt x="5400" y="1162"/>
                </a:lnTo>
                <a:lnTo>
                  <a:pt x="5404" y="1161"/>
                </a:lnTo>
                <a:lnTo>
                  <a:pt x="5409" y="1159"/>
                </a:lnTo>
                <a:lnTo>
                  <a:pt x="5412" y="1158"/>
                </a:lnTo>
                <a:lnTo>
                  <a:pt x="5413" y="1156"/>
                </a:lnTo>
                <a:lnTo>
                  <a:pt x="5415" y="1152"/>
                </a:lnTo>
                <a:lnTo>
                  <a:pt x="5416" y="1149"/>
                </a:lnTo>
                <a:lnTo>
                  <a:pt x="5417" y="1147"/>
                </a:lnTo>
                <a:lnTo>
                  <a:pt x="5419" y="1146"/>
                </a:lnTo>
                <a:lnTo>
                  <a:pt x="5420" y="1146"/>
                </a:lnTo>
                <a:lnTo>
                  <a:pt x="5425" y="1145"/>
                </a:lnTo>
                <a:lnTo>
                  <a:pt x="5429" y="1145"/>
                </a:lnTo>
                <a:lnTo>
                  <a:pt x="5431" y="1144"/>
                </a:lnTo>
                <a:lnTo>
                  <a:pt x="5432" y="1144"/>
                </a:lnTo>
                <a:lnTo>
                  <a:pt x="5433" y="1141"/>
                </a:lnTo>
                <a:lnTo>
                  <a:pt x="5434" y="1139"/>
                </a:lnTo>
                <a:lnTo>
                  <a:pt x="5435" y="1134"/>
                </a:lnTo>
                <a:lnTo>
                  <a:pt x="5436" y="1128"/>
                </a:lnTo>
                <a:lnTo>
                  <a:pt x="5437" y="1121"/>
                </a:lnTo>
                <a:lnTo>
                  <a:pt x="5432" y="1121"/>
                </a:lnTo>
                <a:lnTo>
                  <a:pt x="5430" y="1120"/>
                </a:lnTo>
                <a:lnTo>
                  <a:pt x="5429" y="1119"/>
                </a:lnTo>
                <a:lnTo>
                  <a:pt x="5428" y="1116"/>
                </a:lnTo>
                <a:lnTo>
                  <a:pt x="5429" y="1114"/>
                </a:lnTo>
                <a:lnTo>
                  <a:pt x="5429" y="1112"/>
                </a:lnTo>
                <a:lnTo>
                  <a:pt x="5429" y="1111"/>
                </a:lnTo>
                <a:lnTo>
                  <a:pt x="5429" y="1110"/>
                </a:lnTo>
                <a:lnTo>
                  <a:pt x="5442" y="1098"/>
                </a:lnTo>
                <a:lnTo>
                  <a:pt x="5456" y="1087"/>
                </a:lnTo>
                <a:lnTo>
                  <a:pt x="5468" y="1076"/>
                </a:lnTo>
                <a:lnTo>
                  <a:pt x="5470" y="1072"/>
                </a:lnTo>
                <a:lnTo>
                  <a:pt x="5471" y="1068"/>
                </a:lnTo>
                <a:lnTo>
                  <a:pt x="5474" y="1067"/>
                </a:lnTo>
                <a:lnTo>
                  <a:pt x="5479" y="1068"/>
                </a:lnTo>
                <a:lnTo>
                  <a:pt x="5488" y="1068"/>
                </a:lnTo>
                <a:lnTo>
                  <a:pt x="5487" y="1074"/>
                </a:lnTo>
                <a:lnTo>
                  <a:pt x="5485" y="1082"/>
                </a:lnTo>
                <a:lnTo>
                  <a:pt x="5493" y="1087"/>
                </a:lnTo>
                <a:lnTo>
                  <a:pt x="5496" y="1089"/>
                </a:lnTo>
                <a:lnTo>
                  <a:pt x="5500" y="1090"/>
                </a:lnTo>
                <a:lnTo>
                  <a:pt x="5504" y="1091"/>
                </a:lnTo>
                <a:lnTo>
                  <a:pt x="5507" y="1091"/>
                </a:lnTo>
                <a:lnTo>
                  <a:pt x="5512" y="1090"/>
                </a:lnTo>
                <a:lnTo>
                  <a:pt x="5516" y="1088"/>
                </a:lnTo>
                <a:lnTo>
                  <a:pt x="5516" y="1082"/>
                </a:lnTo>
                <a:lnTo>
                  <a:pt x="5520" y="1079"/>
                </a:lnTo>
                <a:lnTo>
                  <a:pt x="5523" y="1076"/>
                </a:lnTo>
                <a:lnTo>
                  <a:pt x="5527" y="1070"/>
                </a:lnTo>
                <a:lnTo>
                  <a:pt x="5530" y="1065"/>
                </a:lnTo>
                <a:lnTo>
                  <a:pt x="5532" y="1063"/>
                </a:lnTo>
                <a:lnTo>
                  <a:pt x="5533" y="1062"/>
                </a:lnTo>
                <a:lnTo>
                  <a:pt x="5538" y="1062"/>
                </a:lnTo>
                <a:lnTo>
                  <a:pt x="5540" y="1060"/>
                </a:lnTo>
                <a:lnTo>
                  <a:pt x="5540" y="1058"/>
                </a:lnTo>
                <a:lnTo>
                  <a:pt x="5541" y="1053"/>
                </a:lnTo>
                <a:lnTo>
                  <a:pt x="5542" y="1049"/>
                </a:lnTo>
                <a:lnTo>
                  <a:pt x="5543" y="1047"/>
                </a:lnTo>
                <a:lnTo>
                  <a:pt x="5544" y="1045"/>
                </a:lnTo>
                <a:lnTo>
                  <a:pt x="5545" y="1044"/>
                </a:lnTo>
                <a:lnTo>
                  <a:pt x="5547" y="1043"/>
                </a:lnTo>
                <a:lnTo>
                  <a:pt x="5551" y="1041"/>
                </a:lnTo>
                <a:lnTo>
                  <a:pt x="5555" y="1039"/>
                </a:lnTo>
                <a:lnTo>
                  <a:pt x="5558" y="1037"/>
                </a:lnTo>
                <a:lnTo>
                  <a:pt x="5559" y="1035"/>
                </a:lnTo>
                <a:lnTo>
                  <a:pt x="5560" y="1033"/>
                </a:lnTo>
                <a:lnTo>
                  <a:pt x="5561" y="1028"/>
                </a:lnTo>
                <a:lnTo>
                  <a:pt x="5562" y="1024"/>
                </a:lnTo>
                <a:lnTo>
                  <a:pt x="5564" y="1020"/>
                </a:lnTo>
                <a:lnTo>
                  <a:pt x="5566" y="1018"/>
                </a:lnTo>
                <a:lnTo>
                  <a:pt x="5569" y="1016"/>
                </a:lnTo>
                <a:lnTo>
                  <a:pt x="5575" y="1011"/>
                </a:lnTo>
                <a:lnTo>
                  <a:pt x="5582" y="1006"/>
                </a:lnTo>
                <a:lnTo>
                  <a:pt x="5584" y="1003"/>
                </a:lnTo>
                <a:lnTo>
                  <a:pt x="5586" y="1000"/>
                </a:lnTo>
                <a:lnTo>
                  <a:pt x="5588" y="997"/>
                </a:lnTo>
                <a:lnTo>
                  <a:pt x="5589" y="992"/>
                </a:lnTo>
                <a:lnTo>
                  <a:pt x="5591" y="983"/>
                </a:lnTo>
                <a:lnTo>
                  <a:pt x="5593" y="974"/>
                </a:lnTo>
                <a:lnTo>
                  <a:pt x="5595" y="970"/>
                </a:lnTo>
                <a:lnTo>
                  <a:pt x="5597" y="967"/>
                </a:lnTo>
                <a:lnTo>
                  <a:pt x="5599" y="966"/>
                </a:lnTo>
                <a:lnTo>
                  <a:pt x="5602" y="965"/>
                </a:lnTo>
                <a:lnTo>
                  <a:pt x="5606" y="964"/>
                </a:lnTo>
                <a:lnTo>
                  <a:pt x="5607" y="962"/>
                </a:lnTo>
                <a:lnTo>
                  <a:pt x="5607" y="960"/>
                </a:lnTo>
                <a:lnTo>
                  <a:pt x="5607" y="957"/>
                </a:lnTo>
                <a:lnTo>
                  <a:pt x="5607" y="953"/>
                </a:lnTo>
                <a:lnTo>
                  <a:pt x="5608" y="951"/>
                </a:lnTo>
                <a:lnTo>
                  <a:pt x="5609" y="950"/>
                </a:lnTo>
                <a:lnTo>
                  <a:pt x="5612" y="946"/>
                </a:lnTo>
                <a:lnTo>
                  <a:pt x="5618" y="943"/>
                </a:lnTo>
                <a:lnTo>
                  <a:pt x="5623" y="939"/>
                </a:lnTo>
                <a:lnTo>
                  <a:pt x="5624" y="938"/>
                </a:lnTo>
                <a:lnTo>
                  <a:pt x="5626" y="936"/>
                </a:lnTo>
                <a:lnTo>
                  <a:pt x="5626" y="933"/>
                </a:lnTo>
                <a:lnTo>
                  <a:pt x="5625" y="930"/>
                </a:lnTo>
                <a:lnTo>
                  <a:pt x="5625" y="927"/>
                </a:lnTo>
                <a:lnTo>
                  <a:pt x="5625" y="926"/>
                </a:lnTo>
                <a:lnTo>
                  <a:pt x="5626" y="924"/>
                </a:lnTo>
                <a:lnTo>
                  <a:pt x="5631" y="924"/>
                </a:lnTo>
                <a:lnTo>
                  <a:pt x="5626" y="916"/>
                </a:lnTo>
                <a:lnTo>
                  <a:pt x="5630" y="909"/>
                </a:lnTo>
                <a:lnTo>
                  <a:pt x="5633" y="905"/>
                </a:lnTo>
                <a:lnTo>
                  <a:pt x="5634" y="903"/>
                </a:lnTo>
                <a:lnTo>
                  <a:pt x="5634" y="902"/>
                </a:lnTo>
                <a:lnTo>
                  <a:pt x="5633" y="897"/>
                </a:lnTo>
                <a:lnTo>
                  <a:pt x="5631" y="891"/>
                </a:lnTo>
                <a:lnTo>
                  <a:pt x="5629" y="885"/>
                </a:lnTo>
                <a:lnTo>
                  <a:pt x="5628" y="882"/>
                </a:lnTo>
                <a:lnTo>
                  <a:pt x="5628" y="879"/>
                </a:lnTo>
                <a:lnTo>
                  <a:pt x="5629" y="878"/>
                </a:lnTo>
                <a:lnTo>
                  <a:pt x="5631" y="876"/>
                </a:lnTo>
                <a:lnTo>
                  <a:pt x="5633" y="873"/>
                </a:lnTo>
                <a:lnTo>
                  <a:pt x="5634" y="871"/>
                </a:lnTo>
                <a:lnTo>
                  <a:pt x="5632" y="865"/>
                </a:lnTo>
                <a:lnTo>
                  <a:pt x="5631" y="863"/>
                </a:lnTo>
                <a:lnTo>
                  <a:pt x="5631" y="862"/>
                </a:lnTo>
                <a:lnTo>
                  <a:pt x="5633" y="860"/>
                </a:lnTo>
                <a:lnTo>
                  <a:pt x="5635" y="859"/>
                </a:lnTo>
                <a:lnTo>
                  <a:pt x="5638" y="857"/>
                </a:lnTo>
                <a:lnTo>
                  <a:pt x="5640" y="856"/>
                </a:lnTo>
                <a:lnTo>
                  <a:pt x="5641" y="854"/>
                </a:lnTo>
                <a:lnTo>
                  <a:pt x="5642" y="852"/>
                </a:lnTo>
                <a:lnTo>
                  <a:pt x="5643" y="848"/>
                </a:lnTo>
                <a:lnTo>
                  <a:pt x="5643" y="844"/>
                </a:lnTo>
                <a:lnTo>
                  <a:pt x="5643" y="840"/>
                </a:lnTo>
                <a:lnTo>
                  <a:pt x="5641" y="832"/>
                </a:lnTo>
                <a:lnTo>
                  <a:pt x="5640" y="822"/>
                </a:lnTo>
                <a:lnTo>
                  <a:pt x="5644" y="822"/>
                </a:lnTo>
                <a:lnTo>
                  <a:pt x="5647" y="822"/>
                </a:lnTo>
                <a:lnTo>
                  <a:pt x="5650" y="822"/>
                </a:lnTo>
                <a:lnTo>
                  <a:pt x="5654" y="822"/>
                </a:lnTo>
                <a:lnTo>
                  <a:pt x="5654" y="819"/>
                </a:lnTo>
                <a:lnTo>
                  <a:pt x="5651" y="818"/>
                </a:lnTo>
                <a:lnTo>
                  <a:pt x="5648" y="818"/>
                </a:lnTo>
                <a:lnTo>
                  <a:pt x="5646" y="817"/>
                </a:lnTo>
                <a:lnTo>
                  <a:pt x="5642" y="817"/>
                </a:lnTo>
                <a:lnTo>
                  <a:pt x="5642" y="811"/>
                </a:lnTo>
                <a:lnTo>
                  <a:pt x="5641" y="811"/>
                </a:lnTo>
                <a:lnTo>
                  <a:pt x="5640" y="811"/>
                </a:lnTo>
                <a:lnTo>
                  <a:pt x="5640" y="812"/>
                </a:lnTo>
                <a:lnTo>
                  <a:pt x="5639" y="813"/>
                </a:lnTo>
                <a:lnTo>
                  <a:pt x="5639" y="814"/>
                </a:lnTo>
                <a:lnTo>
                  <a:pt x="5638" y="814"/>
                </a:lnTo>
                <a:lnTo>
                  <a:pt x="5637" y="814"/>
                </a:lnTo>
                <a:lnTo>
                  <a:pt x="5634" y="811"/>
                </a:lnTo>
                <a:lnTo>
                  <a:pt x="5631" y="808"/>
                </a:lnTo>
                <a:lnTo>
                  <a:pt x="5626" y="800"/>
                </a:lnTo>
                <a:lnTo>
                  <a:pt x="5621" y="793"/>
                </a:lnTo>
                <a:lnTo>
                  <a:pt x="5618" y="790"/>
                </a:lnTo>
                <a:lnTo>
                  <a:pt x="5614" y="788"/>
                </a:lnTo>
                <a:lnTo>
                  <a:pt x="5605" y="786"/>
                </a:lnTo>
                <a:lnTo>
                  <a:pt x="5602" y="785"/>
                </a:lnTo>
                <a:lnTo>
                  <a:pt x="5600" y="785"/>
                </a:lnTo>
                <a:lnTo>
                  <a:pt x="5598" y="786"/>
                </a:lnTo>
                <a:lnTo>
                  <a:pt x="5597" y="787"/>
                </a:lnTo>
                <a:lnTo>
                  <a:pt x="5596" y="788"/>
                </a:lnTo>
                <a:lnTo>
                  <a:pt x="5596" y="790"/>
                </a:lnTo>
                <a:lnTo>
                  <a:pt x="5596" y="793"/>
                </a:lnTo>
                <a:lnTo>
                  <a:pt x="5597" y="796"/>
                </a:lnTo>
                <a:lnTo>
                  <a:pt x="5597" y="798"/>
                </a:lnTo>
                <a:lnTo>
                  <a:pt x="5597" y="800"/>
                </a:lnTo>
                <a:lnTo>
                  <a:pt x="5592" y="800"/>
                </a:lnTo>
                <a:lnTo>
                  <a:pt x="5593" y="798"/>
                </a:lnTo>
                <a:lnTo>
                  <a:pt x="5593" y="797"/>
                </a:lnTo>
                <a:lnTo>
                  <a:pt x="5592" y="797"/>
                </a:lnTo>
                <a:lnTo>
                  <a:pt x="5589" y="797"/>
                </a:lnTo>
                <a:lnTo>
                  <a:pt x="5587" y="800"/>
                </a:lnTo>
                <a:lnTo>
                  <a:pt x="5586" y="803"/>
                </a:lnTo>
                <a:lnTo>
                  <a:pt x="5585" y="805"/>
                </a:lnTo>
                <a:lnTo>
                  <a:pt x="5584" y="806"/>
                </a:lnTo>
                <a:lnTo>
                  <a:pt x="5582" y="807"/>
                </a:lnTo>
                <a:lnTo>
                  <a:pt x="5581" y="808"/>
                </a:lnTo>
                <a:lnTo>
                  <a:pt x="5579" y="808"/>
                </a:lnTo>
                <a:lnTo>
                  <a:pt x="5577" y="808"/>
                </a:lnTo>
                <a:lnTo>
                  <a:pt x="5576" y="807"/>
                </a:lnTo>
                <a:lnTo>
                  <a:pt x="5575" y="806"/>
                </a:lnTo>
                <a:lnTo>
                  <a:pt x="5574" y="805"/>
                </a:lnTo>
                <a:lnTo>
                  <a:pt x="5575" y="804"/>
                </a:lnTo>
                <a:lnTo>
                  <a:pt x="5576" y="803"/>
                </a:lnTo>
                <a:lnTo>
                  <a:pt x="5578" y="802"/>
                </a:lnTo>
                <a:lnTo>
                  <a:pt x="5581" y="794"/>
                </a:lnTo>
                <a:lnTo>
                  <a:pt x="5579" y="794"/>
                </a:lnTo>
                <a:lnTo>
                  <a:pt x="5578" y="794"/>
                </a:lnTo>
                <a:lnTo>
                  <a:pt x="5576" y="791"/>
                </a:lnTo>
                <a:lnTo>
                  <a:pt x="5575" y="789"/>
                </a:lnTo>
                <a:lnTo>
                  <a:pt x="5574" y="788"/>
                </a:lnTo>
                <a:lnTo>
                  <a:pt x="5572" y="788"/>
                </a:lnTo>
                <a:lnTo>
                  <a:pt x="5572" y="794"/>
                </a:lnTo>
                <a:lnTo>
                  <a:pt x="5571" y="794"/>
                </a:lnTo>
                <a:lnTo>
                  <a:pt x="5570" y="794"/>
                </a:lnTo>
                <a:lnTo>
                  <a:pt x="5569" y="794"/>
                </a:lnTo>
                <a:lnTo>
                  <a:pt x="5569" y="795"/>
                </a:lnTo>
                <a:lnTo>
                  <a:pt x="5569" y="800"/>
                </a:lnTo>
                <a:lnTo>
                  <a:pt x="5564" y="800"/>
                </a:lnTo>
                <a:lnTo>
                  <a:pt x="5564" y="772"/>
                </a:lnTo>
                <a:lnTo>
                  <a:pt x="5550" y="772"/>
                </a:lnTo>
                <a:lnTo>
                  <a:pt x="5543" y="772"/>
                </a:lnTo>
                <a:lnTo>
                  <a:pt x="5536" y="772"/>
                </a:lnTo>
                <a:lnTo>
                  <a:pt x="5537" y="768"/>
                </a:lnTo>
                <a:lnTo>
                  <a:pt x="5538" y="764"/>
                </a:lnTo>
                <a:lnTo>
                  <a:pt x="5539" y="761"/>
                </a:lnTo>
                <a:lnTo>
                  <a:pt x="5540" y="759"/>
                </a:lnTo>
                <a:lnTo>
                  <a:pt x="5541" y="757"/>
                </a:lnTo>
                <a:lnTo>
                  <a:pt x="5575" y="726"/>
                </a:lnTo>
                <a:lnTo>
                  <a:pt x="5581" y="726"/>
                </a:lnTo>
                <a:lnTo>
                  <a:pt x="5581" y="725"/>
                </a:lnTo>
                <a:lnTo>
                  <a:pt x="5581" y="722"/>
                </a:lnTo>
                <a:lnTo>
                  <a:pt x="5580" y="720"/>
                </a:lnTo>
                <a:lnTo>
                  <a:pt x="5581" y="718"/>
                </a:lnTo>
                <a:lnTo>
                  <a:pt x="5582" y="717"/>
                </a:lnTo>
                <a:lnTo>
                  <a:pt x="5585" y="717"/>
                </a:lnTo>
                <a:lnTo>
                  <a:pt x="5587" y="716"/>
                </a:lnTo>
                <a:lnTo>
                  <a:pt x="5588" y="716"/>
                </a:lnTo>
                <a:lnTo>
                  <a:pt x="5589" y="715"/>
                </a:lnTo>
                <a:lnTo>
                  <a:pt x="5591" y="712"/>
                </a:lnTo>
                <a:lnTo>
                  <a:pt x="5592" y="709"/>
                </a:lnTo>
                <a:lnTo>
                  <a:pt x="5593" y="706"/>
                </a:lnTo>
                <a:lnTo>
                  <a:pt x="5593" y="703"/>
                </a:lnTo>
                <a:lnTo>
                  <a:pt x="5594" y="697"/>
                </a:lnTo>
                <a:lnTo>
                  <a:pt x="5595" y="693"/>
                </a:lnTo>
                <a:lnTo>
                  <a:pt x="5597" y="695"/>
                </a:lnTo>
                <a:lnTo>
                  <a:pt x="5599" y="696"/>
                </a:lnTo>
                <a:lnTo>
                  <a:pt x="5600" y="696"/>
                </a:lnTo>
                <a:lnTo>
                  <a:pt x="5603" y="693"/>
                </a:lnTo>
                <a:lnTo>
                  <a:pt x="5605" y="690"/>
                </a:lnTo>
                <a:lnTo>
                  <a:pt x="5607" y="687"/>
                </a:lnTo>
                <a:lnTo>
                  <a:pt x="5609" y="684"/>
                </a:lnTo>
                <a:lnTo>
                  <a:pt x="5626" y="676"/>
                </a:lnTo>
                <a:lnTo>
                  <a:pt x="5626" y="671"/>
                </a:lnTo>
                <a:lnTo>
                  <a:pt x="5626" y="667"/>
                </a:lnTo>
                <a:lnTo>
                  <a:pt x="5628" y="667"/>
                </a:lnTo>
                <a:lnTo>
                  <a:pt x="5631" y="668"/>
                </a:lnTo>
                <a:lnTo>
                  <a:pt x="5635" y="668"/>
                </a:lnTo>
                <a:lnTo>
                  <a:pt x="5636" y="668"/>
                </a:lnTo>
                <a:lnTo>
                  <a:pt x="5637" y="667"/>
                </a:lnTo>
                <a:lnTo>
                  <a:pt x="5638" y="664"/>
                </a:lnTo>
                <a:lnTo>
                  <a:pt x="5639" y="659"/>
                </a:lnTo>
                <a:lnTo>
                  <a:pt x="5639" y="655"/>
                </a:lnTo>
                <a:lnTo>
                  <a:pt x="5639" y="653"/>
                </a:lnTo>
                <a:lnTo>
                  <a:pt x="5639" y="652"/>
                </a:lnTo>
                <a:lnTo>
                  <a:pt x="5640" y="651"/>
                </a:lnTo>
                <a:lnTo>
                  <a:pt x="5641" y="648"/>
                </a:lnTo>
                <a:lnTo>
                  <a:pt x="5644" y="644"/>
                </a:lnTo>
                <a:lnTo>
                  <a:pt x="5652" y="635"/>
                </a:lnTo>
                <a:lnTo>
                  <a:pt x="5661" y="627"/>
                </a:lnTo>
                <a:lnTo>
                  <a:pt x="5668" y="622"/>
                </a:lnTo>
                <a:lnTo>
                  <a:pt x="5668" y="620"/>
                </a:lnTo>
                <a:lnTo>
                  <a:pt x="5672" y="620"/>
                </a:lnTo>
                <a:lnTo>
                  <a:pt x="5676" y="620"/>
                </a:lnTo>
                <a:lnTo>
                  <a:pt x="5677" y="619"/>
                </a:lnTo>
                <a:lnTo>
                  <a:pt x="5677" y="618"/>
                </a:lnTo>
                <a:lnTo>
                  <a:pt x="5676" y="615"/>
                </a:lnTo>
                <a:lnTo>
                  <a:pt x="5676" y="613"/>
                </a:lnTo>
                <a:lnTo>
                  <a:pt x="5676" y="612"/>
                </a:lnTo>
                <a:lnTo>
                  <a:pt x="5676" y="611"/>
                </a:lnTo>
                <a:lnTo>
                  <a:pt x="5679" y="611"/>
                </a:lnTo>
                <a:lnTo>
                  <a:pt x="5681" y="612"/>
                </a:lnTo>
                <a:lnTo>
                  <a:pt x="5683" y="613"/>
                </a:lnTo>
                <a:lnTo>
                  <a:pt x="5684" y="615"/>
                </a:lnTo>
                <a:lnTo>
                  <a:pt x="5687" y="618"/>
                </a:lnTo>
                <a:lnTo>
                  <a:pt x="5687" y="620"/>
                </a:lnTo>
                <a:lnTo>
                  <a:pt x="5692" y="620"/>
                </a:lnTo>
                <a:lnTo>
                  <a:pt x="5697" y="620"/>
                </a:lnTo>
                <a:lnTo>
                  <a:pt x="5711" y="620"/>
                </a:lnTo>
                <a:lnTo>
                  <a:pt x="5726" y="619"/>
                </a:lnTo>
                <a:lnTo>
                  <a:pt x="5736" y="620"/>
                </a:lnTo>
                <a:lnTo>
                  <a:pt x="5735" y="621"/>
                </a:lnTo>
                <a:lnTo>
                  <a:pt x="5735" y="622"/>
                </a:lnTo>
                <a:lnTo>
                  <a:pt x="5735" y="625"/>
                </a:lnTo>
                <a:lnTo>
                  <a:pt x="5736" y="631"/>
                </a:lnTo>
                <a:lnTo>
                  <a:pt x="5738" y="630"/>
                </a:lnTo>
                <a:lnTo>
                  <a:pt x="5741" y="629"/>
                </a:lnTo>
                <a:lnTo>
                  <a:pt x="5743" y="629"/>
                </a:lnTo>
                <a:lnTo>
                  <a:pt x="5745" y="628"/>
                </a:lnTo>
                <a:lnTo>
                  <a:pt x="5745" y="627"/>
                </a:lnTo>
                <a:lnTo>
                  <a:pt x="5746" y="626"/>
                </a:lnTo>
                <a:lnTo>
                  <a:pt x="5746" y="624"/>
                </a:lnTo>
                <a:lnTo>
                  <a:pt x="5747" y="621"/>
                </a:lnTo>
                <a:lnTo>
                  <a:pt x="5748" y="620"/>
                </a:lnTo>
                <a:lnTo>
                  <a:pt x="5751" y="622"/>
                </a:lnTo>
                <a:lnTo>
                  <a:pt x="5753" y="624"/>
                </a:lnTo>
                <a:lnTo>
                  <a:pt x="5756" y="627"/>
                </a:lnTo>
                <a:lnTo>
                  <a:pt x="5759" y="628"/>
                </a:lnTo>
                <a:lnTo>
                  <a:pt x="5762" y="629"/>
                </a:lnTo>
                <a:lnTo>
                  <a:pt x="5765" y="628"/>
                </a:lnTo>
                <a:lnTo>
                  <a:pt x="5772" y="627"/>
                </a:lnTo>
                <a:lnTo>
                  <a:pt x="5777" y="626"/>
                </a:lnTo>
                <a:lnTo>
                  <a:pt x="5780" y="625"/>
                </a:lnTo>
                <a:lnTo>
                  <a:pt x="5781" y="625"/>
                </a:lnTo>
                <a:lnTo>
                  <a:pt x="5782" y="626"/>
                </a:lnTo>
                <a:lnTo>
                  <a:pt x="5783" y="627"/>
                </a:lnTo>
                <a:lnTo>
                  <a:pt x="5785" y="629"/>
                </a:lnTo>
                <a:lnTo>
                  <a:pt x="5786" y="630"/>
                </a:lnTo>
                <a:lnTo>
                  <a:pt x="5788" y="631"/>
                </a:lnTo>
                <a:lnTo>
                  <a:pt x="5790" y="631"/>
                </a:lnTo>
                <a:lnTo>
                  <a:pt x="5793" y="631"/>
                </a:lnTo>
                <a:lnTo>
                  <a:pt x="5793" y="611"/>
                </a:lnTo>
                <a:lnTo>
                  <a:pt x="5801" y="613"/>
                </a:lnTo>
                <a:lnTo>
                  <a:pt x="5810" y="613"/>
                </a:lnTo>
                <a:lnTo>
                  <a:pt x="5817" y="613"/>
                </a:lnTo>
                <a:lnTo>
                  <a:pt x="5820" y="613"/>
                </a:lnTo>
                <a:lnTo>
                  <a:pt x="5824" y="614"/>
                </a:lnTo>
                <a:lnTo>
                  <a:pt x="5824" y="615"/>
                </a:lnTo>
                <a:lnTo>
                  <a:pt x="5824" y="618"/>
                </a:lnTo>
                <a:lnTo>
                  <a:pt x="5824" y="619"/>
                </a:lnTo>
                <a:lnTo>
                  <a:pt x="5825" y="620"/>
                </a:lnTo>
                <a:lnTo>
                  <a:pt x="5827" y="620"/>
                </a:lnTo>
                <a:lnTo>
                  <a:pt x="5829" y="620"/>
                </a:lnTo>
                <a:lnTo>
                  <a:pt x="5829" y="614"/>
                </a:lnTo>
                <a:lnTo>
                  <a:pt x="5836" y="613"/>
                </a:lnTo>
                <a:lnTo>
                  <a:pt x="5838" y="612"/>
                </a:lnTo>
                <a:lnTo>
                  <a:pt x="5840" y="611"/>
                </a:lnTo>
                <a:lnTo>
                  <a:pt x="5842" y="614"/>
                </a:lnTo>
                <a:lnTo>
                  <a:pt x="5843" y="618"/>
                </a:lnTo>
                <a:lnTo>
                  <a:pt x="5845" y="622"/>
                </a:lnTo>
                <a:lnTo>
                  <a:pt x="5846" y="625"/>
                </a:lnTo>
                <a:lnTo>
                  <a:pt x="5849" y="625"/>
                </a:lnTo>
                <a:lnTo>
                  <a:pt x="5850" y="625"/>
                </a:lnTo>
                <a:lnTo>
                  <a:pt x="5851" y="626"/>
                </a:lnTo>
                <a:lnTo>
                  <a:pt x="5851" y="627"/>
                </a:lnTo>
                <a:lnTo>
                  <a:pt x="5851" y="629"/>
                </a:lnTo>
                <a:lnTo>
                  <a:pt x="5851" y="630"/>
                </a:lnTo>
                <a:lnTo>
                  <a:pt x="5852" y="631"/>
                </a:lnTo>
                <a:lnTo>
                  <a:pt x="5842" y="630"/>
                </a:lnTo>
                <a:lnTo>
                  <a:pt x="5837" y="630"/>
                </a:lnTo>
                <a:lnTo>
                  <a:pt x="5832" y="631"/>
                </a:lnTo>
                <a:lnTo>
                  <a:pt x="5835" y="645"/>
                </a:lnTo>
                <a:lnTo>
                  <a:pt x="5845" y="644"/>
                </a:lnTo>
                <a:lnTo>
                  <a:pt x="5850" y="644"/>
                </a:lnTo>
                <a:lnTo>
                  <a:pt x="5854" y="645"/>
                </a:lnTo>
                <a:lnTo>
                  <a:pt x="5854" y="644"/>
                </a:lnTo>
                <a:lnTo>
                  <a:pt x="5853" y="644"/>
                </a:lnTo>
                <a:lnTo>
                  <a:pt x="5854" y="642"/>
                </a:lnTo>
                <a:lnTo>
                  <a:pt x="5855" y="641"/>
                </a:lnTo>
                <a:lnTo>
                  <a:pt x="5857" y="636"/>
                </a:lnTo>
                <a:lnTo>
                  <a:pt x="5859" y="638"/>
                </a:lnTo>
                <a:lnTo>
                  <a:pt x="5861" y="640"/>
                </a:lnTo>
                <a:lnTo>
                  <a:pt x="5863" y="641"/>
                </a:lnTo>
                <a:lnTo>
                  <a:pt x="5866" y="642"/>
                </a:lnTo>
                <a:lnTo>
                  <a:pt x="5866" y="641"/>
                </a:lnTo>
                <a:lnTo>
                  <a:pt x="5866" y="640"/>
                </a:lnTo>
                <a:lnTo>
                  <a:pt x="5866" y="638"/>
                </a:lnTo>
                <a:lnTo>
                  <a:pt x="5865" y="636"/>
                </a:lnTo>
                <a:lnTo>
                  <a:pt x="5865" y="635"/>
                </a:lnTo>
                <a:lnTo>
                  <a:pt x="5866" y="634"/>
                </a:lnTo>
                <a:lnTo>
                  <a:pt x="5871" y="634"/>
                </a:lnTo>
                <a:lnTo>
                  <a:pt x="5874" y="625"/>
                </a:lnTo>
                <a:lnTo>
                  <a:pt x="5877" y="626"/>
                </a:lnTo>
                <a:lnTo>
                  <a:pt x="5880" y="626"/>
                </a:lnTo>
                <a:lnTo>
                  <a:pt x="5885" y="625"/>
                </a:lnTo>
                <a:lnTo>
                  <a:pt x="5891" y="625"/>
                </a:lnTo>
                <a:lnTo>
                  <a:pt x="5895" y="625"/>
                </a:lnTo>
                <a:lnTo>
                  <a:pt x="5899" y="625"/>
                </a:lnTo>
                <a:lnTo>
                  <a:pt x="5898" y="624"/>
                </a:lnTo>
                <a:lnTo>
                  <a:pt x="5899" y="623"/>
                </a:lnTo>
                <a:lnTo>
                  <a:pt x="5900" y="623"/>
                </a:lnTo>
                <a:lnTo>
                  <a:pt x="5905" y="622"/>
                </a:lnTo>
                <a:lnTo>
                  <a:pt x="5902" y="614"/>
                </a:lnTo>
                <a:lnTo>
                  <a:pt x="5898" y="614"/>
                </a:lnTo>
                <a:lnTo>
                  <a:pt x="5891" y="614"/>
                </a:lnTo>
                <a:lnTo>
                  <a:pt x="5891" y="617"/>
                </a:lnTo>
                <a:lnTo>
                  <a:pt x="5890" y="617"/>
                </a:lnTo>
                <a:lnTo>
                  <a:pt x="5888" y="617"/>
                </a:lnTo>
                <a:lnTo>
                  <a:pt x="5885" y="617"/>
                </a:lnTo>
                <a:lnTo>
                  <a:pt x="5886" y="607"/>
                </a:lnTo>
                <a:lnTo>
                  <a:pt x="5886" y="602"/>
                </a:lnTo>
                <a:lnTo>
                  <a:pt x="5885" y="597"/>
                </a:lnTo>
                <a:lnTo>
                  <a:pt x="5888" y="599"/>
                </a:lnTo>
                <a:lnTo>
                  <a:pt x="5890" y="600"/>
                </a:lnTo>
                <a:lnTo>
                  <a:pt x="5891" y="600"/>
                </a:lnTo>
                <a:lnTo>
                  <a:pt x="5892" y="598"/>
                </a:lnTo>
                <a:lnTo>
                  <a:pt x="5892" y="596"/>
                </a:lnTo>
                <a:lnTo>
                  <a:pt x="5892" y="592"/>
                </a:lnTo>
                <a:lnTo>
                  <a:pt x="5892" y="589"/>
                </a:lnTo>
                <a:lnTo>
                  <a:pt x="5893" y="587"/>
                </a:lnTo>
                <a:lnTo>
                  <a:pt x="5894" y="586"/>
                </a:lnTo>
                <a:lnTo>
                  <a:pt x="5895" y="585"/>
                </a:lnTo>
                <a:lnTo>
                  <a:pt x="5897" y="583"/>
                </a:lnTo>
                <a:lnTo>
                  <a:pt x="5900" y="582"/>
                </a:lnTo>
                <a:lnTo>
                  <a:pt x="5908" y="579"/>
                </a:lnTo>
                <a:lnTo>
                  <a:pt x="5915" y="576"/>
                </a:lnTo>
                <a:lnTo>
                  <a:pt x="5919" y="574"/>
                </a:lnTo>
                <a:lnTo>
                  <a:pt x="5922" y="572"/>
                </a:lnTo>
                <a:lnTo>
                  <a:pt x="5922" y="570"/>
                </a:lnTo>
                <a:lnTo>
                  <a:pt x="5922" y="568"/>
                </a:lnTo>
                <a:lnTo>
                  <a:pt x="5922" y="565"/>
                </a:lnTo>
                <a:lnTo>
                  <a:pt x="5922" y="563"/>
                </a:lnTo>
                <a:lnTo>
                  <a:pt x="5925" y="563"/>
                </a:lnTo>
                <a:lnTo>
                  <a:pt x="5927" y="561"/>
                </a:lnTo>
                <a:lnTo>
                  <a:pt x="5930" y="557"/>
                </a:lnTo>
                <a:lnTo>
                  <a:pt x="5933" y="552"/>
                </a:lnTo>
                <a:lnTo>
                  <a:pt x="5936" y="550"/>
                </a:lnTo>
                <a:lnTo>
                  <a:pt x="5940" y="549"/>
                </a:lnTo>
                <a:lnTo>
                  <a:pt x="5943" y="548"/>
                </a:lnTo>
                <a:lnTo>
                  <a:pt x="5946" y="548"/>
                </a:lnTo>
                <a:lnTo>
                  <a:pt x="5953" y="547"/>
                </a:lnTo>
                <a:lnTo>
                  <a:pt x="5961" y="546"/>
                </a:lnTo>
                <a:lnTo>
                  <a:pt x="5965" y="545"/>
                </a:lnTo>
                <a:lnTo>
                  <a:pt x="5969" y="543"/>
                </a:lnTo>
                <a:lnTo>
                  <a:pt x="5974" y="541"/>
                </a:lnTo>
                <a:lnTo>
                  <a:pt x="5976" y="541"/>
                </a:lnTo>
                <a:lnTo>
                  <a:pt x="5978" y="541"/>
                </a:lnTo>
                <a:lnTo>
                  <a:pt x="5981" y="549"/>
                </a:lnTo>
                <a:lnTo>
                  <a:pt x="5983" y="550"/>
                </a:lnTo>
                <a:lnTo>
                  <a:pt x="5985" y="551"/>
                </a:lnTo>
                <a:lnTo>
                  <a:pt x="5988" y="551"/>
                </a:lnTo>
                <a:lnTo>
                  <a:pt x="5989" y="552"/>
                </a:lnTo>
                <a:lnTo>
                  <a:pt x="5989" y="549"/>
                </a:lnTo>
                <a:lnTo>
                  <a:pt x="6001" y="544"/>
                </a:lnTo>
                <a:lnTo>
                  <a:pt x="5998" y="550"/>
                </a:lnTo>
                <a:lnTo>
                  <a:pt x="5997" y="557"/>
                </a:lnTo>
                <a:lnTo>
                  <a:pt x="5996" y="559"/>
                </a:lnTo>
                <a:lnTo>
                  <a:pt x="5994" y="562"/>
                </a:lnTo>
                <a:lnTo>
                  <a:pt x="5992" y="564"/>
                </a:lnTo>
                <a:lnTo>
                  <a:pt x="5989" y="566"/>
                </a:lnTo>
                <a:lnTo>
                  <a:pt x="5989" y="567"/>
                </a:lnTo>
                <a:lnTo>
                  <a:pt x="5990" y="568"/>
                </a:lnTo>
                <a:lnTo>
                  <a:pt x="5992" y="570"/>
                </a:lnTo>
                <a:lnTo>
                  <a:pt x="5992" y="571"/>
                </a:lnTo>
                <a:lnTo>
                  <a:pt x="5992" y="572"/>
                </a:lnTo>
                <a:lnTo>
                  <a:pt x="5997" y="570"/>
                </a:lnTo>
                <a:lnTo>
                  <a:pt x="6001" y="569"/>
                </a:lnTo>
                <a:lnTo>
                  <a:pt x="6000" y="570"/>
                </a:lnTo>
                <a:lnTo>
                  <a:pt x="6000" y="571"/>
                </a:lnTo>
                <a:lnTo>
                  <a:pt x="5999" y="575"/>
                </a:lnTo>
                <a:lnTo>
                  <a:pt x="5998" y="583"/>
                </a:lnTo>
                <a:lnTo>
                  <a:pt x="6002" y="579"/>
                </a:lnTo>
                <a:lnTo>
                  <a:pt x="6004" y="576"/>
                </a:lnTo>
                <a:lnTo>
                  <a:pt x="6006" y="575"/>
                </a:lnTo>
                <a:lnTo>
                  <a:pt x="6010" y="572"/>
                </a:lnTo>
                <a:lnTo>
                  <a:pt x="6013" y="568"/>
                </a:lnTo>
                <a:lnTo>
                  <a:pt x="6020" y="561"/>
                </a:lnTo>
                <a:lnTo>
                  <a:pt x="6026" y="553"/>
                </a:lnTo>
                <a:lnTo>
                  <a:pt x="6029" y="551"/>
                </a:lnTo>
                <a:lnTo>
                  <a:pt x="6032" y="549"/>
                </a:lnTo>
                <a:lnTo>
                  <a:pt x="6036" y="548"/>
                </a:lnTo>
                <a:lnTo>
                  <a:pt x="6040" y="547"/>
                </a:lnTo>
                <a:lnTo>
                  <a:pt x="6044" y="548"/>
                </a:lnTo>
                <a:lnTo>
                  <a:pt x="6046" y="548"/>
                </a:lnTo>
                <a:lnTo>
                  <a:pt x="6048" y="550"/>
                </a:lnTo>
                <a:lnTo>
                  <a:pt x="6049" y="551"/>
                </a:lnTo>
                <a:lnTo>
                  <a:pt x="6049" y="552"/>
                </a:lnTo>
                <a:lnTo>
                  <a:pt x="6050" y="551"/>
                </a:lnTo>
                <a:lnTo>
                  <a:pt x="6052" y="550"/>
                </a:lnTo>
                <a:lnTo>
                  <a:pt x="6053" y="549"/>
                </a:lnTo>
                <a:lnTo>
                  <a:pt x="6054" y="549"/>
                </a:lnTo>
                <a:lnTo>
                  <a:pt x="6057" y="549"/>
                </a:lnTo>
                <a:lnTo>
                  <a:pt x="6054" y="542"/>
                </a:lnTo>
                <a:lnTo>
                  <a:pt x="6054" y="540"/>
                </a:lnTo>
                <a:lnTo>
                  <a:pt x="6053" y="538"/>
                </a:lnTo>
                <a:lnTo>
                  <a:pt x="6053" y="536"/>
                </a:lnTo>
                <a:lnTo>
                  <a:pt x="6054" y="535"/>
                </a:lnTo>
                <a:lnTo>
                  <a:pt x="6053" y="536"/>
                </a:lnTo>
                <a:lnTo>
                  <a:pt x="6052" y="537"/>
                </a:lnTo>
                <a:lnTo>
                  <a:pt x="6052" y="536"/>
                </a:lnTo>
                <a:lnTo>
                  <a:pt x="6052" y="534"/>
                </a:lnTo>
                <a:lnTo>
                  <a:pt x="6051" y="530"/>
                </a:lnTo>
                <a:lnTo>
                  <a:pt x="6063" y="520"/>
                </a:lnTo>
                <a:lnTo>
                  <a:pt x="6067" y="518"/>
                </a:lnTo>
                <a:lnTo>
                  <a:pt x="6070" y="517"/>
                </a:lnTo>
                <a:lnTo>
                  <a:pt x="6073" y="518"/>
                </a:lnTo>
                <a:lnTo>
                  <a:pt x="6076" y="519"/>
                </a:lnTo>
                <a:lnTo>
                  <a:pt x="6082" y="521"/>
                </a:lnTo>
                <a:lnTo>
                  <a:pt x="6091" y="524"/>
                </a:lnTo>
                <a:lnTo>
                  <a:pt x="6091" y="527"/>
                </a:lnTo>
                <a:lnTo>
                  <a:pt x="6082" y="527"/>
                </a:lnTo>
                <a:lnTo>
                  <a:pt x="6083" y="526"/>
                </a:lnTo>
                <a:lnTo>
                  <a:pt x="6083" y="525"/>
                </a:lnTo>
                <a:lnTo>
                  <a:pt x="6082" y="525"/>
                </a:lnTo>
                <a:lnTo>
                  <a:pt x="6080" y="524"/>
                </a:lnTo>
                <a:lnTo>
                  <a:pt x="6076" y="524"/>
                </a:lnTo>
                <a:lnTo>
                  <a:pt x="6074" y="524"/>
                </a:lnTo>
                <a:lnTo>
                  <a:pt x="6071" y="530"/>
                </a:lnTo>
                <a:lnTo>
                  <a:pt x="6068" y="530"/>
                </a:lnTo>
                <a:lnTo>
                  <a:pt x="6067" y="545"/>
                </a:lnTo>
                <a:lnTo>
                  <a:pt x="6065" y="558"/>
                </a:lnTo>
                <a:lnTo>
                  <a:pt x="6064" y="562"/>
                </a:lnTo>
                <a:lnTo>
                  <a:pt x="6063" y="566"/>
                </a:lnTo>
                <a:lnTo>
                  <a:pt x="6062" y="569"/>
                </a:lnTo>
                <a:lnTo>
                  <a:pt x="6061" y="572"/>
                </a:lnTo>
                <a:lnTo>
                  <a:pt x="6059" y="573"/>
                </a:lnTo>
                <a:lnTo>
                  <a:pt x="6058" y="575"/>
                </a:lnTo>
                <a:lnTo>
                  <a:pt x="6056" y="576"/>
                </a:lnTo>
                <a:lnTo>
                  <a:pt x="6054" y="576"/>
                </a:lnTo>
                <a:lnTo>
                  <a:pt x="6049" y="577"/>
                </a:lnTo>
                <a:lnTo>
                  <a:pt x="6042" y="577"/>
                </a:lnTo>
                <a:lnTo>
                  <a:pt x="6035" y="578"/>
                </a:lnTo>
                <a:lnTo>
                  <a:pt x="6026" y="580"/>
                </a:lnTo>
                <a:lnTo>
                  <a:pt x="6026" y="583"/>
                </a:lnTo>
                <a:lnTo>
                  <a:pt x="6027" y="586"/>
                </a:lnTo>
                <a:lnTo>
                  <a:pt x="6027" y="590"/>
                </a:lnTo>
                <a:lnTo>
                  <a:pt x="6027" y="592"/>
                </a:lnTo>
                <a:lnTo>
                  <a:pt x="6026" y="594"/>
                </a:lnTo>
                <a:lnTo>
                  <a:pt x="6025" y="595"/>
                </a:lnTo>
                <a:lnTo>
                  <a:pt x="6022" y="596"/>
                </a:lnTo>
                <a:lnTo>
                  <a:pt x="6019" y="596"/>
                </a:lnTo>
                <a:lnTo>
                  <a:pt x="6018" y="597"/>
                </a:lnTo>
                <a:lnTo>
                  <a:pt x="6017" y="599"/>
                </a:lnTo>
                <a:lnTo>
                  <a:pt x="6017" y="601"/>
                </a:lnTo>
                <a:lnTo>
                  <a:pt x="6018" y="604"/>
                </a:lnTo>
                <a:lnTo>
                  <a:pt x="6018" y="606"/>
                </a:lnTo>
                <a:lnTo>
                  <a:pt x="6016" y="607"/>
                </a:lnTo>
                <a:lnTo>
                  <a:pt x="6014" y="609"/>
                </a:lnTo>
                <a:lnTo>
                  <a:pt x="6006" y="615"/>
                </a:lnTo>
                <a:lnTo>
                  <a:pt x="5997" y="621"/>
                </a:lnTo>
                <a:lnTo>
                  <a:pt x="5994" y="623"/>
                </a:lnTo>
                <a:lnTo>
                  <a:pt x="5992" y="625"/>
                </a:lnTo>
                <a:lnTo>
                  <a:pt x="5986" y="635"/>
                </a:lnTo>
                <a:lnTo>
                  <a:pt x="5980" y="644"/>
                </a:lnTo>
                <a:lnTo>
                  <a:pt x="5977" y="648"/>
                </a:lnTo>
                <a:lnTo>
                  <a:pt x="5973" y="652"/>
                </a:lnTo>
                <a:lnTo>
                  <a:pt x="5969" y="656"/>
                </a:lnTo>
                <a:lnTo>
                  <a:pt x="5967" y="657"/>
                </a:lnTo>
                <a:lnTo>
                  <a:pt x="5964" y="659"/>
                </a:lnTo>
                <a:lnTo>
                  <a:pt x="5964" y="662"/>
                </a:lnTo>
                <a:lnTo>
                  <a:pt x="5962" y="663"/>
                </a:lnTo>
                <a:lnTo>
                  <a:pt x="5961" y="663"/>
                </a:lnTo>
                <a:lnTo>
                  <a:pt x="5959" y="661"/>
                </a:lnTo>
                <a:lnTo>
                  <a:pt x="5958" y="660"/>
                </a:lnTo>
                <a:lnTo>
                  <a:pt x="5957" y="659"/>
                </a:lnTo>
                <a:lnTo>
                  <a:pt x="5956" y="659"/>
                </a:lnTo>
                <a:lnTo>
                  <a:pt x="5955" y="659"/>
                </a:lnTo>
                <a:lnTo>
                  <a:pt x="5954" y="660"/>
                </a:lnTo>
                <a:lnTo>
                  <a:pt x="5953" y="663"/>
                </a:lnTo>
                <a:lnTo>
                  <a:pt x="5951" y="666"/>
                </a:lnTo>
                <a:lnTo>
                  <a:pt x="5951" y="667"/>
                </a:lnTo>
                <a:lnTo>
                  <a:pt x="5950" y="667"/>
                </a:lnTo>
                <a:lnTo>
                  <a:pt x="5948" y="668"/>
                </a:lnTo>
                <a:lnTo>
                  <a:pt x="5946" y="668"/>
                </a:lnTo>
                <a:lnTo>
                  <a:pt x="5942" y="668"/>
                </a:lnTo>
                <a:lnTo>
                  <a:pt x="5937" y="667"/>
                </a:lnTo>
                <a:lnTo>
                  <a:pt x="5933" y="667"/>
                </a:lnTo>
                <a:lnTo>
                  <a:pt x="5934" y="671"/>
                </a:lnTo>
                <a:lnTo>
                  <a:pt x="5934" y="672"/>
                </a:lnTo>
                <a:lnTo>
                  <a:pt x="5936" y="672"/>
                </a:lnTo>
                <a:lnTo>
                  <a:pt x="5939" y="673"/>
                </a:lnTo>
                <a:lnTo>
                  <a:pt x="5937" y="681"/>
                </a:lnTo>
                <a:lnTo>
                  <a:pt x="5936" y="687"/>
                </a:lnTo>
                <a:lnTo>
                  <a:pt x="5935" y="690"/>
                </a:lnTo>
                <a:lnTo>
                  <a:pt x="5933" y="692"/>
                </a:lnTo>
                <a:lnTo>
                  <a:pt x="5931" y="694"/>
                </a:lnTo>
                <a:lnTo>
                  <a:pt x="5928" y="696"/>
                </a:lnTo>
                <a:lnTo>
                  <a:pt x="5925" y="696"/>
                </a:lnTo>
                <a:lnTo>
                  <a:pt x="5923" y="696"/>
                </a:lnTo>
                <a:lnTo>
                  <a:pt x="5921" y="697"/>
                </a:lnTo>
                <a:lnTo>
                  <a:pt x="5919" y="698"/>
                </a:lnTo>
                <a:lnTo>
                  <a:pt x="5917" y="701"/>
                </a:lnTo>
                <a:lnTo>
                  <a:pt x="5916" y="705"/>
                </a:lnTo>
                <a:lnTo>
                  <a:pt x="5914" y="713"/>
                </a:lnTo>
                <a:lnTo>
                  <a:pt x="5913" y="722"/>
                </a:lnTo>
                <a:lnTo>
                  <a:pt x="5912" y="732"/>
                </a:lnTo>
                <a:lnTo>
                  <a:pt x="5913" y="743"/>
                </a:lnTo>
                <a:lnTo>
                  <a:pt x="5914" y="755"/>
                </a:lnTo>
                <a:lnTo>
                  <a:pt x="5915" y="767"/>
                </a:lnTo>
                <a:lnTo>
                  <a:pt x="5917" y="780"/>
                </a:lnTo>
                <a:lnTo>
                  <a:pt x="5921" y="805"/>
                </a:lnTo>
                <a:lnTo>
                  <a:pt x="5926" y="828"/>
                </a:lnTo>
                <a:lnTo>
                  <a:pt x="5930" y="850"/>
                </a:lnTo>
                <a:lnTo>
                  <a:pt x="5933" y="868"/>
                </a:lnTo>
                <a:lnTo>
                  <a:pt x="5950" y="855"/>
                </a:lnTo>
                <a:lnTo>
                  <a:pt x="5959" y="847"/>
                </a:lnTo>
                <a:lnTo>
                  <a:pt x="5963" y="844"/>
                </a:lnTo>
                <a:lnTo>
                  <a:pt x="5964" y="842"/>
                </a:lnTo>
                <a:lnTo>
                  <a:pt x="5967" y="833"/>
                </a:lnTo>
                <a:lnTo>
                  <a:pt x="5967" y="829"/>
                </a:lnTo>
                <a:lnTo>
                  <a:pt x="5967" y="826"/>
                </a:lnTo>
                <a:lnTo>
                  <a:pt x="5966" y="819"/>
                </a:lnTo>
                <a:lnTo>
                  <a:pt x="5966" y="818"/>
                </a:lnTo>
                <a:lnTo>
                  <a:pt x="5967" y="817"/>
                </a:lnTo>
                <a:lnTo>
                  <a:pt x="5970" y="816"/>
                </a:lnTo>
                <a:lnTo>
                  <a:pt x="5987" y="811"/>
                </a:lnTo>
                <a:lnTo>
                  <a:pt x="5986" y="801"/>
                </a:lnTo>
                <a:lnTo>
                  <a:pt x="5985" y="797"/>
                </a:lnTo>
                <a:lnTo>
                  <a:pt x="5985" y="793"/>
                </a:lnTo>
                <a:lnTo>
                  <a:pt x="5986" y="790"/>
                </a:lnTo>
                <a:lnTo>
                  <a:pt x="5987" y="786"/>
                </a:lnTo>
                <a:lnTo>
                  <a:pt x="5989" y="783"/>
                </a:lnTo>
                <a:lnTo>
                  <a:pt x="5992" y="780"/>
                </a:lnTo>
                <a:lnTo>
                  <a:pt x="5998" y="777"/>
                </a:lnTo>
                <a:lnTo>
                  <a:pt x="5998" y="772"/>
                </a:lnTo>
                <a:lnTo>
                  <a:pt x="6003" y="769"/>
                </a:lnTo>
                <a:lnTo>
                  <a:pt x="6006" y="768"/>
                </a:lnTo>
                <a:lnTo>
                  <a:pt x="6009" y="768"/>
                </a:lnTo>
                <a:lnTo>
                  <a:pt x="6012" y="768"/>
                </a:lnTo>
                <a:lnTo>
                  <a:pt x="6016" y="771"/>
                </a:lnTo>
                <a:lnTo>
                  <a:pt x="6018" y="771"/>
                </a:lnTo>
                <a:lnTo>
                  <a:pt x="6020" y="772"/>
                </a:lnTo>
                <a:lnTo>
                  <a:pt x="6026" y="766"/>
                </a:lnTo>
                <a:lnTo>
                  <a:pt x="6032" y="760"/>
                </a:lnTo>
                <a:lnTo>
                  <a:pt x="6025" y="751"/>
                </a:lnTo>
                <a:lnTo>
                  <a:pt x="6023" y="747"/>
                </a:lnTo>
                <a:lnTo>
                  <a:pt x="6022" y="743"/>
                </a:lnTo>
                <a:lnTo>
                  <a:pt x="6021" y="739"/>
                </a:lnTo>
                <a:lnTo>
                  <a:pt x="6021" y="735"/>
                </a:lnTo>
                <a:lnTo>
                  <a:pt x="6021" y="732"/>
                </a:lnTo>
                <a:lnTo>
                  <a:pt x="6022" y="728"/>
                </a:lnTo>
                <a:lnTo>
                  <a:pt x="6024" y="726"/>
                </a:lnTo>
                <a:lnTo>
                  <a:pt x="6026" y="723"/>
                </a:lnTo>
                <a:lnTo>
                  <a:pt x="6029" y="721"/>
                </a:lnTo>
                <a:lnTo>
                  <a:pt x="6032" y="719"/>
                </a:lnTo>
                <a:lnTo>
                  <a:pt x="6036" y="718"/>
                </a:lnTo>
                <a:lnTo>
                  <a:pt x="6040" y="716"/>
                </a:lnTo>
                <a:lnTo>
                  <a:pt x="6046" y="716"/>
                </a:lnTo>
                <a:lnTo>
                  <a:pt x="6051" y="715"/>
                </a:lnTo>
                <a:lnTo>
                  <a:pt x="6051" y="710"/>
                </a:lnTo>
                <a:lnTo>
                  <a:pt x="6051" y="704"/>
                </a:lnTo>
                <a:lnTo>
                  <a:pt x="6050" y="704"/>
                </a:lnTo>
                <a:lnTo>
                  <a:pt x="6049" y="704"/>
                </a:lnTo>
                <a:lnTo>
                  <a:pt x="6046" y="704"/>
                </a:lnTo>
                <a:lnTo>
                  <a:pt x="6040" y="707"/>
                </a:lnTo>
                <a:lnTo>
                  <a:pt x="6038" y="702"/>
                </a:lnTo>
                <a:lnTo>
                  <a:pt x="6036" y="697"/>
                </a:lnTo>
                <a:lnTo>
                  <a:pt x="6034" y="693"/>
                </a:lnTo>
                <a:lnTo>
                  <a:pt x="6034" y="687"/>
                </a:lnTo>
                <a:lnTo>
                  <a:pt x="6037" y="687"/>
                </a:lnTo>
                <a:lnTo>
                  <a:pt x="6040" y="679"/>
                </a:lnTo>
                <a:lnTo>
                  <a:pt x="6046" y="679"/>
                </a:lnTo>
                <a:lnTo>
                  <a:pt x="6046" y="678"/>
                </a:lnTo>
                <a:lnTo>
                  <a:pt x="6046" y="676"/>
                </a:lnTo>
                <a:lnTo>
                  <a:pt x="6045" y="674"/>
                </a:lnTo>
                <a:lnTo>
                  <a:pt x="6045" y="672"/>
                </a:lnTo>
                <a:lnTo>
                  <a:pt x="6046" y="670"/>
                </a:lnTo>
                <a:lnTo>
                  <a:pt x="6047" y="671"/>
                </a:lnTo>
                <a:lnTo>
                  <a:pt x="6048" y="670"/>
                </a:lnTo>
                <a:lnTo>
                  <a:pt x="6049" y="669"/>
                </a:lnTo>
                <a:lnTo>
                  <a:pt x="6048" y="667"/>
                </a:lnTo>
                <a:lnTo>
                  <a:pt x="6049" y="665"/>
                </a:lnTo>
                <a:lnTo>
                  <a:pt x="6044" y="665"/>
                </a:lnTo>
                <a:lnTo>
                  <a:pt x="6040" y="665"/>
                </a:lnTo>
                <a:lnTo>
                  <a:pt x="6035" y="663"/>
                </a:lnTo>
                <a:lnTo>
                  <a:pt x="6029" y="662"/>
                </a:lnTo>
                <a:lnTo>
                  <a:pt x="6028" y="652"/>
                </a:lnTo>
                <a:lnTo>
                  <a:pt x="6028" y="647"/>
                </a:lnTo>
                <a:lnTo>
                  <a:pt x="6028" y="644"/>
                </a:lnTo>
                <a:lnTo>
                  <a:pt x="6029" y="642"/>
                </a:lnTo>
                <a:lnTo>
                  <a:pt x="6039" y="633"/>
                </a:lnTo>
                <a:lnTo>
                  <a:pt x="6049" y="625"/>
                </a:lnTo>
                <a:lnTo>
                  <a:pt x="6049" y="624"/>
                </a:lnTo>
                <a:lnTo>
                  <a:pt x="6049" y="623"/>
                </a:lnTo>
                <a:lnTo>
                  <a:pt x="6049" y="621"/>
                </a:lnTo>
                <a:lnTo>
                  <a:pt x="6048" y="619"/>
                </a:lnTo>
                <a:lnTo>
                  <a:pt x="6048" y="618"/>
                </a:lnTo>
                <a:lnTo>
                  <a:pt x="6049" y="617"/>
                </a:lnTo>
                <a:lnTo>
                  <a:pt x="6054" y="617"/>
                </a:lnTo>
                <a:lnTo>
                  <a:pt x="6054" y="613"/>
                </a:lnTo>
                <a:lnTo>
                  <a:pt x="6054" y="612"/>
                </a:lnTo>
                <a:lnTo>
                  <a:pt x="6053" y="612"/>
                </a:lnTo>
                <a:lnTo>
                  <a:pt x="6052" y="611"/>
                </a:lnTo>
                <a:lnTo>
                  <a:pt x="6051" y="610"/>
                </a:lnTo>
                <a:lnTo>
                  <a:pt x="6051" y="608"/>
                </a:lnTo>
                <a:lnTo>
                  <a:pt x="6052" y="607"/>
                </a:lnTo>
                <a:lnTo>
                  <a:pt x="6054" y="605"/>
                </a:lnTo>
                <a:lnTo>
                  <a:pt x="6056" y="603"/>
                </a:lnTo>
                <a:lnTo>
                  <a:pt x="6057" y="600"/>
                </a:lnTo>
                <a:lnTo>
                  <a:pt x="6085" y="603"/>
                </a:lnTo>
                <a:lnTo>
                  <a:pt x="6085" y="601"/>
                </a:lnTo>
                <a:lnTo>
                  <a:pt x="6085" y="599"/>
                </a:lnTo>
                <a:lnTo>
                  <a:pt x="6085" y="596"/>
                </a:lnTo>
                <a:lnTo>
                  <a:pt x="6085" y="594"/>
                </a:lnTo>
                <a:lnTo>
                  <a:pt x="6105" y="583"/>
                </a:lnTo>
                <a:lnTo>
                  <a:pt x="6103" y="589"/>
                </a:lnTo>
                <a:lnTo>
                  <a:pt x="6102" y="597"/>
                </a:lnTo>
                <a:lnTo>
                  <a:pt x="6102" y="601"/>
                </a:lnTo>
                <a:lnTo>
                  <a:pt x="6102" y="602"/>
                </a:lnTo>
                <a:lnTo>
                  <a:pt x="6102" y="603"/>
                </a:lnTo>
                <a:lnTo>
                  <a:pt x="6103" y="605"/>
                </a:lnTo>
                <a:lnTo>
                  <a:pt x="6104" y="605"/>
                </a:lnTo>
                <a:lnTo>
                  <a:pt x="6106" y="606"/>
                </a:lnTo>
                <a:lnTo>
                  <a:pt x="6108" y="606"/>
                </a:lnTo>
                <a:lnTo>
                  <a:pt x="6109" y="603"/>
                </a:lnTo>
                <a:lnTo>
                  <a:pt x="6110" y="603"/>
                </a:lnTo>
                <a:lnTo>
                  <a:pt x="6111" y="602"/>
                </a:lnTo>
                <a:lnTo>
                  <a:pt x="6112" y="602"/>
                </a:lnTo>
                <a:lnTo>
                  <a:pt x="6113" y="603"/>
                </a:lnTo>
                <a:lnTo>
                  <a:pt x="6115" y="600"/>
                </a:lnTo>
                <a:lnTo>
                  <a:pt x="6116" y="598"/>
                </a:lnTo>
                <a:lnTo>
                  <a:pt x="6119" y="592"/>
                </a:lnTo>
                <a:lnTo>
                  <a:pt x="6121" y="587"/>
                </a:lnTo>
                <a:lnTo>
                  <a:pt x="6123" y="585"/>
                </a:lnTo>
                <a:lnTo>
                  <a:pt x="6124" y="583"/>
                </a:lnTo>
                <a:lnTo>
                  <a:pt x="6130" y="579"/>
                </a:lnTo>
                <a:lnTo>
                  <a:pt x="6135" y="577"/>
                </a:lnTo>
                <a:lnTo>
                  <a:pt x="6139" y="576"/>
                </a:lnTo>
                <a:lnTo>
                  <a:pt x="6144" y="577"/>
                </a:lnTo>
                <a:lnTo>
                  <a:pt x="6149" y="578"/>
                </a:lnTo>
                <a:lnTo>
                  <a:pt x="6153" y="580"/>
                </a:lnTo>
                <a:lnTo>
                  <a:pt x="6164" y="586"/>
                </a:lnTo>
                <a:lnTo>
                  <a:pt x="6164" y="590"/>
                </a:lnTo>
                <a:lnTo>
                  <a:pt x="6164" y="594"/>
                </a:lnTo>
                <a:lnTo>
                  <a:pt x="6168" y="597"/>
                </a:lnTo>
                <a:lnTo>
                  <a:pt x="6172" y="599"/>
                </a:lnTo>
                <a:lnTo>
                  <a:pt x="6177" y="600"/>
                </a:lnTo>
                <a:lnTo>
                  <a:pt x="6181" y="603"/>
                </a:lnTo>
                <a:lnTo>
                  <a:pt x="6184" y="595"/>
                </a:lnTo>
                <a:lnTo>
                  <a:pt x="6187" y="588"/>
                </a:lnTo>
                <a:lnTo>
                  <a:pt x="6191" y="582"/>
                </a:lnTo>
                <a:lnTo>
                  <a:pt x="6193" y="580"/>
                </a:lnTo>
                <a:lnTo>
                  <a:pt x="6195" y="578"/>
                </a:lnTo>
                <a:lnTo>
                  <a:pt x="6200" y="574"/>
                </a:lnTo>
                <a:lnTo>
                  <a:pt x="6206" y="570"/>
                </a:lnTo>
                <a:lnTo>
                  <a:pt x="6212" y="567"/>
                </a:lnTo>
                <a:lnTo>
                  <a:pt x="6220" y="563"/>
                </a:lnTo>
                <a:lnTo>
                  <a:pt x="6220" y="559"/>
                </a:lnTo>
                <a:lnTo>
                  <a:pt x="6220" y="557"/>
                </a:lnTo>
                <a:lnTo>
                  <a:pt x="6219" y="557"/>
                </a:lnTo>
                <a:lnTo>
                  <a:pt x="6217" y="558"/>
                </a:lnTo>
                <a:lnTo>
                  <a:pt x="6217" y="555"/>
                </a:lnTo>
                <a:lnTo>
                  <a:pt x="6220" y="554"/>
                </a:lnTo>
                <a:lnTo>
                  <a:pt x="6222" y="555"/>
                </a:lnTo>
                <a:lnTo>
                  <a:pt x="6225" y="556"/>
                </a:lnTo>
                <a:lnTo>
                  <a:pt x="6228" y="558"/>
                </a:lnTo>
                <a:lnTo>
                  <a:pt x="6229" y="558"/>
                </a:lnTo>
                <a:lnTo>
                  <a:pt x="6231" y="558"/>
                </a:lnTo>
                <a:lnTo>
                  <a:pt x="6232" y="557"/>
                </a:lnTo>
                <a:lnTo>
                  <a:pt x="6233" y="555"/>
                </a:lnTo>
                <a:lnTo>
                  <a:pt x="6234" y="552"/>
                </a:lnTo>
                <a:lnTo>
                  <a:pt x="6233" y="548"/>
                </a:lnTo>
                <a:lnTo>
                  <a:pt x="6232" y="547"/>
                </a:lnTo>
                <a:lnTo>
                  <a:pt x="6231" y="546"/>
                </a:lnTo>
                <a:lnTo>
                  <a:pt x="6233" y="546"/>
                </a:lnTo>
                <a:lnTo>
                  <a:pt x="6235" y="546"/>
                </a:lnTo>
                <a:lnTo>
                  <a:pt x="6237" y="548"/>
                </a:lnTo>
                <a:lnTo>
                  <a:pt x="6239" y="549"/>
                </a:lnTo>
                <a:lnTo>
                  <a:pt x="6240" y="550"/>
                </a:lnTo>
                <a:lnTo>
                  <a:pt x="6243" y="549"/>
                </a:lnTo>
                <a:lnTo>
                  <a:pt x="6245" y="545"/>
                </a:lnTo>
                <a:lnTo>
                  <a:pt x="6247" y="542"/>
                </a:lnTo>
                <a:lnTo>
                  <a:pt x="6248" y="541"/>
                </a:lnTo>
                <a:lnTo>
                  <a:pt x="6252" y="539"/>
                </a:lnTo>
                <a:lnTo>
                  <a:pt x="6256" y="539"/>
                </a:lnTo>
                <a:lnTo>
                  <a:pt x="6261" y="539"/>
                </a:lnTo>
                <a:lnTo>
                  <a:pt x="6263" y="539"/>
                </a:lnTo>
                <a:lnTo>
                  <a:pt x="6265" y="538"/>
                </a:lnTo>
                <a:lnTo>
                  <a:pt x="6268" y="537"/>
                </a:lnTo>
                <a:lnTo>
                  <a:pt x="6271" y="535"/>
                </a:lnTo>
                <a:lnTo>
                  <a:pt x="6277" y="530"/>
                </a:lnTo>
                <a:lnTo>
                  <a:pt x="6284" y="526"/>
                </a:lnTo>
                <a:lnTo>
                  <a:pt x="6287" y="525"/>
                </a:lnTo>
                <a:lnTo>
                  <a:pt x="6290" y="524"/>
                </a:lnTo>
                <a:lnTo>
                  <a:pt x="6294" y="523"/>
                </a:lnTo>
                <a:lnTo>
                  <a:pt x="6297" y="523"/>
                </a:lnTo>
                <a:lnTo>
                  <a:pt x="6303" y="524"/>
                </a:lnTo>
                <a:lnTo>
                  <a:pt x="6308" y="525"/>
                </a:lnTo>
                <a:lnTo>
                  <a:pt x="6314" y="526"/>
                </a:lnTo>
                <a:lnTo>
                  <a:pt x="6324" y="529"/>
                </a:lnTo>
                <a:lnTo>
                  <a:pt x="6329" y="530"/>
                </a:lnTo>
                <a:lnTo>
                  <a:pt x="6333" y="530"/>
                </a:lnTo>
                <a:lnTo>
                  <a:pt x="6338" y="524"/>
                </a:lnTo>
                <a:lnTo>
                  <a:pt x="6341" y="521"/>
                </a:lnTo>
                <a:lnTo>
                  <a:pt x="6339" y="516"/>
                </a:lnTo>
                <a:lnTo>
                  <a:pt x="6339" y="512"/>
                </a:lnTo>
                <a:lnTo>
                  <a:pt x="6340" y="511"/>
                </a:lnTo>
                <a:lnTo>
                  <a:pt x="6341" y="510"/>
                </a:lnTo>
                <a:lnTo>
                  <a:pt x="6340" y="509"/>
                </a:lnTo>
                <a:lnTo>
                  <a:pt x="6339" y="509"/>
                </a:lnTo>
                <a:lnTo>
                  <a:pt x="6337" y="508"/>
                </a:lnTo>
                <a:lnTo>
                  <a:pt x="6335" y="508"/>
                </a:lnTo>
                <a:lnTo>
                  <a:pt x="6333" y="507"/>
                </a:lnTo>
                <a:lnTo>
                  <a:pt x="6331" y="502"/>
                </a:lnTo>
                <a:lnTo>
                  <a:pt x="6327" y="492"/>
                </a:lnTo>
                <a:lnTo>
                  <a:pt x="6321" y="476"/>
                </a:lnTo>
                <a:lnTo>
                  <a:pt x="6319" y="476"/>
                </a:lnTo>
                <a:lnTo>
                  <a:pt x="6318" y="475"/>
                </a:lnTo>
                <a:lnTo>
                  <a:pt x="6319" y="473"/>
                </a:lnTo>
                <a:lnTo>
                  <a:pt x="6319" y="470"/>
                </a:lnTo>
                <a:lnTo>
                  <a:pt x="6315" y="471"/>
                </a:lnTo>
                <a:lnTo>
                  <a:pt x="6310" y="473"/>
                </a:lnTo>
                <a:lnTo>
                  <a:pt x="6311" y="474"/>
                </a:lnTo>
                <a:lnTo>
                  <a:pt x="6309" y="475"/>
                </a:lnTo>
                <a:lnTo>
                  <a:pt x="6304" y="476"/>
                </a:lnTo>
                <a:lnTo>
                  <a:pt x="6304" y="470"/>
                </a:lnTo>
                <a:lnTo>
                  <a:pt x="6307" y="468"/>
                </a:lnTo>
                <a:lnTo>
                  <a:pt x="6310" y="462"/>
                </a:lnTo>
                <a:lnTo>
                  <a:pt x="6304" y="462"/>
                </a:lnTo>
                <a:lnTo>
                  <a:pt x="6297" y="462"/>
                </a:lnTo>
                <a:lnTo>
                  <a:pt x="6291" y="462"/>
                </a:lnTo>
                <a:lnTo>
                  <a:pt x="6285" y="462"/>
                </a:lnTo>
                <a:lnTo>
                  <a:pt x="6285" y="456"/>
                </a:lnTo>
                <a:lnTo>
                  <a:pt x="6298" y="455"/>
                </a:lnTo>
                <a:lnTo>
                  <a:pt x="6304" y="454"/>
                </a:lnTo>
                <a:lnTo>
                  <a:pt x="6307" y="454"/>
                </a:lnTo>
                <a:lnTo>
                  <a:pt x="6313" y="459"/>
                </a:lnTo>
                <a:lnTo>
                  <a:pt x="6316" y="460"/>
                </a:lnTo>
                <a:lnTo>
                  <a:pt x="6321" y="461"/>
                </a:lnTo>
                <a:lnTo>
                  <a:pt x="6332" y="461"/>
                </a:lnTo>
                <a:lnTo>
                  <a:pt x="6347" y="462"/>
                </a:lnTo>
                <a:lnTo>
                  <a:pt x="6358" y="454"/>
                </a:lnTo>
                <a:lnTo>
                  <a:pt x="6360" y="451"/>
                </a:lnTo>
                <a:lnTo>
                  <a:pt x="6361" y="448"/>
                </a:lnTo>
                <a:lnTo>
                  <a:pt x="6362" y="442"/>
                </a:lnTo>
                <a:lnTo>
                  <a:pt x="6363" y="436"/>
                </a:lnTo>
                <a:lnTo>
                  <a:pt x="6364" y="431"/>
                </a:lnTo>
                <a:lnTo>
                  <a:pt x="6355" y="428"/>
                </a:lnTo>
                <a:lnTo>
                  <a:pt x="6355" y="427"/>
                </a:lnTo>
                <a:lnTo>
                  <a:pt x="6355" y="426"/>
                </a:lnTo>
                <a:lnTo>
                  <a:pt x="6355" y="422"/>
                </a:lnTo>
                <a:lnTo>
                  <a:pt x="6356" y="421"/>
                </a:lnTo>
                <a:lnTo>
                  <a:pt x="6356" y="419"/>
                </a:lnTo>
                <a:lnTo>
                  <a:pt x="6357" y="419"/>
                </a:lnTo>
                <a:lnTo>
                  <a:pt x="6358" y="420"/>
                </a:lnTo>
                <a:lnTo>
                  <a:pt x="6358" y="418"/>
                </a:lnTo>
                <a:lnTo>
                  <a:pt x="6358" y="414"/>
                </a:lnTo>
                <a:lnTo>
                  <a:pt x="6358" y="409"/>
                </a:lnTo>
                <a:lnTo>
                  <a:pt x="6363" y="407"/>
                </a:lnTo>
                <a:lnTo>
                  <a:pt x="6367" y="407"/>
                </a:lnTo>
                <a:lnTo>
                  <a:pt x="6369" y="406"/>
                </a:lnTo>
                <a:lnTo>
                  <a:pt x="6366" y="414"/>
                </a:lnTo>
                <a:lnTo>
                  <a:pt x="6367" y="413"/>
                </a:lnTo>
                <a:lnTo>
                  <a:pt x="6368" y="413"/>
                </a:lnTo>
                <a:lnTo>
                  <a:pt x="6369" y="414"/>
                </a:lnTo>
                <a:lnTo>
                  <a:pt x="6372" y="417"/>
                </a:lnTo>
                <a:lnTo>
                  <a:pt x="6369" y="418"/>
                </a:lnTo>
                <a:lnTo>
                  <a:pt x="6367" y="420"/>
                </a:lnTo>
                <a:lnTo>
                  <a:pt x="6366" y="421"/>
                </a:lnTo>
                <a:lnTo>
                  <a:pt x="6366" y="423"/>
                </a:lnTo>
                <a:lnTo>
                  <a:pt x="6366" y="425"/>
                </a:lnTo>
                <a:lnTo>
                  <a:pt x="6367" y="427"/>
                </a:lnTo>
                <a:lnTo>
                  <a:pt x="6368" y="429"/>
                </a:lnTo>
                <a:lnTo>
                  <a:pt x="6370" y="431"/>
                </a:lnTo>
                <a:lnTo>
                  <a:pt x="6373" y="435"/>
                </a:lnTo>
                <a:lnTo>
                  <a:pt x="6377" y="438"/>
                </a:lnTo>
                <a:lnTo>
                  <a:pt x="6383" y="442"/>
                </a:lnTo>
                <a:lnTo>
                  <a:pt x="6385" y="441"/>
                </a:lnTo>
                <a:lnTo>
                  <a:pt x="6385" y="440"/>
                </a:lnTo>
                <a:lnTo>
                  <a:pt x="6385" y="439"/>
                </a:lnTo>
                <a:lnTo>
                  <a:pt x="6385" y="438"/>
                </a:lnTo>
                <a:lnTo>
                  <a:pt x="6383" y="437"/>
                </a:lnTo>
                <a:lnTo>
                  <a:pt x="6395" y="431"/>
                </a:lnTo>
                <a:lnTo>
                  <a:pt x="6400" y="430"/>
                </a:lnTo>
                <a:lnTo>
                  <a:pt x="6404" y="429"/>
                </a:lnTo>
                <a:lnTo>
                  <a:pt x="6408" y="430"/>
                </a:lnTo>
                <a:lnTo>
                  <a:pt x="6412" y="431"/>
                </a:lnTo>
                <a:lnTo>
                  <a:pt x="6416" y="435"/>
                </a:lnTo>
                <a:lnTo>
                  <a:pt x="6420" y="440"/>
                </a:lnTo>
                <a:lnTo>
                  <a:pt x="6424" y="442"/>
                </a:lnTo>
                <a:lnTo>
                  <a:pt x="6427" y="444"/>
                </a:lnTo>
                <a:lnTo>
                  <a:pt x="6428" y="445"/>
                </a:lnTo>
                <a:lnTo>
                  <a:pt x="6428" y="449"/>
                </a:lnTo>
                <a:lnTo>
                  <a:pt x="6427" y="452"/>
                </a:lnTo>
                <a:lnTo>
                  <a:pt x="6426" y="455"/>
                </a:lnTo>
                <a:lnTo>
                  <a:pt x="6425" y="456"/>
                </a:lnTo>
                <a:lnTo>
                  <a:pt x="6426" y="457"/>
                </a:lnTo>
                <a:lnTo>
                  <a:pt x="6428" y="458"/>
                </a:lnTo>
                <a:lnTo>
                  <a:pt x="6432" y="460"/>
                </a:lnTo>
                <a:lnTo>
                  <a:pt x="6437" y="462"/>
                </a:lnTo>
                <a:lnTo>
                  <a:pt x="6443" y="464"/>
                </a:lnTo>
                <a:lnTo>
                  <a:pt x="6455" y="467"/>
                </a:lnTo>
                <a:lnTo>
                  <a:pt x="6465" y="470"/>
                </a:lnTo>
                <a:lnTo>
                  <a:pt x="6465" y="476"/>
                </a:lnTo>
                <a:lnTo>
                  <a:pt x="6472" y="473"/>
                </a:lnTo>
                <a:lnTo>
                  <a:pt x="6479" y="470"/>
                </a:lnTo>
                <a:lnTo>
                  <a:pt x="6479" y="476"/>
                </a:lnTo>
                <a:lnTo>
                  <a:pt x="6486" y="476"/>
                </a:lnTo>
                <a:lnTo>
                  <a:pt x="6491" y="476"/>
                </a:lnTo>
                <a:lnTo>
                  <a:pt x="6494" y="476"/>
                </a:lnTo>
                <a:lnTo>
                  <a:pt x="6496" y="476"/>
                </a:lnTo>
                <a:lnTo>
                  <a:pt x="6496" y="475"/>
                </a:lnTo>
                <a:lnTo>
                  <a:pt x="6495" y="472"/>
                </a:lnTo>
                <a:lnTo>
                  <a:pt x="6492" y="468"/>
                </a:lnTo>
                <a:lnTo>
                  <a:pt x="6487" y="462"/>
                </a:lnTo>
                <a:lnTo>
                  <a:pt x="6487" y="456"/>
                </a:lnTo>
                <a:lnTo>
                  <a:pt x="6493" y="457"/>
                </a:lnTo>
                <a:lnTo>
                  <a:pt x="6499" y="456"/>
                </a:lnTo>
                <a:lnTo>
                  <a:pt x="6498" y="451"/>
                </a:lnTo>
                <a:lnTo>
                  <a:pt x="6499" y="445"/>
                </a:lnTo>
                <a:lnTo>
                  <a:pt x="6494" y="447"/>
                </a:lnTo>
                <a:lnTo>
                  <a:pt x="6492" y="448"/>
                </a:lnTo>
                <a:lnTo>
                  <a:pt x="6490" y="448"/>
                </a:lnTo>
                <a:lnTo>
                  <a:pt x="6490" y="440"/>
                </a:lnTo>
                <a:lnTo>
                  <a:pt x="6487" y="437"/>
                </a:lnTo>
                <a:lnTo>
                  <a:pt x="6499" y="437"/>
                </a:lnTo>
                <a:lnTo>
                  <a:pt x="6499" y="440"/>
                </a:lnTo>
                <a:lnTo>
                  <a:pt x="6501" y="440"/>
                </a:lnTo>
                <a:lnTo>
                  <a:pt x="6505" y="439"/>
                </a:lnTo>
                <a:lnTo>
                  <a:pt x="6510" y="440"/>
                </a:lnTo>
                <a:lnTo>
                  <a:pt x="6518" y="442"/>
                </a:lnTo>
                <a:lnTo>
                  <a:pt x="6517" y="443"/>
                </a:lnTo>
                <a:lnTo>
                  <a:pt x="6518" y="445"/>
                </a:lnTo>
                <a:lnTo>
                  <a:pt x="6519" y="445"/>
                </a:lnTo>
                <a:lnTo>
                  <a:pt x="6520" y="445"/>
                </a:lnTo>
                <a:lnTo>
                  <a:pt x="6521" y="445"/>
                </a:lnTo>
                <a:lnTo>
                  <a:pt x="6521" y="443"/>
                </a:lnTo>
                <a:lnTo>
                  <a:pt x="6520" y="440"/>
                </a:lnTo>
                <a:lnTo>
                  <a:pt x="6518" y="434"/>
                </a:lnTo>
                <a:lnTo>
                  <a:pt x="6524" y="434"/>
                </a:lnTo>
                <a:lnTo>
                  <a:pt x="6525" y="431"/>
                </a:lnTo>
                <a:lnTo>
                  <a:pt x="6525" y="428"/>
                </a:lnTo>
                <a:lnTo>
                  <a:pt x="6527" y="423"/>
                </a:lnTo>
                <a:lnTo>
                  <a:pt x="6532" y="423"/>
                </a:lnTo>
                <a:lnTo>
                  <a:pt x="6521" y="417"/>
                </a:lnTo>
                <a:lnTo>
                  <a:pt x="6515" y="415"/>
                </a:lnTo>
                <a:lnTo>
                  <a:pt x="6510" y="411"/>
                </a:lnTo>
                <a:lnTo>
                  <a:pt x="6507" y="409"/>
                </a:lnTo>
                <a:lnTo>
                  <a:pt x="6504" y="405"/>
                </a:lnTo>
                <a:lnTo>
                  <a:pt x="6498" y="398"/>
                </a:lnTo>
                <a:lnTo>
                  <a:pt x="6492" y="390"/>
                </a:lnTo>
                <a:lnTo>
                  <a:pt x="6488" y="388"/>
                </a:lnTo>
                <a:lnTo>
                  <a:pt x="6484" y="386"/>
                </a:lnTo>
                <a:lnTo>
                  <a:pt x="6477" y="385"/>
                </a:lnTo>
                <a:lnTo>
                  <a:pt x="6469" y="385"/>
                </a:lnTo>
                <a:lnTo>
                  <a:pt x="6454" y="386"/>
                </a:lnTo>
                <a:lnTo>
                  <a:pt x="6454" y="387"/>
                </a:lnTo>
                <a:lnTo>
                  <a:pt x="6453" y="387"/>
                </a:lnTo>
                <a:lnTo>
                  <a:pt x="6451" y="389"/>
                </a:lnTo>
                <a:lnTo>
                  <a:pt x="6448" y="392"/>
                </a:lnTo>
                <a:lnTo>
                  <a:pt x="6450" y="393"/>
                </a:lnTo>
                <a:lnTo>
                  <a:pt x="6451" y="394"/>
                </a:lnTo>
                <a:lnTo>
                  <a:pt x="6451" y="397"/>
                </a:lnTo>
                <a:lnTo>
                  <a:pt x="6451" y="400"/>
                </a:lnTo>
                <a:lnTo>
                  <a:pt x="6453" y="401"/>
                </a:lnTo>
                <a:lnTo>
                  <a:pt x="6451" y="400"/>
                </a:lnTo>
                <a:lnTo>
                  <a:pt x="6446" y="400"/>
                </a:lnTo>
                <a:lnTo>
                  <a:pt x="6442" y="400"/>
                </a:lnTo>
                <a:lnTo>
                  <a:pt x="6444" y="400"/>
                </a:lnTo>
                <a:lnTo>
                  <a:pt x="6446" y="399"/>
                </a:lnTo>
                <a:lnTo>
                  <a:pt x="6447" y="397"/>
                </a:lnTo>
                <a:lnTo>
                  <a:pt x="6447" y="395"/>
                </a:lnTo>
                <a:lnTo>
                  <a:pt x="6446" y="389"/>
                </a:lnTo>
                <a:lnTo>
                  <a:pt x="6443" y="383"/>
                </a:lnTo>
                <a:lnTo>
                  <a:pt x="6440" y="377"/>
                </a:lnTo>
                <a:lnTo>
                  <a:pt x="6437" y="372"/>
                </a:lnTo>
                <a:lnTo>
                  <a:pt x="6434" y="366"/>
                </a:lnTo>
                <a:lnTo>
                  <a:pt x="6431" y="368"/>
                </a:lnTo>
                <a:lnTo>
                  <a:pt x="6430" y="369"/>
                </a:lnTo>
                <a:lnTo>
                  <a:pt x="6428" y="369"/>
                </a:lnTo>
                <a:lnTo>
                  <a:pt x="6425" y="365"/>
                </a:lnTo>
                <a:lnTo>
                  <a:pt x="6423" y="361"/>
                </a:lnTo>
                <a:lnTo>
                  <a:pt x="6421" y="360"/>
                </a:lnTo>
                <a:lnTo>
                  <a:pt x="6419" y="360"/>
                </a:lnTo>
                <a:lnTo>
                  <a:pt x="6414" y="361"/>
                </a:lnTo>
                <a:lnTo>
                  <a:pt x="6409" y="362"/>
                </a:lnTo>
                <a:lnTo>
                  <a:pt x="6407" y="361"/>
                </a:lnTo>
                <a:lnTo>
                  <a:pt x="6406" y="361"/>
                </a:lnTo>
                <a:lnTo>
                  <a:pt x="6405" y="359"/>
                </a:lnTo>
                <a:lnTo>
                  <a:pt x="6405" y="357"/>
                </a:lnTo>
                <a:lnTo>
                  <a:pt x="6406" y="354"/>
                </a:lnTo>
                <a:lnTo>
                  <a:pt x="6406" y="352"/>
                </a:lnTo>
                <a:lnTo>
                  <a:pt x="6405" y="351"/>
                </a:lnTo>
                <a:lnTo>
                  <a:pt x="6404" y="351"/>
                </a:lnTo>
                <a:lnTo>
                  <a:pt x="6402" y="350"/>
                </a:lnTo>
                <a:lnTo>
                  <a:pt x="6397" y="349"/>
                </a:lnTo>
                <a:lnTo>
                  <a:pt x="6397" y="344"/>
                </a:lnTo>
                <a:lnTo>
                  <a:pt x="6394" y="343"/>
                </a:lnTo>
                <a:lnTo>
                  <a:pt x="6390" y="343"/>
                </a:lnTo>
                <a:lnTo>
                  <a:pt x="6387" y="343"/>
                </a:lnTo>
                <a:lnTo>
                  <a:pt x="6385" y="342"/>
                </a:lnTo>
                <a:lnTo>
                  <a:pt x="6383" y="341"/>
                </a:lnTo>
                <a:lnTo>
                  <a:pt x="6380" y="337"/>
                </a:lnTo>
                <a:lnTo>
                  <a:pt x="6377" y="332"/>
                </a:lnTo>
                <a:lnTo>
                  <a:pt x="6375" y="330"/>
                </a:lnTo>
                <a:lnTo>
                  <a:pt x="6373" y="327"/>
                </a:lnTo>
                <a:lnTo>
                  <a:pt x="6371" y="325"/>
                </a:lnTo>
                <a:lnTo>
                  <a:pt x="6369" y="324"/>
                </a:lnTo>
                <a:lnTo>
                  <a:pt x="6367" y="324"/>
                </a:lnTo>
                <a:lnTo>
                  <a:pt x="6363" y="324"/>
                </a:lnTo>
                <a:lnTo>
                  <a:pt x="6360" y="325"/>
                </a:lnTo>
                <a:lnTo>
                  <a:pt x="6359" y="325"/>
                </a:lnTo>
                <a:lnTo>
                  <a:pt x="6358" y="324"/>
                </a:lnTo>
                <a:lnTo>
                  <a:pt x="6348" y="316"/>
                </a:lnTo>
                <a:lnTo>
                  <a:pt x="6338" y="307"/>
                </a:lnTo>
                <a:lnTo>
                  <a:pt x="6337" y="305"/>
                </a:lnTo>
                <a:lnTo>
                  <a:pt x="6337" y="303"/>
                </a:lnTo>
                <a:lnTo>
                  <a:pt x="6337" y="301"/>
                </a:lnTo>
                <a:lnTo>
                  <a:pt x="6336" y="300"/>
                </a:lnTo>
                <a:lnTo>
                  <a:pt x="6335" y="299"/>
                </a:lnTo>
                <a:lnTo>
                  <a:pt x="6330" y="296"/>
                </a:lnTo>
                <a:lnTo>
                  <a:pt x="6325" y="295"/>
                </a:lnTo>
                <a:lnTo>
                  <a:pt x="6321" y="295"/>
                </a:lnTo>
                <a:lnTo>
                  <a:pt x="6317" y="296"/>
                </a:lnTo>
                <a:lnTo>
                  <a:pt x="6311" y="298"/>
                </a:lnTo>
                <a:lnTo>
                  <a:pt x="6309" y="299"/>
                </a:lnTo>
                <a:lnTo>
                  <a:pt x="6307" y="299"/>
                </a:lnTo>
                <a:lnTo>
                  <a:pt x="6304" y="298"/>
                </a:lnTo>
                <a:lnTo>
                  <a:pt x="6302" y="296"/>
                </a:lnTo>
                <a:lnTo>
                  <a:pt x="6299" y="292"/>
                </a:lnTo>
                <a:lnTo>
                  <a:pt x="6296" y="288"/>
                </a:lnTo>
                <a:lnTo>
                  <a:pt x="6295" y="286"/>
                </a:lnTo>
                <a:lnTo>
                  <a:pt x="6293" y="285"/>
                </a:lnTo>
                <a:lnTo>
                  <a:pt x="6289" y="283"/>
                </a:lnTo>
                <a:lnTo>
                  <a:pt x="6285" y="283"/>
                </a:lnTo>
                <a:lnTo>
                  <a:pt x="6281" y="283"/>
                </a:lnTo>
                <a:lnTo>
                  <a:pt x="6276" y="282"/>
                </a:lnTo>
                <a:lnTo>
                  <a:pt x="6275" y="280"/>
                </a:lnTo>
                <a:lnTo>
                  <a:pt x="6273" y="278"/>
                </a:lnTo>
                <a:lnTo>
                  <a:pt x="6272" y="275"/>
                </a:lnTo>
                <a:lnTo>
                  <a:pt x="6271" y="274"/>
                </a:lnTo>
                <a:lnTo>
                  <a:pt x="6265" y="273"/>
                </a:lnTo>
                <a:lnTo>
                  <a:pt x="6259" y="273"/>
                </a:lnTo>
                <a:lnTo>
                  <a:pt x="6246" y="274"/>
                </a:lnTo>
                <a:lnTo>
                  <a:pt x="6234" y="276"/>
                </a:lnTo>
                <a:lnTo>
                  <a:pt x="6228" y="276"/>
                </a:lnTo>
                <a:lnTo>
                  <a:pt x="6223" y="276"/>
                </a:lnTo>
                <a:lnTo>
                  <a:pt x="6220" y="271"/>
                </a:lnTo>
                <a:lnTo>
                  <a:pt x="6215" y="272"/>
                </a:lnTo>
                <a:lnTo>
                  <a:pt x="6209" y="273"/>
                </a:lnTo>
                <a:lnTo>
                  <a:pt x="6202" y="274"/>
                </a:lnTo>
                <a:lnTo>
                  <a:pt x="6198" y="274"/>
                </a:lnTo>
                <a:lnTo>
                  <a:pt x="6195" y="274"/>
                </a:lnTo>
                <a:lnTo>
                  <a:pt x="6191" y="270"/>
                </a:lnTo>
                <a:lnTo>
                  <a:pt x="6189" y="268"/>
                </a:lnTo>
                <a:lnTo>
                  <a:pt x="6187" y="268"/>
                </a:lnTo>
                <a:lnTo>
                  <a:pt x="6186" y="268"/>
                </a:lnTo>
                <a:lnTo>
                  <a:pt x="6184" y="285"/>
                </a:lnTo>
                <a:lnTo>
                  <a:pt x="6184" y="286"/>
                </a:lnTo>
                <a:lnTo>
                  <a:pt x="6185" y="287"/>
                </a:lnTo>
                <a:lnTo>
                  <a:pt x="6188" y="290"/>
                </a:lnTo>
                <a:lnTo>
                  <a:pt x="6195" y="293"/>
                </a:lnTo>
                <a:lnTo>
                  <a:pt x="6193" y="296"/>
                </a:lnTo>
                <a:lnTo>
                  <a:pt x="6192" y="298"/>
                </a:lnTo>
                <a:lnTo>
                  <a:pt x="6192" y="299"/>
                </a:lnTo>
                <a:lnTo>
                  <a:pt x="6195" y="307"/>
                </a:lnTo>
                <a:lnTo>
                  <a:pt x="6192" y="308"/>
                </a:lnTo>
                <a:lnTo>
                  <a:pt x="6191" y="308"/>
                </a:lnTo>
                <a:lnTo>
                  <a:pt x="6189" y="310"/>
                </a:lnTo>
                <a:lnTo>
                  <a:pt x="6185" y="315"/>
                </a:lnTo>
                <a:lnTo>
                  <a:pt x="6181" y="321"/>
                </a:lnTo>
                <a:lnTo>
                  <a:pt x="6176" y="319"/>
                </a:lnTo>
                <a:lnTo>
                  <a:pt x="6172" y="319"/>
                </a:lnTo>
                <a:lnTo>
                  <a:pt x="6169" y="324"/>
                </a:lnTo>
                <a:lnTo>
                  <a:pt x="6162" y="324"/>
                </a:lnTo>
                <a:lnTo>
                  <a:pt x="6159" y="324"/>
                </a:lnTo>
                <a:lnTo>
                  <a:pt x="6155" y="324"/>
                </a:lnTo>
                <a:lnTo>
                  <a:pt x="6155" y="321"/>
                </a:lnTo>
                <a:lnTo>
                  <a:pt x="6154" y="319"/>
                </a:lnTo>
                <a:lnTo>
                  <a:pt x="6154" y="314"/>
                </a:lnTo>
                <a:lnTo>
                  <a:pt x="6154" y="309"/>
                </a:lnTo>
                <a:lnTo>
                  <a:pt x="6153" y="307"/>
                </a:lnTo>
                <a:lnTo>
                  <a:pt x="6153" y="304"/>
                </a:lnTo>
                <a:lnTo>
                  <a:pt x="6144" y="302"/>
                </a:lnTo>
                <a:lnTo>
                  <a:pt x="6145" y="301"/>
                </a:lnTo>
                <a:lnTo>
                  <a:pt x="6145" y="300"/>
                </a:lnTo>
                <a:lnTo>
                  <a:pt x="6145" y="296"/>
                </a:lnTo>
                <a:lnTo>
                  <a:pt x="6144" y="288"/>
                </a:lnTo>
                <a:lnTo>
                  <a:pt x="6133" y="294"/>
                </a:lnTo>
                <a:lnTo>
                  <a:pt x="6127" y="297"/>
                </a:lnTo>
                <a:lnTo>
                  <a:pt x="6124" y="298"/>
                </a:lnTo>
                <a:lnTo>
                  <a:pt x="6122" y="299"/>
                </a:lnTo>
                <a:lnTo>
                  <a:pt x="6119" y="299"/>
                </a:lnTo>
                <a:lnTo>
                  <a:pt x="6116" y="298"/>
                </a:lnTo>
                <a:lnTo>
                  <a:pt x="6115" y="298"/>
                </a:lnTo>
                <a:lnTo>
                  <a:pt x="6114" y="296"/>
                </a:lnTo>
                <a:lnTo>
                  <a:pt x="6114" y="294"/>
                </a:lnTo>
                <a:lnTo>
                  <a:pt x="6115" y="294"/>
                </a:lnTo>
                <a:lnTo>
                  <a:pt x="6116" y="293"/>
                </a:lnTo>
                <a:lnTo>
                  <a:pt x="6109" y="292"/>
                </a:lnTo>
                <a:lnTo>
                  <a:pt x="6102" y="290"/>
                </a:lnTo>
                <a:lnTo>
                  <a:pt x="6095" y="290"/>
                </a:lnTo>
                <a:lnTo>
                  <a:pt x="6092" y="290"/>
                </a:lnTo>
                <a:lnTo>
                  <a:pt x="6088" y="290"/>
                </a:lnTo>
                <a:lnTo>
                  <a:pt x="6086" y="291"/>
                </a:lnTo>
                <a:lnTo>
                  <a:pt x="6084" y="293"/>
                </a:lnTo>
                <a:lnTo>
                  <a:pt x="6082" y="295"/>
                </a:lnTo>
                <a:lnTo>
                  <a:pt x="6079" y="296"/>
                </a:lnTo>
                <a:lnTo>
                  <a:pt x="6078" y="295"/>
                </a:lnTo>
                <a:lnTo>
                  <a:pt x="6078" y="293"/>
                </a:lnTo>
                <a:lnTo>
                  <a:pt x="6077" y="288"/>
                </a:lnTo>
                <a:lnTo>
                  <a:pt x="6051" y="288"/>
                </a:lnTo>
                <a:lnTo>
                  <a:pt x="6046" y="288"/>
                </a:lnTo>
                <a:lnTo>
                  <a:pt x="6041" y="288"/>
                </a:lnTo>
                <a:lnTo>
                  <a:pt x="6036" y="289"/>
                </a:lnTo>
                <a:lnTo>
                  <a:pt x="6032" y="290"/>
                </a:lnTo>
                <a:lnTo>
                  <a:pt x="6028" y="292"/>
                </a:lnTo>
                <a:lnTo>
                  <a:pt x="6025" y="294"/>
                </a:lnTo>
                <a:lnTo>
                  <a:pt x="6022" y="296"/>
                </a:lnTo>
                <a:lnTo>
                  <a:pt x="6019" y="299"/>
                </a:lnTo>
                <a:lnTo>
                  <a:pt x="6017" y="303"/>
                </a:lnTo>
                <a:lnTo>
                  <a:pt x="6015" y="307"/>
                </a:lnTo>
                <a:lnTo>
                  <a:pt x="6013" y="313"/>
                </a:lnTo>
                <a:lnTo>
                  <a:pt x="6012" y="319"/>
                </a:lnTo>
                <a:lnTo>
                  <a:pt x="6008" y="306"/>
                </a:lnTo>
                <a:lnTo>
                  <a:pt x="6004" y="293"/>
                </a:lnTo>
                <a:lnTo>
                  <a:pt x="5999" y="293"/>
                </a:lnTo>
                <a:lnTo>
                  <a:pt x="5997" y="292"/>
                </a:lnTo>
                <a:lnTo>
                  <a:pt x="5996" y="292"/>
                </a:lnTo>
                <a:lnTo>
                  <a:pt x="5995" y="292"/>
                </a:lnTo>
                <a:lnTo>
                  <a:pt x="5992" y="290"/>
                </a:lnTo>
                <a:lnTo>
                  <a:pt x="5993" y="288"/>
                </a:lnTo>
                <a:lnTo>
                  <a:pt x="5994" y="284"/>
                </a:lnTo>
                <a:lnTo>
                  <a:pt x="5995" y="281"/>
                </a:lnTo>
                <a:lnTo>
                  <a:pt x="5994" y="279"/>
                </a:lnTo>
                <a:lnTo>
                  <a:pt x="5994" y="278"/>
                </a:lnTo>
                <a:lnTo>
                  <a:pt x="5992" y="276"/>
                </a:lnTo>
                <a:lnTo>
                  <a:pt x="5995" y="276"/>
                </a:lnTo>
                <a:lnTo>
                  <a:pt x="5996" y="276"/>
                </a:lnTo>
                <a:lnTo>
                  <a:pt x="5997" y="276"/>
                </a:lnTo>
                <a:lnTo>
                  <a:pt x="5998" y="274"/>
                </a:lnTo>
                <a:lnTo>
                  <a:pt x="5990" y="268"/>
                </a:lnTo>
                <a:lnTo>
                  <a:pt x="5986" y="265"/>
                </a:lnTo>
                <a:lnTo>
                  <a:pt x="5981" y="262"/>
                </a:lnTo>
                <a:lnTo>
                  <a:pt x="5980" y="261"/>
                </a:lnTo>
                <a:lnTo>
                  <a:pt x="5979" y="258"/>
                </a:lnTo>
                <a:lnTo>
                  <a:pt x="5979" y="255"/>
                </a:lnTo>
                <a:lnTo>
                  <a:pt x="5978" y="254"/>
                </a:lnTo>
                <a:lnTo>
                  <a:pt x="5974" y="252"/>
                </a:lnTo>
                <a:lnTo>
                  <a:pt x="5970" y="252"/>
                </a:lnTo>
                <a:lnTo>
                  <a:pt x="5966" y="252"/>
                </a:lnTo>
                <a:lnTo>
                  <a:pt x="5964" y="252"/>
                </a:lnTo>
                <a:lnTo>
                  <a:pt x="5961" y="251"/>
                </a:lnTo>
                <a:lnTo>
                  <a:pt x="5956" y="245"/>
                </a:lnTo>
                <a:lnTo>
                  <a:pt x="5943" y="249"/>
                </a:lnTo>
                <a:lnTo>
                  <a:pt x="5934" y="252"/>
                </a:lnTo>
                <a:lnTo>
                  <a:pt x="5930" y="253"/>
                </a:lnTo>
                <a:lnTo>
                  <a:pt x="5928" y="254"/>
                </a:lnTo>
                <a:lnTo>
                  <a:pt x="5926" y="254"/>
                </a:lnTo>
                <a:lnTo>
                  <a:pt x="5925" y="253"/>
                </a:lnTo>
                <a:lnTo>
                  <a:pt x="5924" y="251"/>
                </a:lnTo>
                <a:lnTo>
                  <a:pt x="5923" y="249"/>
                </a:lnTo>
                <a:lnTo>
                  <a:pt x="5922" y="249"/>
                </a:lnTo>
                <a:lnTo>
                  <a:pt x="5922" y="248"/>
                </a:lnTo>
                <a:lnTo>
                  <a:pt x="5917" y="248"/>
                </a:lnTo>
                <a:lnTo>
                  <a:pt x="5911" y="248"/>
                </a:lnTo>
                <a:lnTo>
                  <a:pt x="5897" y="248"/>
                </a:lnTo>
                <a:lnTo>
                  <a:pt x="5888" y="254"/>
                </a:lnTo>
                <a:lnTo>
                  <a:pt x="5884" y="254"/>
                </a:lnTo>
                <a:lnTo>
                  <a:pt x="5881" y="254"/>
                </a:lnTo>
                <a:lnTo>
                  <a:pt x="5875" y="253"/>
                </a:lnTo>
                <a:lnTo>
                  <a:pt x="5873" y="252"/>
                </a:lnTo>
                <a:lnTo>
                  <a:pt x="5870" y="251"/>
                </a:lnTo>
                <a:lnTo>
                  <a:pt x="5866" y="251"/>
                </a:lnTo>
                <a:lnTo>
                  <a:pt x="5863" y="251"/>
                </a:lnTo>
                <a:lnTo>
                  <a:pt x="5857" y="257"/>
                </a:lnTo>
                <a:lnTo>
                  <a:pt x="5848" y="259"/>
                </a:lnTo>
                <a:lnTo>
                  <a:pt x="5837" y="260"/>
                </a:lnTo>
                <a:lnTo>
                  <a:pt x="5816" y="259"/>
                </a:lnTo>
                <a:lnTo>
                  <a:pt x="5807" y="259"/>
                </a:lnTo>
                <a:lnTo>
                  <a:pt x="5798" y="258"/>
                </a:lnTo>
                <a:lnTo>
                  <a:pt x="5784" y="257"/>
                </a:lnTo>
                <a:lnTo>
                  <a:pt x="5785" y="256"/>
                </a:lnTo>
                <a:lnTo>
                  <a:pt x="5786" y="256"/>
                </a:lnTo>
                <a:lnTo>
                  <a:pt x="5788" y="254"/>
                </a:lnTo>
                <a:lnTo>
                  <a:pt x="5790" y="251"/>
                </a:lnTo>
                <a:lnTo>
                  <a:pt x="5791" y="251"/>
                </a:lnTo>
                <a:lnTo>
                  <a:pt x="5792" y="251"/>
                </a:lnTo>
                <a:lnTo>
                  <a:pt x="5794" y="253"/>
                </a:lnTo>
                <a:lnTo>
                  <a:pt x="5797" y="254"/>
                </a:lnTo>
                <a:lnTo>
                  <a:pt x="5799" y="254"/>
                </a:lnTo>
                <a:lnTo>
                  <a:pt x="5801" y="254"/>
                </a:lnTo>
                <a:lnTo>
                  <a:pt x="5805" y="251"/>
                </a:lnTo>
                <a:lnTo>
                  <a:pt x="5811" y="245"/>
                </a:lnTo>
                <a:lnTo>
                  <a:pt x="5817" y="238"/>
                </a:lnTo>
                <a:lnTo>
                  <a:pt x="5821" y="234"/>
                </a:lnTo>
                <a:lnTo>
                  <a:pt x="5823" y="231"/>
                </a:lnTo>
                <a:lnTo>
                  <a:pt x="5824" y="228"/>
                </a:lnTo>
                <a:lnTo>
                  <a:pt x="5824" y="226"/>
                </a:lnTo>
                <a:lnTo>
                  <a:pt x="5824" y="225"/>
                </a:lnTo>
                <a:lnTo>
                  <a:pt x="5823" y="225"/>
                </a:lnTo>
                <a:lnTo>
                  <a:pt x="5820" y="227"/>
                </a:lnTo>
                <a:lnTo>
                  <a:pt x="5813" y="233"/>
                </a:lnTo>
                <a:lnTo>
                  <a:pt x="5809" y="237"/>
                </a:lnTo>
                <a:lnTo>
                  <a:pt x="5809" y="240"/>
                </a:lnTo>
                <a:lnTo>
                  <a:pt x="5807" y="240"/>
                </a:lnTo>
                <a:lnTo>
                  <a:pt x="5805" y="240"/>
                </a:lnTo>
                <a:lnTo>
                  <a:pt x="5803" y="239"/>
                </a:lnTo>
                <a:lnTo>
                  <a:pt x="5801" y="240"/>
                </a:lnTo>
                <a:lnTo>
                  <a:pt x="5796" y="237"/>
                </a:lnTo>
                <a:lnTo>
                  <a:pt x="5790" y="234"/>
                </a:lnTo>
                <a:lnTo>
                  <a:pt x="5790" y="232"/>
                </a:lnTo>
                <a:lnTo>
                  <a:pt x="5789" y="230"/>
                </a:lnTo>
                <a:lnTo>
                  <a:pt x="5790" y="229"/>
                </a:lnTo>
                <a:lnTo>
                  <a:pt x="5790" y="228"/>
                </a:lnTo>
                <a:lnTo>
                  <a:pt x="5791" y="228"/>
                </a:lnTo>
                <a:lnTo>
                  <a:pt x="5793" y="229"/>
                </a:lnTo>
                <a:lnTo>
                  <a:pt x="5795" y="229"/>
                </a:lnTo>
                <a:lnTo>
                  <a:pt x="5798" y="229"/>
                </a:lnTo>
                <a:lnTo>
                  <a:pt x="5804" y="231"/>
                </a:lnTo>
                <a:lnTo>
                  <a:pt x="5806" y="224"/>
                </a:lnTo>
                <a:lnTo>
                  <a:pt x="5809" y="217"/>
                </a:lnTo>
                <a:lnTo>
                  <a:pt x="5793" y="209"/>
                </a:lnTo>
                <a:lnTo>
                  <a:pt x="5784" y="205"/>
                </a:lnTo>
                <a:lnTo>
                  <a:pt x="5780" y="204"/>
                </a:lnTo>
                <a:lnTo>
                  <a:pt x="5776" y="203"/>
                </a:lnTo>
                <a:lnTo>
                  <a:pt x="5771" y="204"/>
                </a:lnTo>
                <a:lnTo>
                  <a:pt x="5769" y="205"/>
                </a:lnTo>
                <a:lnTo>
                  <a:pt x="5769" y="206"/>
                </a:lnTo>
                <a:lnTo>
                  <a:pt x="5770" y="206"/>
                </a:lnTo>
                <a:lnTo>
                  <a:pt x="5764" y="206"/>
                </a:lnTo>
                <a:lnTo>
                  <a:pt x="5759" y="205"/>
                </a:lnTo>
                <a:lnTo>
                  <a:pt x="5756" y="205"/>
                </a:lnTo>
                <a:lnTo>
                  <a:pt x="5753" y="206"/>
                </a:lnTo>
                <a:lnTo>
                  <a:pt x="5750" y="207"/>
                </a:lnTo>
                <a:lnTo>
                  <a:pt x="5748" y="209"/>
                </a:lnTo>
                <a:lnTo>
                  <a:pt x="5747" y="210"/>
                </a:lnTo>
                <a:lnTo>
                  <a:pt x="5747" y="213"/>
                </a:lnTo>
                <a:lnTo>
                  <a:pt x="5748" y="217"/>
                </a:lnTo>
                <a:lnTo>
                  <a:pt x="5746" y="221"/>
                </a:lnTo>
                <a:lnTo>
                  <a:pt x="5745" y="224"/>
                </a:lnTo>
                <a:lnTo>
                  <a:pt x="5743" y="228"/>
                </a:lnTo>
                <a:lnTo>
                  <a:pt x="5740" y="231"/>
                </a:lnTo>
                <a:lnTo>
                  <a:pt x="5738" y="234"/>
                </a:lnTo>
                <a:lnTo>
                  <a:pt x="5735" y="237"/>
                </a:lnTo>
                <a:lnTo>
                  <a:pt x="5731" y="239"/>
                </a:lnTo>
                <a:lnTo>
                  <a:pt x="5728" y="240"/>
                </a:lnTo>
                <a:lnTo>
                  <a:pt x="5721" y="241"/>
                </a:lnTo>
                <a:lnTo>
                  <a:pt x="5718" y="241"/>
                </a:lnTo>
                <a:lnTo>
                  <a:pt x="5717" y="241"/>
                </a:lnTo>
                <a:lnTo>
                  <a:pt x="5716" y="240"/>
                </a:lnTo>
                <a:lnTo>
                  <a:pt x="5716" y="239"/>
                </a:lnTo>
                <a:lnTo>
                  <a:pt x="5717" y="238"/>
                </a:lnTo>
                <a:lnTo>
                  <a:pt x="5719" y="237"/>
                </a:lnTo>
                <a:lnTo>
                  <a:pt x="5721" y="235"/>
                </a:lnTo>
                <a:lnTo>
                  <a:pt x="5725" y="231"/>
                </a:lnTo>
                <a:lnTo>
                  <a:pt x="5725" y="230"/>
                </a:lnTo>
                <a:lnTo>
                  <a:pt x="5723" y="228"/>
                </a:lnTo>
                <a:lnTo>
                  <a:pt x="5719" y="226"/>
                </a:lnTo>
                <a:lnTo>
                  <a:pt x="5727" y="220"/>
                </a:lnTo>
                <a:lnTo>
                  <a:pt x="5730" y="216"/>
                </a:lnTo>
                <a:lnTo>
                  <a:pt x="5734" y="214"/>
                </a:lnTo>
                <a:lnTo>
                  <a:pt x="5734" y="212"/>
                </a:lnTo>
                <a:lnTo>
                  <a:pt x="5735" y="214"/>
                </a:lnTo>
                <a:lnTo>
                  <a:pt x="5736" y="217"/>
                </a:lnTo>
                <a:lnTo>
                  <a:pt x="5738" y="219"/>
                </a:lnTo>
                <a:lnTo>
                  <a:pt x="5742" y="220"/>
                </a:lnTo>
                <a:lnTo>
                  <a:pt x="5741" y="219"/>
                </a:lnTo>
                <a:lnTo>
                  <a:pt x="5741" y="218"/>
                </a:lnTo>
                <a:lnTo>
                  <a:pt x="5742" y="214"/>
                </a:lnTo>
                <a:lnTo>
                  <a:pt x="5745" y="209"/>
                </a:lnTo>
                <a:lnTo>
                  <a:pt x="5734" y="209"/>
                </a:lnTo>
                <a:lnTo>
                  <a:pt x="5724" y="210"/>
                </a:lnTo>
                <a:lnTo>
                  <a:pt x="5704" y="212"/>
                </a:lnTo>
                <a:lnTo>
                  <a:pt x="5702" y="200"/>
                </a:lnTo>
                <a:lnTo>
                  <a:pt x="5711" y="200"/>
                </a:lnTo>
                <a:lnTo>
                  <a:pt x="5721" y="200"/>
                </a:lnTo>
                <a:lnTo>
                  <a:pt x="5724" y="200"/>
                </a:lnTo>
                <a:lnTo>
                  <a:pt x="5724" y="199"/>
                </a:lnTo>
                <a:lnTo>
                  <a:pt x="5721" y="197"/>
                </a:lnTo>
                <a:lnTo>
                  <a:pt x="5713" y="195"/>
                </a:lnTo>
                <a:lnTo>
                  <a:pt x="5705" y="193"/>
                </a:lnTo>
                <a:lnTo>
                  <a:pt x="5697" y="192"/>
                </a:lnTo>
                <a:lnTo>
                  <a:pt x="5680" y="191"/>
                </a:lnTo>
                <a:lnTo>
                  <a:pt x="5663" y="190"/>
                </a:lnTo>
                <a:lnTo>
                  <a:pt x="5659" y="190"/>
                </a:lnTo>
                <a:lnTo>
                  <a:pt x="5655" y="189"/>
                </a:lnTo>
                <a:lnTo>
                  <a:pt x="5648" y="186"/>
                </a:lnTo>
                <a:lnTo>
                  <a:pt x="5645" y="182"/>
                </a:lnTo>
                <a:lnTo>
                  <a:pt x="5644" y="179"/>
                </a:lnTo>
                <a:lnTo>
                  <a:pt x="5642" y="178"/>
                </a:lnTo>
                <a:lnTo>
                  <a:pt x="5640" y="178"/>
                </a:lnTo>
                <a:lnTo>
                  <a:pt x="5637" y="178"/>
                </a:lnTo>
                <a:lnTo>
                  <a:pt x="5634" y="178"/>
                </a:lnTo>
                <a:lnTo>
                  <a:pt x="5632" y="178"/>
                </a:lnTo>
                <a:lnTo>
                  <a:pt x="5631" y="178"/>
                </a:lnTo>
                <a:lnTo>
                  <a:pt x="5631" y="184"/>
                </a:lnTo>
                <a:lnTo>
                  <a:pt x="5634" y="183"/>
                </a:lnTo>
                <a:lnTo>
                  <a:pt x="5636" y="184"/>
                </a:lnTo>
                <a:lnTo>
                  <a:pt x="5637" y="185"/>
                </a:lnTo>
                <a:lnTo>
                  <a:pt x="5638" y="186"/>
                </a:lnTo>
                <a:lnTo>
                  <a:pt x="5638" y="189"/>
                </a:lnTo>
                <a:lnTo>
                  <a:pt x="5639" y="191"/>
                </a:lnTo>
                <a:lnTo>
                  <a:pt x="5640" y="192"/>
                </a:lnTo>
                <a:lnTo>
                  <a:pt x="5633" y="192"/>
                </a:lnTo>
                <a:lnTo>
                  <a:pt x="5629" y="192"/>
                </a:lnTo>
                <a:lnTo>
                  <a:pt x="5625" y="192"/>
                </a:lnTo>
                <a:lnTo>
                  <a:pt x="5620" y="192"/>
                </a:lnTo>
                <a:lnTo>
                  <a:pt x="5617" y="200"/>
                </a:lnTo>
                <a:lnTo>
                  <a:pt x="5618" y="200"/>
                </a:lnTo>
                <a:lnTo>
                  <a:pt x="5620" y="200"/>
                </a:lnTo>
                <a:lnTo>
                  <a:pt x="5622" y="201"/>
                </a:lnTo>
                <a:lnTo>
                  <a:pt x="5624" y="202"/>
                </a:lnTo>
                <a:lnTo>
                  <a:pt x="5625" y="203"/>
                </a:lnTo>
                <a:lnTo>
                  <a:pt x="5625" y="204"/>
                </a:lnTo>
                <a:lnTo>
                  <a:pt x="5624" y="206"/>
                </a:lnTo>
                <a:lnTo>
                  <a:pt x="5621" y="206"/>
                </a:lnTo>
                <a:lnTo>
                  <a:pt x="5617" y="206"/>
                </a:lnTo>
                <a:lnTo>
                  <a:pt x="5616" y="213"/>
                </a:lnTo>
                <a:lnTo>
                  <a:pt x="5615" y="217"/>
                </a:lnTo>
                <a:lnTo>
                  <a:pt x="5616" y="218"/>
                </a:lnTo>
                <a:lnTo>
                  <a:pt x="5617" y="217"/>
                </a:lnTo>
                <a:lnTo>
                  <a:pt x="5619" y="221"/>
                </a:lnTo>
                <a:lnTo>
                  <a:pt x="5620" y="224"/>
                </a:lnTo>
                <a:lnTo>
                  <a:pt x="5622" y="226"/>
                </a:lnTo>
                <a:lnTo>
                  <a:pt x="5623" y="229"/>
                </a:lnTo>
                <a:lnTo>
                  <a:pt x="5623" y="230"/>
                </a:lnTo>
                <a:lnTo>
                  <a:pt x="5623" y="231"/>
                </a:lnTo>
                <a:lnTo>
                  <a:pt x="5622" y="232"/>
                </a:lnTo>
                <a:lnTo>
                  <a:pt x="5621" y="234"/>
                </a:lnTo>
                <a:lnTo>
                  <a:pt x="5619" y="235"/>
                </a:lnTo>
                <a:lnTo>
                  <a:pt x="5616" y="236"/>
                </a:lnTo>
                <a:lnTo>
                  <a:pt x="5612" y="237"/>
                </a:lnTo>
                <a:lnTo>
                  <a:pt x="5609" y="234"/>
                </a:lnTo>
                <a:lnTo>
                  <a:pt x="5610" y="235"/>
                </a:lnTo>
                <a:lnTo>
                  <a:pt x="5610" y="236"/>
                </a:lnTo>
                <a:lnTo>
                  <a:pt x="5609" y="237"/>
                </a:lnTo>
                <a:lnTo>
                  <a:pt x="5608" y="237"/>
                </a:lnTo>
                <a:lnTo>
                  <a:pt x="5603" y="237"/>
                </a:lnTo>
                <a:lnTo>
                  <a:pt x="5603" y="226"/>
                </a:lnTo>
                <a:lnTo>
                  <a:pt x="5599" y="225"/>
                </a:lnTo>
                <a:lnTo>
                  <a:pt x="5596" y="225"/>
                </a:lnTo>
                <a:lnTo>
                  <a:pt x="5594" y="226"/>
                </a:lnTo>
                <a:lnTo>
                  <a:pt x="5593" y="227"/>
                </a:lnTo>
                <a:lnTo>
                  <a:pt x="5592" y="229"/>
                </a:lnTo>
                <a:lnTo>
                  <a:pt x="5592" y="231"/>
                </a:lnTo>
                <a:lnTo>
                  <a:pt x="5592" y="235"/>
                </a:lnTo>
                <a:lnTo>
                  <a:pt x="5592" y="239"/>
                </a:lnTo>
                <a:lnTo>
                  <a:pt x="5591" y="241"/>
                </a:lnTo>
                <a:lnTo>
                  <a:pt x="5590" y="243"/>
                </a:lnTo>
                <a:lnTo>
                  <a:pt x="5588" y="244"/>
                </a:lnTo>
                <a:lnTo>
                  <a:pt x="5586" y="245"/>
                </a:lnTo>
                <a:lnTo>
                  <a:pt x="5582" y="245"/>
                </a:lnTo>
                <a:lnTo>
                  <a:pt x="5578" y="245"/>
                </a:lnTo>
                <a:lnTo>
                  <a:pt x="5575" y="245"/>
                </a:lnTo>
                <a:lnTo>
                  <a:pt x="5573" y="243"/>
                </a:lnTo>
                <a:lnTo>
                  <a:pt x="5567" y="239"/>
                </a:lnTo>
                <a:lnTo>
                  <a:pt x="5562" y="234"/>
                </a:lnTo>
                <a:lnTo>
                  <a:pt x="5558" y="231"/>
                </a:lnTo>
                <a:lnTo>
                  <a:pt x="5553" y="229"/>
                </a:lnTo>
                <a:lnTo>
                  <a:pt x="5548" y="228"/>
                </a:lnTo>
                <a:lnTo>
                  <a:pt x="5544" y="227"/>
                </a:lnTo>
                <a:lnTo>
                  <a:pt x="5538" y="226"/>
                </a:lnTo>
                <a:lnTo>
                  <a:pt x="5538" y="225"/>
                </a:lnTo>
                <a:lnTo>
                  <a:pt x="5537" y="223"/>
                </a:lnTo>
                <a:lnTo>
                  <a:pt x="5536" y="221"/>
                </a:lnTo>
                <a:lnTo>
                  <a:pt x="5536" y="220"/>
                </a:lnTo>
                <a:lnTo>
                  <a:pt x="5534" y="220"/>
                </a:lnTo>
                <a:lnTo>
                  <a:pt x="5531" y="220"/>
                </a:lnTo>
                <a:lnTo>
                  <a:pt x="5527" y="220"/>
                </a:lnTo>
                <a:lnTo>
                  <a:pt x="5526" y="221"/>
                </a:lnTo>
                <a:lnTo>
                  <a:pt x="5525" y="222"/>
                </a:lnTo>
                <a:lnTo>
                  <a:pt x="5522" y="225"/>
                </a:lnTo>
                <a:lnTo>
                  <a:pt x="5518" y="229"/>
                </a:lnTo>
                <a:lnTo>
                  <a:pt x="5516" y="231"/>
                </a:lnTo>
                <a:lnTo>
                  <a:pt x="5514" y="232"/>
                </a:lnTo>
                <a:lnTo>
                  <a:pt x="5511" y="233"/>
                </a:lnTo>
                <a:lnTo>
                  <a:pt x="5506" y="234"/>
                </a:lnTo>
                <a:lnTo>
                  <a:pt x="5501" y="235"/>
                </a:lnTo>
                <a:lnTo>
                  <a:pt x="5496" y="237"/>
                </a:lnTo>
                <a:lnTo>
                  <a:pt x="5496" y="234"/>
                </a:lnTo>
                <a:lnTo>
                  <a:pt x="5497" y="233"/>
                </a:lnTo>
                <a:lnTo>
                  <a:pt x="5498" y="230"/>
                </a:lnTo>
                <a:lnTo>
                  <a:pt x="5499" y="229"/>
                </a:lnTo>
                <a:lnTo>
                  <a:pt x="5499" y="228"/>
                </a:lnTo>
                <a:lnTo>
                  <a:pt x="5500" y="226"/>
                </a:lnTo>
                <a:lnTo>
                  <a:pt x="5499" y="223"/>
                </a:lnTo>
                <a:lnTo>
                  <a:pt x="5493" y="223"/>
                </a:lnTo>
                <a:lnTo>
                  <a:pt x="5491" y="217"/>
                </a:lnTo>
                <a:lnTo>
                  <a:pt x="5488" y="212"/>
                </a:lnTo>
                <a:lnTo>
                  <a:pt x="5485" y="225"/>
                </a:lnTo>
                <a:lnTo>
                  <a:pt x="5481" y="241"/>
                </a:lnTo>
                <a:lnTo>
                  <a:pt x="5479" y="249"/>
                </a:lnTo>
                <a:lnTo>
                  <a:pt x="5477" y="253"/>
                </a:lnTo>
                <a:lnTo>
                  <a:pt x="5476" y="256"/>
                </a:lnTo>
                <a:lnTo>
                  <a:pt x="5474" y="259"/>
                </a:lnTo>
                <a:lnTo>
                  <a:pt x="5472" y="262"/>
                </a:lnTo>
                <a:lnTo>
                  <a:pt x="5470" y="264"/>
                </a:lnTo>
                <a:lnTo>
                  <a:pt x="5468" y="265"/>
                </a:lnTo>
                <a:lnTo>
                  <a:pt x="5464" y="266"/>
                </a:lnTo>
                <a:lnTo>
                  <a:pt x="5462" y="266"/>
                </a:lnTo>
                <a:lnTo>
                  <a:pt x="5461" y="264"/>
                </a:lnTo>
                <a:lnTo>
                  <a:pt x="5461" y="262"/>
                </a:lnTo>
                <a:lnTo>
                  <a:pt x="5462" y="257"/>
                </a:lnTo>
                <a:lnTo>
                  <a:pt x="5463" y="255"/>
                </a:lnTo>
                <a:lnTo>
                  <a:pt x="5462" y="254"/>
                </a:lnTo>
                <a:lnTo>
                  <a:pt x="5465" y="254"/>
                </a:lnTo>
                <a:lnTo>
                  <a:pt x="5465" y="253"/>
                </a:lnTo>
                <a:lnTo>
                  <a:pt x="5466" y="253"/>
                </a:lnTo>
                <a:lnTo>
                  <a:pt x="5465" y="250"/>
                </a:lnTo>
                <a:lnTo>
                  <a:pt x="5465" y="248"/>
                </a:lnTo>
                <a:lnTo>
                  <a:pt x="5463" y="248"/>
                </a:lnTo>
                <a:lnTo>
                  <a:pt x="5462" y="250"/>
                </a:lnTo>
                <a:lnTo>
                  <a:pt x="5460" y="251"/>
                </a:lnTo>
                <a:lnTo>
                  <a:pt x="5459" y="251"/>
                </a:lnTo>
                <a:lnTo>
                  <a:pt x="5457" y="251"/>
                </a:lnTo>
                <a:lnTo>
                  <a:pt x="5456" y="251"/>
                </a:lnTo>
                <a:lnTo>
                  <a:pt x="5455" y="250"/>
                </a:lnTo>
                <a:lnTo>
                  <a:pt x="5452" y="247"/>
                </a:lnTo>
                <a:lnTo>
                  <a:pt x="5448" y="243"/>
                </a:lnTo>
                <a:lnTo>
                  <a:pt x="5446" y="242"/>
                </a:lnTo>
                <a:lnTo>
                  <a:pt x="5443" y="243"/>
                </a:lnTo>
                <a:lnTo>
                  <a:pt x="5440" y="243"/>
                </a:lnTo>
                <a:lnTo>
                  <a:pt x="5437" y="243"/>
                </a:lnTo>
                <a:lnTo>
                  <a:pt x="5438" y="244"/>
                </a:lnTo>
                <a:lnTo>
                  <a:pt x="5437" y="243"/>
                </a:lnTo>
                <a:lnTo>
                  <a:pt x="5434" y="240"/>
                </a:lnTo>
                <a:lnTo>
                  <a:pt x="5426" y="231"/>
                </a:lnTo>
                <a:lnTo>
                  <a:pt x="5424" y="232"/>
                </a:lnTo>
                <a:lnTo>
                  <a:pt x="5422" y="234"/>
                </a:lnTo>
                <a:lnTo>
                  <a:pt x="5420" y="235"/>
                </a:lnTo>
                <a:lnTo>
                  <a:pt x="5419" y="235"/>
                </a:lnTo>
                <a:lnTo>
                  <a:pt x="5417" y="234"/>
                </a:lnTo>
                <a:lnTo>
                  <a:pt x="5417" y="226"/>
                </a:lnTo>
                <a:lnTo>
                  <a:pt x="5419" y="226"/>
                </a:lnTo>
                <a:lnTo>
                  <a:pt x="5422" y="226"/>
                </a:lnTo>
                <a:lnTo>
                  <a:pt x="5424" y="226"/>
                </a:lnTo>
                <a:lnTo>
                  <a:pt x="5426" y="226"/>
                </a:lnTo>
                <a:lnTo>
                  <a:pt x="5427" y="225"/>
                </a:lnTo>
                <a:lnTo>
                  <a:pt x="5427" y="224"/>
                </a:lnTo>
                <a:lnTo>
                  <a:pt x="5427" y="223"/>
                </a:lnTo>
                <a:lnTo>
                  <a:pt x="5426" y="222"/>
                </a:lnTo>
                <a:lnTo>
                  <a:pt x="5423" y="220"/>
                </a:lnTo>
                <a:lnTo>
                  <a:pt x="5424" y="219"/>
                </a:lnTo>
                <a:lnTo>
                  <a:pt x="5421" y="221"/>
                </a:lnTo>
                <a:lnTo>
                  <a:pt x="5415" y="222"/>
                </a:lnTo>
                <a:lnTo>
                  <a:pt x="5413" y="223"/>
                </a:lnTo>
                <a:lnTo>
                  <a:pt x="5412" y="223"/>
                </a:lnTo>
                <a:lnTo>
                  <a:pt x="5411" y="222"/>
                </a:lnTo>
                <a:lnTo>
                  <a:pt x="5411" y="221"/>
                </a:lnTo>
                <a:lnTo>
                  <a:pt x="5410" y="217"/>
                </a:lnTo>
                <a:lnTo>
                  <a:pt x="5410" y="214"/>
                </a:lnTo>
                <a:lnTo>
                  <a:pt x="5409" y="212"/>
                </a:lnTo>
                <a:lnTo>
                  <a:pt x="5404" y="208"/>
                </a:lnTo>
                <a:lnTo>
                  <a:pt x="5398" y="206"/>
                </a:lnTo>
                <a:lnTo>
                  <a:pt x="5392" y="203"/>
                </a:lnTo>
                <a:lnTo>
                  <a:pt x="5389" y="202"/>
                </a:lnTo>
                <a:lnTo>
                  <a:pt x="5387" y="200"/>
                </a:lnTo>
                <a:lnTo>
                  <a:pt x="5384" y="214"/>
                </a:lnTo>
                <a:lnTo>
                  <a:pt x="5381" y="213"/>
                </a:lnTo>
                <a:lnTo>
                  <a:pt x="5380" y="211"/>
                </a:lnTo>
                <a:lnTo>
                  <a:pt x="5380" y="210"/>
                </a:lnTo>
                <a:lnTo>
                  <a:pt x="5380" y="208"/>
                </a:lnTo>
                <a:lnTo>
                  <a:pt x="5380" y="205"/>
                </a:lnTo>
                <a:lnTo>
                  <a:pt x="5381" y="200"/>
                </a:lnTo>
                <a:lnTo>
                  <a:pt x="5381" y="195"/>
                </a:lnTo>
                <a:lnTo>
                  <a:pt x="5379" y="195"/>
                </a:lnTo>
                <a:lnTo>
                  <a:pt x="5378" y="195"/>
                </a:lnTo>
                <a:lnTo>
                  <a:pt x="5377" y="196"/>
                </a:lnTo>
                <a:lnTo>
                  <a:pt x="5377" y="197"/>
                </a:lnTo>
                <a:lnTo>
                  <a:pt x="5376" y="200"/>
                </a:lnTo>
                <a:lnTo>
                  <a:pt x="5375" y="203"/>
                </a:lnTo>
                <a:lnTo>
                  <a:pt x="5370" y="203"/>
                </a:lnTo>
                <a:lnTo>
                  <a:pt x="5366" y="203"/>
                </a:lnTo>
                <a:lnTo>
                  <a:pt x="5364" y="203"/>
                </a:lnTo>
                <a:lnTo>
                  <a:pt x="5366" y="203"/>
                </a:lnTo>
                <a:lnTo>
                  <a:pt x="5368" y="201"/>
                </a:lnTo>
                <a:lnTo>
                  <a:pt x="5369" y="199"/>
                </a:lnTo>
                <a:lnTo>
                  <a:pt x="5370" y="197"/>
                </a:lnTo>
                <a:lnTo>
                  <a:pt x="5370" y="195"/>
                </a:lnTo>
                <a:lnTo>
                  <a:pt x="5370" y="194"/>
                </a:lnTo>
                <a:lnTo>
                  <a:pt x="5369" y="193"/>
                </a:lnTo>
                <a:lnTo>
                  <a:pt x="5368" y="193"/>
                </a:lnTo>
                <a:lnTo>
                  <a:pt x="5367" y="192"/>
                </a:lnTo>
                <a:lnTo>
                  <a:pt x="5364" y="192"/>
                </a:lnTo>
                <a:lnTo>
                  <a:pt x="5359" y="193"/>
                </a:lnTo>
                <a:lnTo>
                  <a:pt x="5356" y="194"/>
                </a:lnTo>
                <a:lnTo>
                  <a:pt x="5354" y="195"/>
                </a:lnTo>
                <a:lnTo>
                  <a:pt x="5350" y="198"/>
                </a:lnTo>
                <a:lnTo>
                  <a:pt x="5346" y="192"/>
                </a:lnTo>
                <a:lnTo>
                  <a:pt x="5345" y="189"/>
                </a:lnTo>
                <a:lnTo>
                  <a:pt x="5347" y="189"/>
                </a:lnTo>
                <a:lnTo>
                  <a:pt x="5345" y="188"/>
                </a:lnTo>
                <a:lnTo>
                  <a:pt x="5345" y="187"/>
                </a:lnTo>
                <a:lnTo>
                  <a:pt x="5346" y="187"/>
                </a:lnTo>
                <a:lnTo>
                  <a:pt x="5350" y="186"/>
                </a:lnTo>
                <a:lnTo>
                  <a:pt x="5342" y="185"/>
                </a:lnTo>
                <a:lnTo>
                  <a:pt x="5341" y="184"/>
                </a:lnTo>
                <a:lnTo>
                  <a:pt x="5341" y="183"/>
                </a:lnTo>
                <a:lnTo>
                  <a:pt x="5342" y="182"/>
                </a:lnTo>
                <a:lnTo>
                  <a:pt x="5344" y="181"/>
                </a:lnTo>
                <a:lnTo>
                  <a:pt x="5344" y="175"/>
                </a:lnTo>
                <a:lnTo>
                  <a:pt x="5349" y="174"/>
                </a:lnTo>
                <a:lnTo>
                  <a:pt x="5354" y="173"/>
                </a:lnTo>
                <a:lnTo>
                  <a:pt x="5359" y="172"/>
                </a:lnTo>
                <a:lnTo>
                  <a:pt x="5362" y="171"/>
                </a:lnTo>
                <a:lnTo>
                  <a:pt x="5364" y="169"/>
                </a:lnTo>
                <a:lnTo>
                  <a:pt x="5366" y="168"/>
                </a:lnTo>
                <a:lnTo>
                  <a:pt x="5367" y="166"/>
                </a:lnTo>
                <a:lnTo>
                  <a:pt x="5370" y="162"/>
                </a:lnTo>
                <a:lnTo>
                  <a:pt x="5373" y="157"/>
                </a:lnTo>
                <a:lnTo>
                  <a:pt x="5375" y="153"/>
                </a:lnTo>
                <a:lnTo>
                  <a:pt x="5369" y="151"/>
                </a:lnTo>
                <a:lnTo>
                  <a:pt x="5364" y="150"/>
                </a:lnTo>
                <a:lnTo>
                  <a:pt x="5360" y="149"/>
                </a:lnTo>
                <a:lnTo>
                  <a:pt x="5358" y="148"/>
                </a:lnTo>
                <a:lnTo>
                  <a:pt x="5356" y="147"/>
                </a:lnTo>
                <a:lnTo>
                  <a:pt x="5353" y="144"/>
                </a:lnTo>
                <a:lnTo>
                  <a:pt x="5349" y="141"/>
                </a:lnTo>
                <a:lnTo>
                  <a:pt x="5345" y="137"/>
                </a:lnTo>
                <a:lnTo>
                  <a:pt x="5343" y="136"/>
                </a:lnTo>
                <a:lnTo>
                  <a:pt x="5342" y="136"/>
                </a:lnTo>
                <a:lnTo>
                  <a:pt x="5338" y="135"/>
                </a:lnTo>
                <a:lnTo>
                  <a:pt x="5334" y="135"/>
                </a:lnTo>
                <a:lnTo>
                  <a:pt x="5331" y="136"/>
                </a:lnTo>
                <a:lnTo>
                  <a:pt x="5328" y="137"/>
                </a:lnTo>
                <a:lnTo>
                  <a:pt x="5323" y="139"/>
                </a:lnTo>
                <a:lnTo>
                  <a:pt x="5319" y="141"/>
                </a:lnTo>
                <a:lnTo>
                  <a:pt x="5317" y="142"/>
                </a:lnTo>
                <a:lnTo>
                  <a:pt x="5315" y="141"/>
                </a:lnTo>
                <a:lnTo>
                  <a:pt x="5313" y="141"/>
                </a:lnTo>
                <a:lnTo>
                  <a:pt x="5311" y="141"/>
                </a:lnTo>
                <a:lnTo>
                  <a:pt x="5310" y="143"/>
                </a:lnTo>
                <a:lnTo>
                  <a:pt x="5309" y="147"/>
                </a:lnTo>
                <a:lnTo>
                  <a:pt x="5308" y="151"/>
                </a:lnTo>
                <a:lnTo>
                  <a:pt x="5308" y="153"/>
                </a:lnTo>
                <a:lnTo>
                  <a:pt x="5310" y="156"/>
                </a:lnTo>
                <a:lnTo>
                  <a:pt x="5313" y="159"/>
                </a:lnTo>
                <a:lnTo>
                  <a:pt x="5316" y="161"/>
                </a:lnTo>
                <a:lnTo>
                  <a:pt x="5316" y="167"/>
                </a:lnTo>
                <a:lnTo>
                  <a:pt x="5319" y="167"/>
                </a:lnTo>
                <a:lnTo>
                  <a:pt x="5321" y="168"/>
                </a:lnTo>
                <a:lnTo>
                  <a:pt x="5326" y="169"/>
                </a:lnTo>
                <a:lnTo>
                  <a:pt x="5332" y="169"/>
                </a:lnTo>
                <a:lnTo>
                  <a:pt x="5336" y="169"/>
                </a:lnTo>
                <a:lnTo>
                  <a:pt x="5335" y="170"/>
                </a:lnTo>
                <a:lnTo>
                  <a:pt x="5335" y="171"/>
                </a:lnTo>
                <a:lnTo>
                  <a:pt x="5335" y="174"/>
                </a:lnTo>
                <a:lnTo>
                  <a:pt x="5335" y="175"/>
                </a:lnTo>
                <a:lnTo>
                  <a:pt x="5334" y="176"/>
                </a:lnTo>
                <a:lnTo>
                  <a:pt x="5333" y="176"/>
                </a:lnTo>
                <a:lnTo>
                  <a:pt x="5330" y="175"/>
                </a:lnTo>
                <a:lnTo>
                  <a:pt x="5333" y="181"/>
                </a:lnTo>
                <a:lnTo>
                  <a:pt x="5334" y="182"/>
                </a:lnTo>
                <a:lnTo>
                  <a:pt x="5334" y="183"/>
                </a:lnTo>
                <a:lnTo>
                  <a:pt x="5332" y="183"/>
                </a:lnTo>
                <a:lnTo>
                  <a:pt x="5328" y="182"/>
                </a:lnTo>
                <a:lnTo>
                  <a:pt x="5325" y="181"/>
                </a:lnTo>
                <a:lnTo>
                  <a:pt x="5322" y="181"/>
                </a:lnTo>
                <a:lnTo>
                  <a:pt x="5325" y="189"/>
                </a:lnTo>
                <a:lnTo>
                  <a:pt x="5318" y="189"/>
                </a:lnTo>
                <a:lnTo>
                  <a:pt x="5313" y="189"/>
                </a:lnTo>
                <a:lnTo>
                  <a:pt x="5308" y="187"/>
                </a:lnTo>
                <a:lnTo>
                  <a:pt x="5303" y="185"/>
                </a:lnTo>
                <a:lnTo>
                  <a:pt x="5295" y="181"/>
                </a:lnTo>
                <a:lnTo>
                  <a:pt x="5290" y="179"/>
                </a:lnTo>
                <a:lnTo>
                  <a:pt x="5285" y="178"/>
                </a:lnTo>
                <a:lnTo>
                  <a:pt x="5280" y="177"/>
                </a:lnTo>
                <a:lnTo>
                  <a:pt x="5276" y="178"/>
                </a:lnTo>
                <a:lnTo>
                  <a:pt x="5272" y="178"/>
                </a:lnTo>
                <a:lnTo>
                  <a:pt x="5268" y="179"/>
                </a:lnTo>
                <a:lnTo>
                  <a:pt x="5261" y="181"/>
                </a:lnTo>
                <a:lnTo>
                  <a:pt x="5257" y="181"/>
                </a:lnTo>
                <a:lnTo>
                  <a:pt x="5252" y="181"/>
                </a:lnTo>
                <a:lnTo>
                  <a:pt x="5249" y="175"/>
                </a:lnTo>
                <a:lnTo>
                  <a:pt x="5241" y="174"/>
                </a:lnTo>
                <a:lnTo>
                  <a:pt x="5235" y="174"/>
                </a:lnTo>
                <a:lnTo>
                  <a:pt x="5229" y="172"/>
                </a:lnTo>
                <a:lnTo>
                  <a:pt x="5230" y="172"/>
                </a:lnTo>
                <a:lnTo>
                  <a:pt x="5229" y="171"/>
                </a:lnTo>
                <a:lnTo>
                  <a:pt x="5227" y="169"/>
                </a:lnTo>
                <a:lnTo>
                  <a:pt x="5223" y="167"/>
                </a:lnTo>
                <a:lnTo>
                  <a:pt x="5224" y="165"/>
                </a:lnTo>
                <a:lnTo>
                  <a:pt x="5226" y="163"/>
                </a:lnTo>
                <a:lnTo>
                  <a:pt x="5226" y="161"/>
                </a:lnTo>
                <a:lnTo>
                  <a:pt x="5226" y="158"/>
                </a:lnTo>
                <a:lnTo>
                  <a:pt x="5228" y="159"/>
                </a:lnTo>
                <a:lnTo>
                  <a:pt x="5228" y="158"/>
                </a:lnTo>
                <a:lnTo>
                  <a:pt x="5227" y="154"/>
                </a:lnTo>
                <a:lnTo>
                  <a:pt x="5223" y="147"/>
                </a:lnTo>
                <a:lnTo>
                  <a:pt x="5218" y="147"/>
                </a:lnTo>
                <a:lnTo>
                  <a:pt x="5211" y="149"/>
                </a:lnTo>
                <a:lnTo>
                  <a:pt x="5203" y="150"/>
                </a:lnTo>
                <a:lnTo>
                  <a:pt x="5195" y="150"/>
                </a:lnTo>
                <a:lnTo>
                  <a:pt x="5192" y="144"/>
                </a:lnTo>
                <a:lnTo>
                  <a:pt x="5191" y="144"/>
                </a:lnTo>
                <a:lnTo>
                  <a:pt x="5190" y="144"/>
                </a:lnTo>
                <a:lnTo>
                  <a:pt x="5188" y="146"/>
                </a:lnTo>
                <a:lnTo>
                  <a:pt x="5185" y="147"/>
                </a:lnTo>
                <a:lnTo>
                  <a:pt x="5183" y="147"/>
                </a:lnTo>
                <a:lnTo>
                  <a:pt x="5181" y="147"/>
                </a:lnTo>
                <a:lnTo>
                  <a:pt x="5173" y="141"/>
                </a:lnTo>
                <a:lnTo>
                  <a:pt x="5168" y="142"/>
                </a:lnTo>
                <a:lnTo>
                  <a:pt x="5162" y="144"/>
                </a:lnTo>
                <a:lnTo>
                  <a:pt x="5156" y="147"/>
                </a:lnTo>
                <a:lnTo>
                  <a:pt x="5150" y="150"/>
                </a:lnTo>
                <a:lnTo>
                  <a:pt x="5144" y="154"/>
                </a:lnTo>
                <a:lnTo>
                  <a:pt x="5139" y="158"/>
                </a:lnTo>
                <a:lnTo>
                  <a:pt x="5135" y="161"/>
                </a:lnTo>
                <a:lnTo>
                  <a:pt x="5133" y="164"/>
                </a:lnTo>
                <a:lnTo>
                  <a:pt x="5133" y="166"/>
                </a:lnTo>
                <a:lnTo>
                  <a:pt x="5134" y="168"/>
                </a:lnTo>
                <a:lnTo>
                  <a:pt x="5134" y="171"/>
                </a:lnTo>
                <a:lnTo>
                  <a:pt x="5134" y="172"/>
                </a:lnTo>
                <a:lnTo>
                  <a:pt x="5133" y="172"/>
                </a:lnTo>
                <a:lnTo>
                  <a:pt x="5133" y="173"/>
                </a:lnTo>
                <a:lnTo>
                  <a:pt x="5132" y="173"/>
                </a:lnTo>
                <a:lnTo>
                  <a:pt x="5131" y="172"/>
                </a:lnTo>
                <a:lnTo>
                  <a:pt x="5131" y="171"/>
                </a:lnTo>
                <a:lnTo>
                  <a:pt x="5130" y="168"/>
                </a:lnTo>
                <a:lnTo>
                  <a:pt x="5130" y="164"/>
                </a:lnTo>
                <a:lnTo>
                  <a:pt x="5130" y="155"/>
                </a:lnTo>
                <a:lnTo>
                  <a:pt x="5131" y="150"/>
                </a:lnTo>
                <a:lnTo>
                  <a:pt x="5129" y="151"/>
                </a:lnTo>
                <a:lnTo>
                  <a:pt x="5127" y="151"/>
                </a:lnTo>
                <a:lnTo>
                  <a:pt x="5126" y="150"/>
                </a:lnTo>
                <a:lnTo>
                  <a:pt x="5126" y="149"/>
                </a:lnTo>
                <a:lnTo>
                  <a:pt x="5125" y="147"/>
                </a:lnTo>
                <a:lnTo>
                  <a:pt x="5124" y="147"/>
                </a:lnTo>
                <a:lnTo>
                  <a:pt x="5122" y="147"/>
                </a:lnTo>
                <a:lnTo>
                  <a:pt x="5122" y="152"/>
                </a:lnTo>
                <a:lnTo>
                  <a:pt x="5122" y="158"/>
                </a:lnTo>
                <a:lnTo>
                  <a:pt x="5108" y="157"/>
                </a:lnTo>
                <a:lnTo>
                  <a:pt x="5104" y="156"/>
                </a:lnTo>
                <a:lnTo>
                  <a:pt x="5101" y="155"/>
                </a:lnTo>
                <a:lnTo>
                  <a:pt x="5099" y="154"/>
                </a:lnTo>
                <a:lnTo>
                  <a:pt x="5096" y="151"/>
                </a:lnTo>
                <a:lnTo>
                  <a:pt x="5091" y="141"/>
                </a:lnTo>
                <a:lnTo>
                  <a:pt x="5092" y="142"/>
                </a:lnTo>
                <a:lnTo>
                  <a:pt x="5092" y="143"/>
                </a:lnTo>
                <a:lnTo>
                  <a:pt x="5091" y="146"/>
                </a:lnTo>
                <a:lnTo>
                  <a:pt x="5088" y="150"/>
                </a:lnTo>
                <a:lnTo>
                  <a:pt x="5083" y="147"/>
                </a:lnTo>
                <a:lnTo>
                  <a:pt x="5077" y="144"/>
                </a:lnTo>
                <a:lnTo>
                  <a:pt x="5073" y="151"/>
                </a:lnTo>
                <a:lnTo>
                  <a:pt x="5071" y="154"/>
                </a:lnTo>
                <a:lnTo>
                  <a:pt x="5069" y="157"/>
                </a:lnTo>
                <a:lnTo>
                  <a:pt x="5069" y="160"/>
                </a:lnTo>
                <a:lnTo>
                  <a:pt x="5069" y="161"/>
                </a:lnTo>
                <a:lnTo>
                  <a:pt x="5069" y="163"/>
                </a:lnTo>
                <a:lnTo>
                  <a:pt x="5072" y="165"/>
                </a:lnTo>
                <a:lnTo>
                  <a:pt x="5074" y="166"/>
                </a:lnTo>
                <a:lnTo>
                  <a:pt x="5077" y="167"/>
                </a:lnTo>
                <a:lnTo>
                  <a:pt x="5075" y="169"/>
                </a:lnTo>
                <a:lnTo>
                  <a:pt x="5074" y="171"/>
                </a:lnTo>
                <a:lnTo>
                  <a:pt x="5074" y="172"/>
                </a:lnTo>
                <a:lnTo>
                  <a:pt x="5066" y="169"/>
                </a:lnTo>
                <a:lnTo>
                  <a:pt x="5060" y="167"/>
                </a:lnTo>
                <a:lnTo>
                  <a:pt x="5061" y="169"/>
                </a:lnTo>
                <a:lnTo>
                  <a:pt x="5062" y="172"/>
                </a:lnTo>
                <a:lnTo>
                  <a:pt x="5062" y="173"/>
                </a:lnTo>
                <a:lnTo>
                  <a:pt x="5062" y="175"/>
                </a:lnTo>
                <a:lnTo>
                  <a:pt x="5062" y="176"/>
                </a:lnTo>
                <a:lnTo>
                  <a:pt x="5060" y="178"/>
                </a:lnTo>
                <a:lnTo>
                  <a:pt x="5056" y="180"/>
                </a:lnTo>
                <a:lnTo>
                  <a:pt x="5051" y="182"/>
                </a:lnTo>
                <a:lnTo>
                  <a:pt x="5046" y="182"/>
                </a:lnTo>
                <a:lnTo>
                  <a:pt x="5041" y="182"/>
                </a:lnTo>
                <a:lnTo>
                  <a:pt x="5030" y="182"/>
                </a:lnTo>
                <a:lnTo>
                  <a:pt x="5024" y="182"/>
                </a:lnTo>
                <a:lnTo>
                  <a:pt x="5018" y="184"/>
                </a:lnTo>
                <a:lnTo>
                  <a:pt x="5015" y="192"/>
                </a:lnTo>
                <a:lnTo>
                  <a:pt x="4999" y="194"/>
                </a:lnTo>
                <a:lnTo>
                  <a:pt x="4982" y="195"/>
                </a:lnTo>
                <a:lnTo>
                  <a:pt x="4997" y="192"/>
                </a:lnTo>
                <a:lnTo>
                  <a:pt x="5006" y="189"/>
                </a:lnTo>
                <a:lnTo>
                  <a:pt x="5010" y="188"/>
                </a:lnTo>
                <a:lnTo>
                  <a:pt x="5012" y="186"/>
                </a:lnTo>
                <a:lnTo>
                  <a:pt x="5013" y="184"/>
                </a:lnTo>
                <a:lnTo>
                  <a:pt x="5014" y="181"/>
                </a:lnTo>
                <a:lnTo>
                  <a:pt x="5014" y="177"/>
                </a:lnTo>
                <a:lnTo>
                  <a:pt x="5015" y="175"/>
                </a:lnTo>
                <a:lnTo>
                  <a:pt x="5019" y="173"/>
                </a:lnTo>
                <a:lnTo>
                  <a:pt x="5023" y="173"/>
                </a:lnTo>
                <a:lnTo>
                  <a:pt x="5028" y="173"/>
                </a:lnTo>
                <a:lnTo>
                  <a:pt x="5032" y="172"/>
                </a:lnTo>
                <a:lnTo>
                  <a:pt x="5039" y="169"/>
                </a:lnTo>
                <a:lnTo>
                  <a:pt x="5042" y="168"/>
                </a:lnTo>
                <a:lnTo>
                  <a:pt x="5045" y="166"/>
                </a:lnTo>
                <a:lnTo>
                  <a:pt x="5047" y="164"/>
                </a:lnTo>
                <a:lnTo>
                  <a:pt x="5050" y="161"/>
                </a:lnTo>
                <a:lnTo>
                  <a:pt x="5052" y="159"/>
                </a:lnTo>
                <a:lnTo>
                  <a:pt x="5054" y="156"/>
                </a:lnTo>
                <a:lnTo>
                  <a:pt x="5058" y="150"/>
                </a:lnTo>
                <a:lnTo>
                  <a:pt x="5061" y="144"/>
                </a:lnTo>
                <a:lnTo>
                  <a:pt x="5064" y="137"/>
                </a:lnTo>
                <a:lnTo>
                  <a:pt x="5066" y="130"/>
                </a:lnTo>
                <a:lnTo>
                  <a:pt x="5087" y="125"/>
                </a:lnTo>
                <a:lnTo>
                  <a:pt x="5108" y="120"/>
                </a:lnTo>
                <a:lnTo>
                  <a:pt x="5118" y="117"/>
                </a:lnTo>
                <a:lnTo>
                  <a:pt x="5128" y="114"/>
                </a:lnTo>
                <a:lnTo>
                  <a:pt x="5147" y="108"/>
                </a:lnTo>
                <a:lnTo>
                  <a:pt x="5147" y="106"/>
                </a:lnTo>
                <a:lnTo>
                  <a:pt x="5146" y="104"/>
                </a:lnTo>
                <a:lnTo>
                  <a:pt x="5146" y="100"/>
                </a:lnTo>
                <a:lnTo>
                  <a:pt x="5146" y="96"/>
                </a:lnTo>
                <a:lnTo>
                  <a:pt x="5145" y="93"/>
                </a:lnTo>
                <a:lnTo>
                  <a:pt x="5142" y="93"/>
                </a:lnTo>
                <a:lnTo>
                  <a:pt x="5138" y="91"/>
                </a:lnTo>
                <a:lnTo>
                  <a:pt x="5135" y="88"/>
                </a:lnTo>
                <a:lnTo>
                  <a:pt x="5134" y="86"/>
                </a:lnTo>
                <a:lnTo>
                  <a:pt x="5133" y="84"/>
                </a:lnTo>
                <a:lnTo>
                  <a:pt x="5133" y="83"/>
                </a:lnTo>
                <a:lnTo>
                  <a:pt x="5136" y="83"/>
                </a:lnTo>
                <a:lnTo>
                  <a:pt x="5142" y="85"/>
                </a:lnTo>
                <a:lnTo>
                  <a:pt x="5141" y="86"/>
                </a:lnTo>
                <a:lnTo>
                  <a:pt x="5143" y="85"/>
                </a:lnTo>
                <a:lnTo>
                  <a:pt x="5147" y="82"/>
                </a:lnTo>
                <a:lnTo>
                  <a:pt x="5147" y="78"/>
                </a:lnTo>
                <a:lnTo>
                  <a:pt x="5147" y="74"/>
                </a:lnTo>
                <a:lnTo>
                  <a:pt x="5145" y="72"/>
                </a:lnTo>
                <a:lnTo>
                  <a:pt x="5141" y="69"/>
                </a:lnTo>
                <a:lnTo>
                  <a:pt x="5138" y="67"/>
                </a:lnTo>
                <a:lnTo>
                  <a:pt x="5136" y="65"/>
                </a:lnTo>
                <a:lnTo>
                  <a:pt x="5136" y="63"/>
                </a:lnTo>
                <a:lnTo>
                  <a:pt x="5136" y="59"/>
                </a:lnTo>
                <a:lnTo>
                  <a:pt x="5137" y="56"/>
                </a:lnTo>
                <a:lnTo>
                  <a:pt x="5137" y="55"/>
                </a:lnTo>
                <a:lnTo>
                  <a:pt x="5136" y="54"/>
                </a:lnTo>
                <a:lnTo>
                  <a:pt x="5135" y="53"/>
                </a:lnTo>
                <a:lnTo>
                  <a:pt x="5132" y="53"/>
                </a:lnTo>
                <a:lnTo>
                  <a:pt x="5128" y="53"/>
                </a:lnTo>
                <a:lnTo>
                  <a:pt x="5123" y="53"/>
                </a:lnTo>
                <a:lnTo>
                  <a:pt x="5121" y="52"/>
                </a:lnTo>
                <a:lnTo>
                  <a:pt x="5119" y="51"/>
                </a:lnTo>
                <a:lnTo>
                  <a:pt x="5118" y="50"/>
                </a:lnTo>
                <a:lnTo>
                  <a:pt x="5116" y="47"/>
                </a:lnTo>
                <a:lnTo>
                  <a:pt x="5114" y="42"/>
                </a:lnTo>
                <a:lnTo>
                  <a:pt x="5111" y="32"/>
                </a:lnTo>
                <a:lnTo>
                  <a:pt x="5109" y="32"/>
                </a:lnTo>
                <a:lnTo>
                  <a:pt x="5107" y="31"/>
                </a:lnTo>
                <a:lnTo>
                  <a:pt x="5106" y="30"/>
                </a:lnTo>
                <a:lnTo>
                  <a:pt x="5105" y="29"/>
                </a:lnTo>
                <a:lnTo>
                  <a:pt x="5102" y="29"/>
                </a:lnTo>
                <a:lnTo>
                  <a:pt x="5098" y="30"/>
                </a:lnTo>
                <a:lnTo>
                  <a:pt x="5092" y="33"/>
                </a:lnTo>
                <a:lnTo>
                  <a:pt x="5087" y="36"/>
                </a:lnTo>
                <a:lnTo>
                  <a:pt x="5083" y="37"/>
                </a:lnTo>
                <a:lnTo>
                  <a:pt x="5080" y="32"/>
                </a:lnTo>
                <a:lnTo>
                  <a:pt x="5074" y="32"/>
                </a:lnTo>
                <a:lnTo>
                  <a:pt x="5069" y="33"/>
                </a:lnTo>
                <a:lnTo>
                  <a:pt x="5063" y="33"/>
                </a:lnTo>
                <a:lnTo>
                  <a:pt x="5057" y="34"/>
                </a:lnTo>
                <a:lnTo>
                  <a:pt x="5054" y="36"/>
                </a:lnTo>
                <a:lnTo>
                  <a:pt x="5050" y="38"/>
                </a:lnTo>
                <a:lnTo>
                  <a:pt x="5047" y="41"/>
                </a:lnTo>
                <a:lnTo>
                  <a:pt x="5045" y="44"/>
                </a:lnTo>
                <a:lnTo>
                  <a:pt x="5040" y="49"/>
                </a:lnTo>
                <a:lnTo>
                  <a:pt x="5038" y="51"/>
                </a:lnTo>
                <a:lnTo>
                  <a:pt x="5034" y="52"/>
                </a:lnTo>
                <a:lnTo>
                  <a:pt x="5031" y="51"/>
                </a:lnTo>
                <a:lnTo>
                  <a:pt x="5027" y="51"/>
                </a:lnTo>
                <a:lnTo>
                  <a:pt x="5025" y="51"/>
                </a:lnTo>
                <a:lnTo>
                  <a:pt x="5024" y="51"/>
                </a:lnTo>
                <a:lnTo>
                  <a:pt x="5032" y="32"/>
                </a:lnTo>
                <a:lnTo>
                  <a:pt x="5022" y="29"/>
                </a:lnTo>
                <a:lnTo>
                  <a:pt x="5014" y="27"/>
                </a:lnTo>
                <a:lnTo>
                  <a:pt x="5005" y="27"/>
                </a:lnTo>
                <a:lnTo>
                  <a:pt x="4996" y="26"/>
                </a:lnTo>
                <a:lnTo>
                  <a:pt x="4999" y="18"/>
                </a:lnTo>
                <a:lnTo>
                  <a:pt x="5001" y="15"/>
                </a:lnTo>
                <a:lnTo>
                  <a:pt x="5004" y="12"/>
                </a:lnTo>
                <a:lnTo>
                  <a:pt x="4996" y="8"/>
                </a:lnTo>
                <a:lnTo>
                  <a:pt x="4987" y="4"/>
                </a:lnTo>
                <a:lnTo>
                  <a:pt x="4977" y="1"/>
                </a:lnTo>
                <a:lnTo>
                  <a:pt x="4972" y="0"/>
                </a:lnTo>
                <a:lnTo>
                  <a:pt x="4967" y="1"/>
                </a:lnTo>
                <a:lnTo>
                  <a:pt x="4965" y="9"/>
                </a:lnTo>
                <a:lnTo>
                  <a:pt x="4954" y="9"/>
                </a:lnTo>
                <a:lnTo>
                  <a:pt x="4947" y="9"/>
                </a:lnTo>
                <a:lnTo>
                  <a:pt x="4942" y="9"/>
                </a:lnTo>
                <a:lnTo>
                  <a:pt x="4939" y="11"/>
                </a:lnTo>
                <a:lnTo>
                  <a:pt x="4933" y="16"/>
                </a:lnTo>
                <a:lnTo>
                  <a:pt x="4929" y="19"/>
                </a:lnTo>
                <a:lnTo>
                  <a:pt x="4922" y="23"/>
                </a:lnTo>
                <a:lnTo>
                  <a:pt x="4922" y="29"/>
                </a:lnTo>
                <a:lnTo>
                  <a:pt x="4920" y="30"/>
                </a:lnTo>
                <a:lnTo>
                  <a:pt x="4918" y="30"/>
                </a:lnTo>
                <a:lnTo>
                  <a:pt x="4915" y="30"/>
                </a:lnTo>
                <a:lnTo>
                  <a:pt x="4914" y="32"/>
                </a:lnTo>
                <a:lnTo>
                  <a:pt x="4914" y="34"/>
                </a:lnTo>
                <a:lnTo>
                  <a:pt x="4914" y="36"/>
                </a:lnTo>
                <a:lnTo>
                  <a:pt x="4915" y="38"/>
                </a:lnTo>
                <a:lnTo>
                  <a:pt x="4914" y="40"/>
                </a:lnTo>
                <a:lnTo>
                  <a:pt x="4920" y="45"/>
                </a:lnTo>
                <a:lnTo>
                  <a:pt x="4925" y="51"/>
                </a:lnTo>
                <a:lnTo>
                  <a:pt x="4919" y="50"/>
                </a:lnTo>
                <a:lnTo>
                  <a:pt x="4913" y="48"/>
                </a:lnTo>
                <a:lnTo>
                  <a:pt x="4903" y="47"/>
                </a:lnTo>
                <a:lnTo>
                  <a:pt x="4893" y="46"/>
                </a:lnTo>
                <a:lnTo>
                  <a:pt x="4880" y="46"/>
                </a:lnTo>
                <a:lnTo>
                  <a:pt x="4883" y="54"/>
                </a:lnTo>
                <a:lnTo>
                  <a:pt x="4886" y="57"/>
                </a:lnTo>
                <a:lnTo>
                  <a:pt x="4881" y="57"/>
                </a:lnTo>
                <a:lnTo>
                  <a:pt x="4876" y="57"/>
                </a:lnTo>
                <a:lnTo>
                  <a:pt x="4873" y="58"/>
                </a:lnTo>
                <a:lnTo>
                  <a:pt x="4871" y="59"/>
                </a:lnTo>
                <a:lnTo>
                  <a:pt x="4869" y="60"/>
                </a:lnTo>
                <a:lnTo>
                  <a:pt x="4869" y="64"/>
                </a:lnTo>
                <a:lnTo>
                  <a:pt x="4869" y="68"/>
                </a:lnTo>
                <a:lnTo>
                  <a:pt x="4860" y="73"/>
                </a:lnTo>
                <a:lnTo>
                  <a:pt x="4856" y="75"/>
                </a:lnTo>
                <a:lnTo>
                  <a:pt x="4852" y="77"/>
                </a:lnTo>
                <a:lnTo>
                  <a:pt x="4850" y="77"/>
                </a:lnTo>
                <a:lnTo>
                  <a:pt x="4849" y="76"/>
                </a:lnTo>
                <a:lnTo>
                  <a:pt x="4849" y="75"/>
                </a:lnTo>
                <a:lnTo>
                  <a:pt x="4849" y="73"/>
                </a:lnTo>
                <a:lnTo>
                  <a:pt x="4849" y="71"/>
                </a:lnTo>
                <a:lnTo>
                  <a:pt x="4843" y="74"/>
                </a:lnTo>
                <a:lnTo>
                  <a:pt x="4840" y="75"/>
                </a:lnTo>
                <a:lnTo>
                  <a:pt x="4835" y="77"/>
                </a:lnTo>
                <a:lnTo>
                  <a:pt x="4830" y="82"/>
                </a:lnTo>
                <a:lnTo>
                  <a:pt x="4828" y="82"/>
                </a:lnTo>
                <a:lnTo>
                  <a:pt x="4827" y="81"/>
                </a:lnTo>
                <a:lnTo>
                  <a:pt x="4826" y="80"/>
                </a:lnTo>
                <a:lnTo>
                  <a:pt x="4827" y="79"/>
                </a:lnTo>
                <a:lnTo>
                  <a:pt x="4828" y="75"/>
                </a:lnTo>
                <a:lnTo>
                  <a:pt x="4830" y="74"/>
                </a:lnTo>
                <a:lnTo>
                  <a:pt x="4833" y="71"/>
                </a:lnTo>
                <a:lnTo>
                  <a:pt x="4836" y="69"/>
                </a:lnTo>
                <a:lnTo>
                  <a:pt x="4841" y="66"/>
                </a:lnTo>
                <a:lnTo>
                  <a:pt x="4842" y="64"/>
                </a:lnTo>
                <a:lnTo>
                  <a:pt x="4842" y="63"/>
                </a:lnTo>
                <a:lnTo>
                  <a:pt x="4842" y="62"/>
                </a:lnTo>
                <a:lnTo>
                  <a:pt x="4840" y="60"/>
                </a:lnTo>
                <a:lnTo>
                  <a:pt x="4835" y="57"/>
                </a:lnTo>
                <a:lnTo>
                  <a:pt x="4837" y="57"/>
                </a:lnTo>
                <a:lnTo>
                  <a:pt x="4839" y="57"/>
                </a:lnTo>
                <a:lnTo>
                  <a:pt x="4844" y="57"/>
                </a:lnTo>
                <a:lnTo>
                  <a:pt x="4847" y="48"/>
                </a:lnTo>
                <a:lnTo>
                  <a:pt x="4824" y="48"/>
                </a:lnTo>
                <a:lnTo>
                  <a:pt x="4824" y="53"/>
                </a:lnTo>
                <a:lnTo>
                  <a:pt x="4824" y="57"/>
                </a:lnTo>
                <a:lnTo>
                  <a:pt x="4828" y="57"/>
                </a:lnTo>
                <a:lnTo>
                  <a:pt x="4832" y="57"/>
                </a:lnTo>
                <a:lnTo>
                  <a:pt x="4830" y="60"/>
                </a:lnTo>
                <a:lnTo>
                  <a:pt x="4829" y="61"/>
                </a:lnTo>
                <a:lnTo>
                  <a:pt x="4829" y="62"/>
                </a:lnTo>
                <a:lnTo>
                  <a:pt x="4830" y="63"/>
                </a:lnTo>
                <a:lnTo>
                  <a:pt x="4820" y="62"/>
                </a:lnTo>
                <a:lnTo>
                  <a:pt x="4810" y="63"/>
                </a:lnTo>
                <a:lnTo>
                  <a:pt x="4801" y="63"/>
                </a:lnTo>
                <a:lnTo>
                  <a:pt x="4796" y="63"/>
                </a:lnTo>
                <a:lnTo>
                  <a:pt x="4790" y="63"/>
                </a:lnTo>
                <a:lnTo>
                  <a:pt x="4789" y="62"/>
                </a:lnTo>
                <a:lnTo>
                  <a:pt x="4788" y="60"/>
                </a:lnTo>
                <a:lnTo>
                  <a:pt x="4785" y="59"/>
                </a:lnTo>
                <a:lnTo>
                  <a:pt x="4784" y="59"/>
                </a:lnTo>
                <a:lnTo>
                  <a:pt x="4782" y="60"/>
                </a:lnTo>
                <a:lnTo>
                  <a:pt x="4782" y="64"/>
                </a:lnTo>
                <a:lnTo>
                  <a:pt x="4782" y="68"/>
                </a:lnTo>
                <a:lnTo>
                  <a:pt x="4769" y="70"/>
                </a:lnTo>
                <a:lnTo>
                  <a:pt x="4759" y="72"/>
                </a:lnTo>
                <a:lnTo>
                  <a:pt x="4749" y="75"/>
                </a:lnTo>
                <a:lnTo>
                  <a:pt x="4743" y="76"/>
                </a:lnTo>
                <a:lnTo>
                  <a:pt x="4737" y="77"/>
                </a:lnTo>
                <a:lnTo>
                  <a:pt x="4729" y="77"/>
                </a:lnTo>
                <a:lnTo>
                  <a:pt x="4723" y="75"/>
                </a:lnTo>
                <a:lnTo>
                  <a:pt x="4718" y="74"/>
                </a:lnTo>
                <a:lnTo>
                  <a:pt x="4716" y="74"/>
                </a:lnTo>
                <a:lnTo>
                  <a:pt x="4714" y="74"/>
                </a:lnTo>
                <a:lnTo>
                  <a:pt x="4713" y="74"/>
                </a:lnTo>
                <a:lnTo>
                  <a:pt x="4712" y="75"/>
                </a:lnTo>
                <a:lnTo>
                  <a:pt x="4708" y="78"/>
                </a:lnTo>
                <a:lnTo>
                  <a:pt x="4703" y="82"/>
                </a:lnTo>
                <a:lnTo>
                  <a:pt x="4700" y="83"/>
                </a:lnTo>
                <a:lnTo>
                  <a:pt x="4696" y="83"/>
                </a:lnTo>
                <a:lnTo>
                  <a:pt x="4689" y="83"/>
                </a:lnTo>
                <a:lnTo>
                  <a:pt x="4675" y="82"/>
                </a:lnTo>
                <a:lnTo>
                  <a:pt x="4677" y="84"/>
                </a:lnTo>
                <a:lnTo>
                  <a:pt x="4680" y="86"/>
                </a:lnTo>
                <a:lnTo>
                  <a:pt x="4681" y="88"/>
                </a:lnTo>
                <a:lnTo>
                  <a:pt x="4682" y="90"/>
                </a:lnTo>
                <a:lnTo>
                  <a:pt x="4682" y="92"/>
                </a:lnTo>
                <a:lnTo>
                  <a:pt x="4681" y="94"/>
                </a:lnTo>
                <a:lnTo>
                  <a:pt x="4679" y="95"/>
                </a:lnTo>
                <a:lnTo>
                  <a:pt x="4675" y="96"/>
                </a:lnTo>
                <a:lnTo>
                  <a:pt x="4674" y="105"/>
                </a:lnTo>
                <a:lnTo>
                  <a:pt x="4672" y="110"/>
                </a:lnTo>
                <a:lnTo>
                  <a:pt x="4669" y="106"/>
                </a:lnTo>
                <a:lnTo>
                  <a:pt x="4667" y="102"/>
                </a:lnTo>
                <a:lnTo>
                  <a:pt x="4665" y="102"/>
                </a:lnTo>
                <a:lnTo>
                  <a:pt x="4662" y="102"/>
                </a:lnTo>
                <a:lnTo>
                  <a:pt x="4660" y="102"/>
                </a:lnTo>
                <a:lnTo>
                  <a:pt x="4657" y="103"/>
                </a:lnTo>
                <a:lnTo>
                  <a:pt x="4655" y="104"/>
                </a:lnTo>
                <a:lnTo>
                  <a:pt x="4654" y="106"/>
                </a:lnTo>
                <a:lnTo>
                  <a:pt x="4654" y="107"/>
                </a:lnTo>
                <a:lnTo>
                  <a:pt x="4655" y="108"/>
                </a:lnTo>
                <a:lnTo>
                  <a:pt x="4662" y="111"/>
                </a:lnTo>
                <a:lnTo>
                  <a:pt x="4664" y="112"/>
                </a:lnTo>
                <a:lnTo>
                  <a:pt x="4664" y="113"/>
                </a:lnTo>
                <a:lnTo>
                  <a:pt x="4665" y="114"/>
                </a:lnTo>
                <a:lnTo>
                  <a:pt x="4667" y="116"/>
                </a:lnTo>
                <a:lnTo>
                  <a:pt x="4663" y="117"/>
                </a:lnTo>
                <a:lnTo>
                  <a:pt x="4660" y="118"/>
                </a:lnTo>
                <a:lnTo>
                  <a:pt x="4655" y="119"/>
                </a:lnTo>
                <a:lnTo>
                  <a:pt x="4661" y="127"/>
                </a:lnTo>
                <a:lnTo>
                  <a:pt x="4666" y="135"/>
                </a:lnTo>
                <a:lnTo>
                  <a:pt x="4670" y="143"/>
                </a:lnTo>
                <a:lnTo>
                  <a:pt x="4675" y="153"/>
                </a:lnTo>
                <a:lnTo>
                  <a:pt x="4668" y="153"/>
                </a:lnTo>
                <a:lnTo>
                  <a:pt x="4661" y="153"/>
                </a:lnTo>
                <a:lnTo>
                  <a:pt x="4662" y="151"/>
                </a:lnTo>
                <a:lnTo>
                  <a:pt x="4664" y="147"/>
                </a:lnTo>
                <a:lnTo>
                  <a:pt x="4664" y="145"/>
                </a:lnTo>
                <a:lnTo>
                  <a:pt x="4664" y="144"/>
                </a:lnTo>
                <a:lnTo>
                  <a:pt x="4662" y="142"/>
                </a:lnTo>
                <a:lnTo>
                  <a:pt x="4660" y="142"/>
                </a:lnTo>
                <a:lnTo>
                  <a:pt x="4658" y="141"/>
                </a:lnTo>
                <a:lnTo>
                  <a:pt x="4658" y="138"/>
                </a:lnTo>
                <a:lnTo>
                  <a:pt x="4655" y="138"/>
                </a:lnTo>
                <a:lnTo>
                  <a:pt x="4652" y="139"/>
                </a:lnTo>
                <a:lnTo>
                  <a:pt x="4645" y="141"/>
                </a:lnTo>
                <a:lnTo>
                  <a:pt x="4638" y="143"/>
                </a:lnTo>
                <a:lnTo>
                  <a:pt x="4635" y="144"/>
                </a:lnTo>
                <a:lnTo>
                  <a:pt x="4633" y="144"/>
                </a:lnTo>
                <a:lnTo>
                  <a:pt x="4628" y="143"/>
                </a:lnTo>
                <a:lnTo>
                  <a:pt x="4624" y="141"/>
                </a:lnTo>
                <a:lnTo>
                  <a:pt x="4621" y="139"/>
                </a:lnTo>
                <a:lnTo>
                  <a:pt x="4619" y="138"/>
                </a:lnTo>
                <a:lnTo>
                  <a:pt x="4568" y="147"/>
                </a:lnTo>
                <a:lnTo>
                  <a:pt x="4564" y="150"/>
                </a:lnTo>
                <a:lnTo>
                  <a:pt x="4560" y="153"/>
                </a:lnTo>
                <a:lnTo>
                  <a:pt x="4558" y="156"/>
                </a:lnTo>
                <a:lnTo>
                  <a:pt x="4556" y="159"/>
                </a:lnTo>
                <a:lnTo>
                  <a:pt x="4554" y="167"/>
                </a:lnTo>
                <a:lnTo>
                  <a:pt x="4554" y="172"/>
                </a:lnTo>
                <a:lnTo>
                  <a:pt x="4554" y="176"/>
                </a:lnTo>
                <a:lnTo>
                  <a:pt x="4554" y="180"/>
                </a:lnTo>
                <a:lnTo>
                  <a:pt x="4555" y="184"/>
                </a:lnTo>
                <a:lnTo>
                  <a:pt x="4555" y="188"/>
                </a:lnTo>
                <a:lnTo>
                  <a:pt x="4557" y="192"/>
                </a:lnTo>
                <a:lnTo>
                  <a:pt x="4558" y="195"/>
                </a:lnTo>
                <a:lnTo>
                  <a:pt x="4560" y="199"/>
                </a:lnTo>
                <a:lnTo>
                  <a:pt x="4562" y="201"/>
                </a:lnTo>
                <a:lnTo>
                  <a:pt x="4565" y="203"/>
                </a:lnTo>
                <a:lnTo>
                  <a:pt x="4568" y="205"/>
                </a:lnTo>
                <a:lnTo>
                  <a:pt x="4571" y="206"/>
                </a:lnTo>
                <a:lnTo>
                  <a:pt x="4573" y="206"/>
                </a:lnTo>
                <a:lnTo>
                  <a:pt x="4575" y="206"/>
                </a:lnTo>
                <a:lnTo>
                  <a:pt x="4578" y="205"/>
                </a:lnTo>
                <a:lnTo>
                  <a:pt x="4580" y="203"/>
                </a:lnTo>
                <a:lnTo>
                  <a:pt x="4581" y="203"/>
                </a:lnTo>
                <a:lnTo>
                  <a:pt x="4582" y="203"/>
                </a:lnTo>
                <a:lnTo>
                  <a:pt x="4583" y="204"/>
                </a:lnTo>
                <a:lnTo>
                  <a:pt x="4584" y="205"/>
                </a:lnTo>
                <a:lnTo>
                  <a:pt x="4586" y="209"/>
                </a:lnTo>
                <a:lnTo>
                  <a:pt x="4588" y="212"/>
                </a:lnTo>
                <a:lnTo>
                  <a:pt x="4591" y="214"/>
                </a:lnTo>
                <a:lnTo>
                  <a:pt x="4594" y="216"/>
                </a:lnTo>
                <a:lnTo>
                  <a:pt x="4598" y="217"/>
                </a:lnTo>
                <a:lnTo>
                  <a:pt x="4605" y="220"/>
                </a:lnTo>
                <a:lnTo>
                  <a:pt x="4602" y="228"/>
                </a:lnTo>
                <a:lnTo>
                  <a:pt x="4601" y="236"/>
                </a:lnTo>
                <a:lnTo>
                  <a:pt x="4599" y="254"/>
                </a:lnTo>
                <a:lnTo>
                  <a:pt x="4601" y="255"/>
                </a:lnTo>
                <a:lnTo>
                  <a:pt x="4602" y="256"/>
                </a:lnTo>
                <a:lnTo>
                  <a:pt x="4602" y="257"/>
                </a:lnTo>
                <a:lnTo>
                  <a:pt x="4602" y="259"/>
                </a:lnTo>
                <a:lnTo>
                  <a:pt x="4602" y="262"/>
                </a:lnTo>
                <a:lnTo>
                  <a:pt x="4604" y="262"/>
                </a:lnTo>
                <a:lnTo>
                  <a:pt x="4605" y="264"/>
                </a:lnTo>
                <a:lnTo>
                  <a:pt x="4604" y="265"/>
                </a:lnTo>
                <a:lnTo>
                  <a:pt x="4603" y="269"/>
                </a:lnTo>
                <a:lnTo>
                  <a:pt x="4602" y="271"/>
                </a:lnTo>
                <a:lnTo>
                  <a:pt x="4599" y="271"/>
                </a:lnTo>
                <a:lnTo>
                  <a:pt x="4596" y="271"/>
                </a:lnTo>
                <a:lnTo>
                  <a:pt x="4593" y="270"/>
                </a:lnTo>
                <a:lnTo>
                  <a:pt x="4592" y="270"/>
                </a:lnTo>
                <a:lnTo>
                  <a:pt x="4591" y="271"/>
                </a:lnTo>
                <a:lnTo>
                  <a:pt x="4591" y="279"/>
                </a:lnTo>
                <a:lnTo>
                  <a:pt x="4600" y="285"/>
                </a:lnTo>
                <a:lnTo>
                  <a:pt x="4607" y="290"/>
                </a:lnTo>
                <a:lnTo>
                  <a:pt x="4610" y="291"/>
                </a:lnTo>
                <a:lnTo>
                  <a:pt x="4612" y="290"/>
                </a:lnTo>
                <a:lnTo>
                  <a:pt x="4615" y="288"/>
                </a:lnTo>
                <a:lnTo>
                  <a:pt x="4617" y="286"/>
                </a:lnTo>
                <a:lnTo>
                  <a:pt x="4618" y="285"/>
                </a:lnTo>
                <a:lnTo>
                  <a:pt x="4619" y="285"/>
                </a:lnTo>
                <a:lnTo>
                  <a:pt x="4622" y="284"/>
                </a:lnTo>
                <a:lnTo>
                  <a:pt x="4625" y="285"/>
                </a:lnTo>
                <a:lnTo>
                  <a:pt x="4627" y="285"/>
                </a:lnTo>
                <a:lnTo>
                  <a:pt x="4629" y="286"/>
                </a:lnTo>
                <a:lnTo>
                  <a:pt x="4633" y="288"/>
                </a:lnTo>
                <a:lnTo>
                  <a:pt x="4638" y="290"/>
                </a:lnTo>
                <a:lnTo>
                  <a:pt x="4641" y="304"/>
                </a:lnTo>
                <a:lnTo>
                  <a:pt x="4636" y="304"/>
                </a:lnTo>
                <a:lnTo>
                  <a:pt x="4633" y="293"/>
                </a:lnTo>
                <a:lnTo>
                  <a:pt x="4624" y="293"/>
                </a:lnTo>
                <a:lnTo>
                  <a:pt x="4615" y="293"/>
                </a:lnTo>
                <a:lnTo>
                  <a:pt x="4605" y="293"/>
                </a:lnTo>
                <a:lnTo>
                  <a:pt x="4593" y="293"/>
                </a:lnTo>
                <a:lnTo>
                  <a:pt x="4593" y="291"/>
                </a:lnTo>
                <a:lnTo>
                  <a:pt x="4592" y="288"/>
                </a:lnTo>
                <a:lnTo>
                  <a:pt x="4592" y="285"/>
                </a:lnTo>
                <a:lnTo>
                  <a:pt x="4591" y="282"/>
                </a:lnTo>
                <a:lnTo>
                  <a:pt x="4582" y="277"/>
                </a:lnTo>
                <a:lnTo>
                  <a:pt x="4578" y="275"/>
                </a:lnTo>
                <a:lnTo>
                  <a:pt x="4579" y="276"/>
                </a:lnTo>
                <a:lnTo>
                  <a:pt x="4575" y="277"/>
                </a:lnTo>
                <a:lnTo>
                  <a:pt x="4574" y="277"/>
                </a:lnTo>
                <a:lnTo>
                  <a:pt x="4575" y="278"/>
                </a:lnTo>
                <a:lnTo>
                  <a:pt x="4577" y="279"/>
                </a:lnTo>
                <a:lnTo>
                  <a:pt x="4574" y="282"/>
                </a:lnTo>
                <a:lnTo>
                  <a:pt x="4568" y="282"/>
                </a:lnTo>
                <a:lnTo>
                  <a:pt x="4572" y="265"/>
                </a:lnTo>
                <a:lnTo>
                  <a:pt x="4574" y="257"/>
                </a:lnTo>
                <a:lnTo>
                  <a:pt x="4576" y="250"/>
                </a:lnTo>
                <a:lnTo>
                  <a:pt x="4579" y="243"/>
                </a:lnTo>
                <a:lnTo>
                  <a:pt x="4582" y="236"/>
                </a:lnTo>
                <a:lnTo>
                  <a:pt x="4586" y="230"/>
                </a:lnTo>
                <a:lnTo>
                  <a:pt x="4591" y="223"/>
                </a:lnTo>
                <a:lnTo>
                  <a:pt x="4584" y="222"/>
                </a:lnTo>
                <a:lnTo>
                  <a:pt x="4575" y="220"/>
                </a:lnTo>
                <a:lnTo>
                  <a:pt x="4566" y="218"/>
                </a:lnTo>
                <a:lnTo>
                  <a:pt x="4560" y="217"/>
                </a:lnTo>
                <a:lnTo>
                  <a:pt x="4562" y="223"/>
                </a:lnTo>
                <a:lnTo>
                  <a:pt x="4557" y="223"/>
                </a:lnTo>
                <a:lnTo>
                  <a:pt x="4552" y="214"/>
                </a:lnTo>
                <a:lnTo>
                  <a:pt x="4548" y="206"/>
                </a:lnTo>
                <a:lnTo>
                  <a:pt x="4547" y="205"/>
                </a:lnTo>
                <a:lnTo>
                  <a:pt x="4546" y="207"/>
                </a:lnTo>
                <a:lnTo>
                  <a:pt x="4545" y="208"/>
                </a:lnTo>
                <a:lnTo>
                  <a:pt x="4544" y="209"/>
                </a:lnTo>
                <a:lnTo>
                  <a:pt x="4543" y="209"/>
                </a:lnTo>
                <a:lnTo>
                  <a:pt x="4537" y="203"/>
                </a:lnTo>
                <a:lnTo>
                  <a:pt x="4528" y="200"/>
                </a:lnTo>
                <a:lnTo>
                  <a:pt x="4524" y="199"/>
                </a:lnTo>
                <a:lnTo>
                  <a:pt x="4520" y="199"/>
                </a:lnTo>
                <a:lnTo>
                  <a:pt x="4516" y="199"/>
                </a:lnTo>
                <a:lnTo>
                  <a:pt x="4512" y="200"/>
                </a:lnTo>
                <a:lnTo>
                  <a:pt x="4503" y="203"/>
                </a:lnTo>
                <a:lnTo>
                  <a:pt x="4501" y="205"/>
                </a:lnTo>
                <a:lnTo>
                  <a:pt x="4499" y="206"/>
                </a:lnTo>
                <a:lnTo>
                  <a:pt x="4497" y="208"/>
                </a:lnTo>
                <a:lnTo>
                  <a:pt x="4496" y="209"/>
                </a:lnTo>
                <a:lnTo>
                  <a:pt x="4497" y="211"/>
                </a:lnTo>
                <a:lnTo>
                  <a:pt x="4498" y="211"/>
                </a:lnTo>
                <a:lnTo>
                  <a:pt x="4501" y="212"/>
                </a:lnTo>
                <a:lnTo>
                  <a:pt x="4506" y="212"/>
                </a:lnTo>
                <a:lnTo>
                  <a:pt x="4507" y="215"/>
                </a:lnTo>
                <a:lnTo>
                  <a:pt x="4509" y="217"/>
                </a:lnTo>
                <a:lnTo>
                  <a:pt x="4506" y="219"/>
                </a:lnTo>
                <a:lnTo>
                  <a:pt x="4505" y="220"/>
                </a:lnTo>
                <a:lnTo>
                  <a:pt x="4505" y="222"/>
                </a:lnTo>
                <a:lnTo>
                  <a:pt x="4504" y="224"/>
                </a:lnTo>
                <a:lnTo>
                  <a:pt x="4503" y="226"/>
                </a:lnTo>
                <a:lnTo>
                  <a:pt x="4501" y="226"/>
                </a:lnTo>
                <a:lnTo>
                  <a:pt x="4497" y="225"/>
                </a:lnTo>
                <a:lnTo>
                  <a:pt x="4494" y="224"/>
                </a:lnTo>
                <a:lnTo>
                  <a:pt x="4495" y="223"/>
                </a:lnTo>
                <a:lnTo>
                  <a:pt x="4490" y="220"/>
                </a:lnTo>
                <a:lnTo>
                  <a:pt x="4486" y="217"/>
                </a:lnTo>
                <a:lnTo>
                  <a:pt x="4483" y="217"/>
                </a:lnTo>
                <a:lnTo>
                  <a:pt x="4479" y="217"/>
                </a:lnTo>
                <a:lnTo>
                  <a:pt x="4475" y="217"/>
                </a:lnTo>
                <a:lnTo>
                  <a:pt x="4471" y="224"/>
                </a:lnTo>
                <a:lnTo>
                  <a:pt x="4467" y="231"/>
                </a:lnTo>
                <a:lnTo>
                  <a:pt x="4471" y="231"/>
                </a:lnTo>
                <a:lnTo>
                  <a:pt x="4475" y="231"/>
                </a:lnTo>
                <a:lnTo>
                  <a:pt x="4483" y="237"/>
                </a:lnTo>
                <a:lnTo>
                  <a:pt x="4492" y="243"/>
                </a:lnTo>
                <a:lnTo>
                  <a:pt x="4496" y="246"/>
                </a:lnTo>
                <a:lnTo>
                  <a:pt x="4497" y="248"/>
                </a:lnTo>
                <a:lnTo>
                  <a:pt x="4497" y="249"/>
                </a:lnTo>
                <a:lnTo>
                  <a:pt x="4497" y="250"/>
                </a:lnTo>
                <a:lnTo>
                  <a:pt x="4496" y="251"/>
                </a:lnTo>
                <a:lnTo>
                  <a:pt x="4493" y="252"/>
                </a:lnTo>
                <a:lnTo>
                  <a:pt x="4489" y="253"/>
                </a:lnTo>
                <a:lnTo>
                  <a:pt x="4485" y="254"/>
                </a:lnTo>
                <a:lnTo>
                  <a:pt x="4475" y="254"/>
                </a:lnTo>
                <a:lnTo>
                  <a:pt x="4473" y="251"/>
                </a:lnTo>
                <a:lnTo>
                  <a:pt x="4472" y="249"/>
                </a:lnTo>
                <a:lnTo>
                  <a:pt x="4471" y="248"/>
                </a:lnTo>
                <a:lnTo>
                  <a:pt x="4470" y="248"/>
                </a:lnTo>
                <a:lnTo>
                  <a:pt x="4469" y="248"/>
                </a:lnTo>
                <a:lnTo>
                  <a:pt x="4467" y="249"/>
                </a:lnTo>
                <a:lnTo>
                  <a:pt x="4464" y="251"/>
                </a:lnTo>
                <a:lnTo>
                  <a:pt x="4459" y="253"/>
                </a:lnTo>
                <a:lnTo>
                  <a:pt x="4457" y="254"/>
                </a:lnTo>
                <a:lnTo>
                  <a:pt x="4456" y="254"/>
                </a:lnTo>
                <a:lnTo>
                  <a:pt x="4455" y="253"/>
                </a:lnTo>
                <a:lnTo>
                  <a:pt x="4454" y="252"/>
                </a:lnTo>
                <a:lnTo>
                  <a:pt x="4451" y="250"/>
                </a:lnTo>
                <a:lnTo>
                  <a:pt x="4449" y="247"/>
                </a:lnTo>
                <a:lnTo>
                  <a:pt x="4447" y="245"/>
                </a:lnTo>
                <a:lnTo>
                  <a:pt x="4448" y="240"/>
                </a:lnTo>
                <a:lnTo>
                  <a:pt x="4448" y="235"/>
                </a:lnTo>
                <a:lnTo>
                  <a:pt x="4447" y="231"/>
                </a:lnTo>
                <a:lnTo>
                  <a:pt x="4441" y="226"/>
                </a:lnTo>
                <a:lnTo>
                  <a:pt x="4441" y="222"/>
                </a:lnTo>
                <a:lnTo>
                  <a:pt x="4441" y="217"/>
                </a:lnTo>
                <a:lnTo>
                  <a:pt x="4443" y="208"/>
                </a:lnTo>
                <a:lnTo>
                  <a:pt x="4444" y="203"/>
                </a:lnTo>
                <a:lnTo>
                  <a:pt x="4445" y="198"/>
                </a:lnTo>
                <a:lnTo>
                  <a:pt x="4445" y="193"/>
                </a:lnTo>
                <a:lnTo>
                  <a:pt x="4445" y="191"/>
                </a:lnTo>
                <a:lnTo>
                  <a:pt x="4444" y="189"/>
                </a:lnTo>
                <a:lnTo>
                  <a:pt x="4433" y="181"/>
                </a:lnTo>
                <a:lnTo>
                  <a:pt x="4436" y="198"/>
                </a:lnTo>
                <a:lnTo>
                  <a:pt x="4437" y="207"/>
                </a:lnTo>
                <a:lnTo>
                  <a:pt x="4437" y="212"/>
                </a:lnTo>
                <a:lnTo>
                  <a:pt x="4436" y="217"/>
                </a:lnTo>
                <a:lnTo>
                  <a:pt x="4435" y="220"/>
                </a:lnTo>
                <a:lnTo>
                  <a:pt x="4433" y="222"/>
                </a:lnTo>
                <a:lnTo>
                  <a:pt x="4429" y="225"/>
                </a:lnTo>
                <a:lnTo>
                  <a:pt x="4425" y="228"/>
                </a:lnTo>
                <a:lnTo>
                  <a:pt x="4423" y="230"/>
                </a:lnTo>
                <a:lnTo>
                  <a:pt x="4422" y="231"/>
                </a:lnTo>
                <a:lnTo>
                  <a:pt x="4420" y="235"/>
                </a:lnTo>
                <a:lnTo>
                  <a:pt x="4420" y="238"/>
                </a:lnTo>
                <a:lnTo>
                  <a:pt x="4420" y="241"/>
                </a:lnTo>
                <a:lnTo>
                  <a:pt x="4419" y="245"/>
                </a:lnTo>
                <a:lnTo>
                  <a:pt x="4417" y="248"/>
                </a:lnTo>
                <a:lnTo>
                  <a:pt x="4415" y="250"/>
                </a:lnTo>
                <a:lnTo>
                  <a:pt x="4414" y="251"/>
                </a:lnTo>
                <a:lnTo>
                  <a:pt x="4413" y="251"/>
                </a:lnTo>
                <a:lnTo>
                  <a:pt x="4420" y="259"/>
                </a:lnTo>
                <a:lnTo>
                  <a:pt x="4427" y="268"/>
                </a:lnTo>
                <a:lnTo>
                  <a:pt x="4428" y="271"/>
                </a:lnTo>
                <a:lnTo>
                  <a:pt x="4427" y="274"/>
                </a:lnTo>
                <a:lnTo>
                  <a:pt x="4427" y="276"/>
                </a:lnTo>
                <a:lnTo>
                  <a:pt x="4426" y="278"/>
                </a:lnTo>
                <a:lnTo>
                  <a:pt x="4423" y="282"/>
                </a:lnTo>
                <a:lnTo>
                  <a:pt x="4422" y="283"/>
                </a:lnTo>
                <a:lnTo>
                  <a:pt x="4422" y="285"/>
                </a:lnTo>
                <a:lnTo>
                  <a:pt x="4422" y="292"/>
                </a:lnTo>
                <a:lnTo>
                  <a:pt x="4423" y="299"/>
                </a:lnTo>
                <a:lnTo>
                  <a:pt x="4427" y="313"/>
                </a:lnTo>
                <a:lnTo>
                  <a:pt x="4432" y="312"/>
                </a:lnTo>
                <a:lnTo>
                  <a:pt x="4437" y="312"/>
                </a:lnTo>
                <a:lnTo>
                  <a:pt x="4442" y="311"/>
                </a:lnTo>
                <a:lnTo>
                  <a:pt x="4447" y="310"/>
                </a:lnTo>
                <a:lnTo>
                  <a:pt x="4450" y="308"/>
                </a:lnTo>
                <a:lnTo>
                  <a:pt x="4453" y="306"/>
                </a:lnTo>
                <a:lnTo>
                  <a:pt x="4456" y="303"/>
                </a:lnTo>
                <a:lnTo>
                  <a:pt x="4457" y="302"/>
                </a:lnTo>
                <a:lnTo>
                  <a:pt x="4458" y="302"/>
                </a:lnTo>
                <a:lnTo>
                  <a:pt x="4461" y="302"/>
                </a:lnTo>
                <a:lnTo>
                  <a:pt x="4464" y="304"/>
                </a:lnTo>
                <a:lnTo>
                  <a:pt x="4470" y="307"/>
                </a:lnTo>
                <a:lnTo>
                  <a:pt x="4472" y="307"/>
                </a:lnTo>
                <a:lnTo>
                  <a:pt x="4472" y="306"/>
                </a:lnTo>
                <a:lnTo>
                  <a:pt x="4472" y="305"/>
                </a:lnTo>
                <a:lnTo>
                  <a:pt x="4473" y="305"/>
                </a:lnTo>
                <a:lnTo>
                  <a:pt x="4475" y="304"/>
                </a:lnTo>
                <a:lnTo>
                  <a:pt x="4478" y="305"/>
                </a:lnTo>
                <a:lnTo>
                  <a:pt x="4481" y="306"/>
                </a:lnTo>
                <a:lnTo>
                  <a:pt x="4483" y="307"/>
                </a:lnTo>
                <a:lnTo>
                  <a:pt x="4486" y="309"/>
                </a:lnTo>
                <a:lnTo>
                  <a:pt x="4490" y="314"/>
                </a:lnTo>
                <a:lnTo>
                  <a:pt x="4494" y="319"/>
                </a:lnTo>
                <a:lnTo>
                  <a:pt x="4498" y="325"/>
                </a:lnTo>
                <a:lnTo>
                  <a:pt x="4501" y="331"/>
                </a:lnTo>
                <a:lnTo>
                  <a:pt x="4506" y="341"/>
                </a:lnTo>
                <a:lnTo>
                  <a:pt x="4500" y="345"/>
                </a:lnTo>
                <a:lnTo>
                  <a:pt x="4495" y="349"/>
                </a:lnTo>
                <a:lnTo>
                  <a:pt x="4495" y="351"/>
                </a:lnTo>
                <a:lnTo>
                  <a:pt x="4495" y="352"/>
                </a:lnTo>
                <a:lnTo>
                  <a:pt x="4495" y="355"/>
                </a:lnTo>
                <a:lnTo>
                  <a:pt x="4495" y="358"/>
                </a:lnTo>
                <a:lnTo>
                  <a:pt x="4495" y="360"/>
                </a:lnTo>
                <a:lnTo>
                  <a:pt x="4495" y="361"/>
                </a:lnTo>
                <a:lnTo>
                  <a:pt x="4498" y="363"/>
                </a:lnTo>
                <a:lnTo>
                  <a:pt x="4500" y="364"/>
                </a:lnTo>
                <a:lnTo>
                  <a:pt x="4500" y="365"/>
                </a:lnTo>
                <a:lnTo>
                  <a:pt x="4501" y="366"/>
                </a:lnTo>
                <a:lnTo>
                  <a:pt x="4508" y="368"/>
                </a:lnTo>
                <a:lnTo>
                  <a:pt x="4514" y="369"/>
                </a:lnTo>
                <a:lnTo>
                  <a:pt x="4521" y="370"/>
                </a:lnTo>
                <a:lnTo>
                  <a:pt x="4529" y="372"/>
                </a:lnTo>
                <a:lnTo>
                  <a:pt x="4529" y="373"/>
                </a:lnTo>
                <a:lnTo>
                  <a:pt x="4530" y="375"/>
                </a:lnTo>
                <a:lnTo>
                  <a:pt x="4531" y="378"/>
                </a:lnTo>
                <a:lnTo>
                  <a:pt x="4522" y="376"/>
                </a:lnTo>
                <a:lnTo>
                  <a:pt x="4514" y="375"/>
                </a:lnTo>
                <a:lnTo>
                  <a:pt x="4507" y="374"/>
                </a:lnTo>
                <a:lnTo>
                  <a:pt x="4498" y="372"/>
                </a:lnTo>
                <a:lnTo>
                  <a:pt x="4498" y="380"/>
                </a:lnTo>
                <a:lnTo>
                  <a:pt x="4497" y="380"/>
                </a:lnTo>
                <a:lnTo>
                  <a:pt x="4496" y="380"/>
                </a:lnTo>
                <a:lnTo>
                  <a:pt x="4494" y="378"/>
                </a:lnTo>
                <a:lnTo>
                  <a:pt x="4492" y="376"/>
                </a:lnTo>
                <a:lnTo>
                  <a:pt x="4492" y="375"/>
                </a:lnTo>
                <a:lnTo>
                  <a:pt x="4484" y="372"/>
                </a:lnTo>
                <a:lnTo>
                  <a:pt x="4485" y="361"/>
                </a:lnTo>
                <a:lnTo>
                  <a:pt x="4485" y="353"/>
                </a:lnTo>
                <a:lnTo>
                  <a:pt x="4485" y="346"/>
                </a:lnTo>
                <a:lnTo>
                  <a:pt x="4485" y="342"/>
                </a:lnTo>
                <a:lnTo>
                  <a:pt x="4485" y="340"/>
                </a:lnTo>
                <a:lnTo>
                  <a:pt x="4483" y="334"/>
                </a:lnTo>
                <a:lnTo>
                  <a:pt x="4481" y="328"/>
                </a:lnTo>
                <a:lnTo>
                  <a:pt x="4475" y="313"/>
                </a:lnTo>
                <a:lnTo>
                  <a:pt x="4463" y="316"/>
                </a:lnTo>
                <a:lnTo>
                  <a:pt x="4456" y="318"/>
                </a:lnTo>
                <a:lnTo>
                  <a:pt x="4450" y="320"/>
                </a:lnTo>
                <a:lnTo>
                  <a:pt x="4444" y="323"/>
                </a:lnTo>
                <a:lnTo>
                  <a:pt x="4439" y="326"/>
                </a:lnTo>
                <a:lnTo>
                  <a:pt x="4437" y="328"/>
                </a:lnTo>
                <a:lnTo>
                  <a:pt x="4435" y="331"/>
                </a:lnTo>
                <a:lnTo>
                  <a:pt x="4434" y="333"/>
                </a:lnTo>
                <a:lnTo>
                  <a:pt x="4433" y="335"/>
                </a:lnTo>
                <a:lnTo>
                  <a:pt x="4433" y="337"/>
                </a:lnTo>
                <a:lnTo>
                  <a:pt x="4434" y="340"/>
                </a:lnTo>
                <a:lnTo>
                  <a:pt x="4434" y="341"/>
                </a:lnTo>
                <a:lnTo>
                  <a:pt x="4435" y="342"/>
                </a:lnTo>
                <a:lnTo>
                  <a:pt x="4436" y="341"/>
                </a:lnTo>
                <a:lnTo>
                  <a:pt x="4437" y="343"/>
                </a:lnTo>
                <a:lnTo>
                  <a:pt x="4438" y="344"/>
                </a:lnTo>
                <a:lnTo>
                  <a:pt x="4438" y="346"/>
                </a:lnTo>
                <a:lnTo>
                  <a:pt x="4437" y="348"/>
                </a:lnTo>
                <a:lnTo>
                  <a:pt x="4436" y="351"/>
                </a:lnTo>
                <a:lnTo>
                  <a:pt x="4436" y="352"/>
                </a:lnTo>
                <a:lnTo>
                  <a:pt x="4434" y="366"/>
                </a:lnTo>
                <a:lnTo>
                  <a:pt x="4432" y="371"/>
                </a:lnTo>
                <a:lnTo>
                  <a:pt x="4431" y="376"/>
                </a:lnTo>
                <a:lnTo>
                  <a:pt x="4430" y="379"/>
                </a:lnTo>
                <a:lnTo>
                  <a:pt x="4428" y="382"/>
                </a:lnTo>
                <a:lnTo>
                  <a:pt x="4426" y="385"/>
                </a:lnTo>
                <a:lnTo>
                  <a:pt x="4424" y="387"/>
                </a:lnTo>
                <a:lnTo>
                  <a:pt x="4419" y="390"/>
                </a:lnTo>
                <a:lnTo>
                  <a:pt x="4413" y="392"/>
                </a:lnTo>
                <a:lnTo>
                  <a:pt x="4404" y="396"/>
                </a:lnTo>
                <a:lnTo>
                  <a:pt x="4394" y="400"/>
                </a:lnTo>
                <a:lnTo>
                  <a:pt x="4394" y="401"/>
                </a:lnTo>
                <a:lnTo>
                  <a:pt x="4395" y="402"/>
                </a:lnTo>
                <a:lnTo>
                  <a:pt x="4398" y="403"/>
                </a:lnTo>
                <a:lnTo>
                  <a:pt x="4401" y="404"/>
                </a:lnTo>
                <a:lnTo>
                  <a:pt x="4401" y="405"/>
                </a:lnTo>
                <a:lnTo>
                  <a:pt x="4402" y="406"/>
                </a:lnTo>
                <a:lnTo>
                  <a:pt x="4403" y="411"/>
                </a:lnTo>
                <a:lnTo>
                  <a:pt x="4404" y="416"/>
                </a:lnTo>
                <a:lnTo>
                  <a:pt x="4405" y="422"/>
                </a:lnTo>
                <a:lnTo>
                  <a:pt x="4405" y="425"/>
                </a:lnTo>
                <a:lnTo>
                  <a:pt x="4404" y="425"/>
                </a:lnTo>
                <a:lnTo>
                  <a:pt x="4403" y="425"/>
                </a:lnTo>
                <a:lnTo>
                  <a:pt x="4401" y="425"/>
                </a:lnTo>
                <a:lnTo>
                  <a:pt x="4398" y="426"/>
                </a:lnTo>
                <a:lnTo>
                  <a:pt x="4396" y="425"/>
                </a:lnTo>
                <a:lnTo>
                  <a:pt x="4393" y="417"/>
                </a:lnTo>
                <a:lnTo>
                  <a:pt x="4390" y="412"/>
                </a:lnTo>
                <a:lnTo>
                  <a:pt x="4388" y="409"/>
                </a:lnTo>
                <a:lnTo>
                  <a:pt x="4384" y="407"/>
                </a:lnTo>
                <a:lnTo>
                  <a:pt x="4381" y="406"/>
                </a:lnTo>
                <a:lnTo>
                  <a:pt x="4377" y="407"/>
                </a:lnTo>
                <a:lnTo>
                  <a:pt x="4374" y="407"/>
                </a:lnTo>
                <a:lnTo>
                  <a:pt x="4367" y="408"/>
                </a:lnTo>
                <a:lnTo>
                  <a:pt x="4364" y="409"/>
                </a:lnTo>
                <a:lnTo>
                  <a:pt x="4360" y="409"/>
                </a:lnTo>
                <a:lnTo>
                  <a:pt x="4357" y="408"/>
                </a:lnTo>
                <a:lnTo>
                  <a:pt x="4356" y="407"/>
                </a:lnTo>
                <a:lnTo>
                  <a:pt x="4354" y="406"/>
                </a:lnTo>
                <a:lnTo>
                  <a:pt x="4349" y="402"/>
                </a:lnTo>
                <a:lnTo>
                  <a:pt x="4340" y="395"/>
                </a:lnTo>
                <a:lnTo>
                  <a:pt x="4355" y="395"/>
                </a:lnTo>
                <a:lnTo>
                  <a:pt x="4371" y="395"/>
                </a:lnTo>
                <a:lnTo>
                  <a:pt x="4373" y="394"/>
                </a:lnTo>
                <a:lnTo>
                  <a:pt x="4375" y="392"/>
                </a:lnTo>
                <a:lnTo>
                  <a:pt x="4379" y="389"/>
                </a:lnTo>
                <a:lnTo>
                  <a:pt x="4383" y="385"/>
                </a:lnTo>
                <a:lnTo>
                  <a:pt x="4385" y="383"/>
                </a:lnTo>
                <a:lnTo>
                  <a:pt x="4387" y="383"/>
                </a:lnTo>
                <a:lnTo>
                  <a:pt x="4389" y="384"/>
                </a:lnTo>
                <a:lnTo>
                  <a:pt x="4392" y="386"/>
                </a:lnTo>
                <a:lnTo>
                  <a:pt x="4394" y="389"/>
                </a:lnTo>
                <a:lnTo>
                  <a:pt x="4395" y="388"/>
                </a:lnTo>
                <a:lnTo>
                  <a:pt x="4396" y="388"/>
                </a:lnTo>
                <a:lnTo>
                  <a:pt x="4397" y="387"/>
                </a:lnTo>
                <a:lnTo>
                  <a:pt x="4399" y="386"/>
                </a:lnTo>
                <a:lnTo>
                  <a:pt x="4402" y="386"/>
                </a:lnTo>
                <a:lnTo>
                  <a:pt x="4403" y="384"/>
                </a:lnTo>
                <a:lnTo>
                  <a:pt x="4403" y="383"/>
                </a:lnTo>
                <a:lnTo>
                  <a:pt x="4402" y="381"/>
                </a:lnTo>
                <a:lnTo>
                  <a:pt x="4400" y="379"/>
                </a:lnTo>
                <a:lnTo>
                  <a:pt x="4399" y="378"/>
                </a:lnTo>
                <a:lnTo>
                  <a:pt x="4413" y="366"/>
                </a:lnTo>
                <a:lnTo>
                  <a:pt x="4414" y="360"/>
                </a:lnTo>
                <a:lnTo>
                  <a:pt x="4414" y="351"/>
                </a:lnTo>
                <a:lnTo>
                  <a:pt x="4414" y="341"/>
                </a:lnTo>
                <a:lnTo>
                  <a:pt x="4413" y="335"/>
                </a:lnTo>
                <a:lnTo>
                  <a:pt x="4412" y="333"/>
                </a:lnTo>
                <a:lnTo>
                  <a:pt x="4410" y="331"/>
                </a:lnTo>
                <a:lnTo>
                  <a:pt x="4405" y="326"/>
                </a:lnTo>
                <a:lnTo>
                  <a:pt x="4399" y="321"/>
                </a:lnTo>
                <a:lnTo>
                  <a:pt x="4398" y="318"/>
                </a:lnTo>
                <a:lnTo>
                  <a:pt x="4396" y="316"/>
                </a:lnTo>
                <a:lnTo>
                  <a:pt x="4396" y="309"/>
                </a:lnTo>
                <a:lnTo>
                  <a:pt x="4396" y="303"/>
                </a:lnTo>
                <a:lnTo>
                  <a:pt x="4398" y="297"/>
                </a:lnTo>
                <a:lnTo>
                  <a:pt x="4400" y="292"/>
                </a:lnTo>
                <a:lnTo>
                  <a:pt x="4403" y="281"/>
                </a:lnTo>
                <a:lnTo>
                  <a:pt x="4405" y="276"/>
                </a:lnTo>
                <a:lnTo>
                  <a:pt x="4405" y="273"/>
                </a:lnTo>
                <a:lnTo>
                  <a:pt x="4405" y="271"/>
                </a:lnTo>
                <a:lnTo>
                  <a:pt x="4404" y="269"/>
                </a:lnTo>
                <a:lnTo>
                  <a:pt x="4403" y="267"/>
                </a:lnTo>
                <a:lnTo>
                  <a:pt x="4399" y="263"/>
                </a:lnTo>
                <a:lnTo>
                  <a:pt x="4394" y="258"/>
                </a:lnTo>
                <a:lnTo>
                  <a:pt x="4392" y="256"/>
                </a:lnTo>
                <a:lnTo>
                  <a:pt x="4391" y="254"/>
                </a:lnTo>
                <a:lnTo>
                  <a:pt x="4390" y="251"/>
                </a:lnTo>
                <a:lnTo>
                  <a:pt x="4390" y="249"/>
                </a:lnTo>
                <a:lnTo>
                  <a:pt x="4390" y="247"/>
                </a:lnTo>
                <a:lnTo>
                  <a:pt x="4389" y="246"/>
                </a:lnTo>
                <a:lnTo>
                  <a:pt x="4388" y="245"/>
                </a:lnTo>
                <a:lnTo>
                  <a:pt x="4388" y="243"/>
                </a:lnTo>
                <a:lnTo>
                  <a:pt x="4389" y="240"/>
                </a:lnTo>
                <a:lnTo>
                  <a:pt x="4391" y="234"/>
                </a:lnTo>
                <a:lnTo>
                  <a:pt x="4392" y="232"/>
                </a:lnTo>
                <a:lnTo>
                  <a:pt x="4395" y="230"/>
                </a:lnTo>
                <a:lnTo>
                  <a:pt x="4398" y="228"/>
                </a:lnTo>
                <a:lnTo>
                  <a:pt x="4399" y="226"/>
                </a:lnTo>
                <a:lnTo>
                  <a:pt x="4401" y="220"/>
                </a:lnTo>
                <a:lnTo>
                  <a:pt x="4402" y="214"/>
                </a:lnTo>
                <a:lnTo>
                  <a:pt x="4403" y="201"/>
                </a:lnTo>
                <a:lnTo>
                  <a:pt x="4403" y="194"/>
                </a:lnTo>
                <a:lnTo>
                  <a:pt x="4402" y="188"/>
                </a:lnTo>
                <a:lnTo>
                  <a:pt x="4401" y="182"/>
                </a:lnTo>
                <a:lnTo>
                  <a:pt x="4399" y="178"/>
                </a:lnTo>
                <a:lnTo>
                  <a:pt x="4398" y="176"/>
                </a:lnTo>
                <a:lnTo>
                  <a:pt x="4396" y="175"/>
                </a:lnTo>
                <a:lnTo>
                  <a:pt x="4393" y="173"/>
                </a:lnTo>
                <a:lnTo>
                  <a:pt x="4389" y="172"/>
                </a:lnTo>
                <a:lnTo>
                  <a:pt x="4381" y="171"/>
                </a:lnTo>
                <a:lnTo>
                  <a:pt x="4372" y="171"/>
                </a:lnTo>
                <a:lnTo>
                  <a:pt x="4363" y="171"/>
                </a:lnTo>
                <a:lnTo>
                  <a:pt x="4355" y="172"/>
                </a:lnTo>
                <a:lnTo>
                  <a:pt x="4348" y="173"/>
                </a:lnTo>
                <a:lnTo>
                  <a:pt x="4345" y="174"/>
                </a:lnTo>
                <a:lnTo>
                  <a:pt x="4343" y="175"/>
                </a:lnTo>
                <a:lnTo>
                  <a:pt x="4341" y="177"/>
                </a:lnTo>
                <a:lnTo>
                  <a:pt x="4339" y="180"/>
                </a:lnTo>
                <a:lnTo>
                  <a:pt x="4338" y="183"/>
                </a:lnTo>
                <a:lnTo>
                  <a:pt x="4337" y="187"/>
                </a:lnTo>
                <a:lnTo>
                  <a:pt x="4335" y="194"/>
                </a:lnTo>
                <a:lnTo>
                  <a:pt x="4333" y="197"/>
                </a:lnTo>
                <a:lnTo>
                  <a:pt x="4332" y="200"/>
                </a:lnTo>
                <a:lnTo>
                  <a:pt x="4329" y="200"/>
                </a:lnTo>
                <a:lnTo>
                  <a:pt x="4326" y="203"/>
                </a:lnTo>
                <a:lnTo>
                  <a:pt x="4323" y="206"/>
                </a:lnTo>
                <a:lnTo>
                  <a:pt x="4321" y="210"/>
                </a:lnTo>
                <a:lnTo>
                  <a:pt x="4318" y="214"/>
                </a:lnTo>
                <a:lnTo>
                  <a:pt x="4314" y="222"/>
                </a:lnTo>
                <a:lnTo>
                  <a:pt x="4312" y="226"/>
                </a:lnTo>
                <a:lnTo>
                  <a:pt x="4309" y="229"/>
                </a:lnTo>
                <a:lnTo>
                  <a:pt x="4308" y="229"/>
                </a:lnTo>
                <a:lnTo>
                  <a:pt x="4306" y="230"/>
                </a:lnTo>
                <a:lnTo>
                  <a:pt x="4304" y="230"/>
                </a:lnTo>
                <a:lnTo>
                  <a:pt x="4301" y="230"/>
                </a:lnTo>
                <a:lnTo>
                  <a:pt x="4300" y="230"/>
                </a:lnTo>
                <a:lnTo>
                  <a:pt x="4298" y="231"/>
                </a:lnTo>
                <a:lnTo>
                  <a:pt x="4300" y="243"/>
                </a:lnTo>
                <a:lnTo>
                  <a:pt x="4302" y="253"/>
                </a:lnTo>
                <a:lnTo>
                  <a:pt x="4303" y="262"/>
                </a:lnTo>
                <a:lnTo>
                  <a:pt x="4304" y="265"/>
                </a:lnTo>
                <a:lnTo>
                  <a:pt x="4304" y="268"/>
                </a:lnTo>
                <a:lnTo>
                  <a:pt x="4304" y="274"/>
                </a:lnTo>
                <a:lnTo>
                  <a:pt x="4295" y="276"/>
                </a:lnTo>
                <a:lnTo>
                  <a:pt x="4295" y="280"/>
                </a:lnTo>
                <a:lnTo>
                  <a:pt x="4295" y="285"/>
                </a:lnTo>
                <a:lnTo>
                  <a:pt x="4296" y="289"/>
                </a:lnTo>
                <a:lnTo>
                  <a:pt x="4296" y="291"/>
                </a:lnTo>
                <a:lnTo>
                  <a:pt x="4295" y="293"/>
                </a:lnTo>
                <a:lnTo>
                  <a:pt x="4302" y="295"/>
                </a:lnTo>
                <a:lnTo>
                  <a:pt x="4307" y="295"/>
                </a:lnTo>
                <a:lnTo>
                  <a:pt x="4311" y="295"/>
                </a:lnTo>
                <a:lnTo>
                  <a:pt x="4315" y="296"/>
                </a:lnTo>
                <a:lnTo>
                  <a:pt x="4314" y="304"/>
                </a:lnTo>
                <a:lnTo>
                  <a:pt x="4314" y="310"/>
                </a:lnTo>
                <a:lnTo>
                  <a:pt x="4315" y="324"/>
                </a:lnTo>
                <a:lnTo>
                  <a:pt x="4323" y="321"/>
                </a:lnTo>
                <a:lnTo>
                  <a:pt x="4320" y="330"/>
                </a:lnTo>
                <a:lnTo>
                  <a:pt x="4317" y="337"/>
                </a:lnTo>
                <a:lnTo>
                  <a:pt x="4314" y="343"/>
                </a:lnTo>
                <a:lnTo>
                  <a:pt x="4309" y="349"/>
                </a:lnTo>
                <a:lnTo>
                  <a:pt x="4305" y="343"/>
                </a:lnTo>
                <a:lnTo>
                  <a:pt x="4298" y="333"/>
                </a:lnTo>
                <a:lnTo>
                  <a:pt x="4287" y="319"/>
                </a:lnTo>
                <a:lnTo>
                  <a:pt x="4284" y="318"/>
                </a:lnTo>
                <a:lnTo>
                  <a:pt x="4281" y="319"/>
                </a:lnTo>
                <a:lnTo>
                  <a:pt x="4278" y="319"/>
                </a:lnTo>
                <a:lnTo>
                  <a:pt x="4277" y="319"/>
                </a:lnTo>
                <a:lnTo>
                  <a:pt x="4276" y="319"/>
                </a:lnTo>
                <a:lnTo>
                  <a:pt x="4274" y="317"/>
                </a:lnTo>
                <a:lnTo>
                  <a:pt x="4274" y="316"/>
                </a:lnTo>
                <a:lnTo>
                  <a:pt x="4274" y="315"/>
                </a:lnTo>
                <a:lnTo>
                  <a:pt x="4274" y="313"/>
                </a:lnTo>
                <a:lnTo>
                  <a:pt x="4276" y="310"/>
                </a:lnTo>
                <a:lnTo>
                  <a:pt x="4273" y="310"/>
                </a:lnTo>
                <a:lnTo>
                  <a:pt x="4270" y="310"/>
                </a:lnTo>
                <a:lnTo>
                  <a:pt x="4267" y="310"/>
                </a:lnTo>
                <a:lnTo>
                  <a:pt x="4264" y="310"/>
                </a:lnTo>
                <a:lnTo>
                  <a:pt x="4262" y="307"/>
                </a:lnTo>
                <a:lnTo>
                  <a:pt x="4260" y="306"/>
                </a:lnTo>
                <a:lnTo>
                  <a:pt x="4259" y="304"/>
                </a:lnTo>
                <a:lnTo>
                  <a:pt x="4258" y="308"/>
                </a:lnTo>
                <a:lnTo>
                  <a:pt x="4258" y="312"/>
                </a:lnTo>
                <a:lnTo>
                  <a:pt x="4257" y="314"/>
                </a:lnTo>
                <a:lnTo>
                  <a:pt x="4256" y="315"/>
                </a:lnTo>
                <a:lnTo>
                  <a:pt x="4255" y="316"/>
                </a:lnTo>
                <a:lnTo>
                  <a:pt x="4253" y="316"/>
                </a:lnTo>
                <a:lnTo>
                  <a:pt x="4253" y="315"/>
                </a:lnTo>
                <a:lnTo>
                  <a:pt x="4252" y="315"/>
                </a:lnTo>
                <a:lnTo>
                  <a:pt x="4252" y="313"/>
                </a:lnTo>
                <a:lnTo>
                  <a:pt x="4253" y="307"/>
                </a:lnTo>
                <a:lnTo>
                  <a:pt x="4255" y="302"/>
                </a:lnTo>
                <a:lnTo>
                  <a:pt x="4256" y="299"/>
                </a:lnTo>
                <a:lnTo>
                  <a:pt x="4246" y="297"/>
                </a:lnTo>
                <a:lnTo>
                  <a:pt x="4236" y="297"/>
                </a:lnTo>
                <a:lnTo>
                  <a:pt x="4227" y="297"/>
                </a:lnTo>
                <a:lnTo>
                  <a:pt x="4219" y="296"/>
                </a:lnTo>
                <a:lnTo>
                  <a:pt x="4216" y="293"/>
                </a:lnTo>
                <a:lnTo>
                  <a:pt x="4213" y="291"/>
                </a:lnTo>
                <a:lnTo>
                  <a:pt x="4211" y="290"/>
                </a:lnTo>
                <a:lnTo>
                  <a:pt x="4210" y="291"/>
                </a:lnTo>
                <a:lnTo>
                  <a:pt x="4209" y="294"/>
                </a:lnTo>
                <a:lnTo>
                  <a:pt x="4209" y="296"/>
                </a:lnTo>
                <a:lnTo>
                  <a:pt x="4208" y="299"/>
                </a:lnTo>
                <a:lnTo>
                  <a:pt x="4194" y="297"/>
                </a:lnTo>
                <a:lnTo>
                  <a:pt x="4180" y="296"/>
                </a:lnTo>
                <a:lnTo>
                  <a:pt x="4180" y="299"/>
                </a:lnTo>
                <a:lnTo>
                  <a:pt x="4180" y="300"/>
                </a:lnTo>
                <a:lnTo>
                  <a:pt x="4180" y="301"/>
                </a:lnTo>
                <a:lnTo>
                  <a:pt x="4177" y="302"/>
                </a:lnTo>
                <a:lnTo>
                  <a:pt x="4181" y="309"/>
                </a:lnTo>
                <a:lnTo>
                  <a:pt x="4182" y="315"/>
                </a:lnTo>
                <a:lnTo>
                  <a:pt x="4183" y="318"/>
                </a:lnTo>
                <a:lnTo>
                  <a:pt x="4183" y="321"/>
                </a:lnTo>
                <a:lnTo>
                  <a:pt x="4183" y="333"/>
                </a:lnTo>
                <a:lnTo>
                  <a:pt x="4181" y="333"/>
                </a:lnTo>
                <a:lnTo>
                  <a:pt x="4179" y="333"/>
                </a:lnTo>
                <a:lnTo>
                  <a:pt x="4174" y="335"/>
                </a:lnTo>
                <a:lnTo>
                  <a:pt x="4174" y="334"/>
                </a:lnTo>
                <a:lnTo>
                  <a:pt x="4172" y="332"/>
                </a:lnTo>
                <a:lnTo>
                  <a:pt x="4169" y="330"/>
                </a:lnTo>
                <a:lnTo>
                  <a:pt x="4163" y="333"/>
                </a:lnTo>
                <a:lnTo>
                  <a:pt x="4164" y="340"/>
                </a:lnTo>
                <a:lnTo>
                  <a:pt x="4164" y="343"/>
                </a:lnTo>
                <a:lnTo>
                  <a:pt x="4163" y="347"/>
                </a:lnTo>
                <a:lnTo>
                  <a:pt x="4159" y="342"/>
                </a:lnTo>
                <a:lnTo>
                  <a:pt x="4153" y="335"/>
                </a:lnTo>
                <a:lnTo>
                  <a:pt x="4151" y="331"/>
                </a:lnTo>
                <a:lnTo>
                  <a:pt x="4150" y="329"/>
                </a:lnTo>
                <a:lnTo>
                  <a:pt x="4150" y="327"/>
                </a:lnTo>
                <a:lnTo>
                  <a:pt x="4150" y="325"/>
                </a:lnTo>
                <a:lnTo>
                  <a:pt x="4151" y="324"/>
                </a:lnTo>
                <a:lnTo>
                  <a:pt x="4152" y="322"/>
                </a:lnTo>
                <a:lnTo>
                  <a:pt x="4155" y="321"/>
                </a:lnTo>
                <a:lnTo>
                  <a:pt x="4129" y="330"/>
                </a:lnTo>
                <a:lnTo>
                  <a:pt x="4127" y="330"/>
                </a:lnTo>
                <a:lnTo>
                  <a:pt x="4126" y="329"/>
                </a:lnTo>
                <a:lnTo>
                  <a:pt x="4126" y="328"/>
                </a:lnTo>
                <a:lnTo>
                  <a:pt x="4127" y="327"/>
                </a:lnTo>
                <a:lnTo>
                  <a:pt x="4126" y="327"/>
                </a:lnTo>
                <a:lnTo>
                  <a:pt x="4124" y="327"/>
                </a:lnTo>
                <a:lnTo>
                  <a:pt x="4126" y="331"/>
                </a:lnTo>
                <a:lnTo>
                  <a:pt x="4127" y="334"/>
                </a:lnTo>
                <a:lnTo>
                  <a:pt x="4127" y="335"/>
                </a:lnTo>
                <a:lnTo>
                  <a:pt x="4126" y="335"/>
                </a:lnTo>
                <a:lnTo>
                  <a:pt x="4122" y="336"/>
                </a:lnTo>
                <a:lnTo>
                  <a:pt x="4118" y="335"/>
                </a:lnTo>
                <a:lnTo>
                  <a:pt x="4115" y="334"/>
                </a:lnTo>
                <a:lnTo>
                  <a:pt x="4111" y="331"/>
                </a:lnTo>
                <a:lnTo>
                  <a:pt x="4107" y="329"/>
                </a:lnTo>
                <a:lnTo>
                  <a:pt x="4104" y="328"/>
                </a:lnTo>
                <a:lnTo>
                  <a:pt x="4100" y="327"/>
                </a:lnTo>
                <a:lnTo>
                  <a:pt x="4096" y="327"/>
                </a:lnTo>
                <a:lnTo>
                  <a:pt x="4094" y="328"/>
                </a:lnTo>
                <a:lnTo>
                  <a:pt x="4091" y="329"/>
                </a:lnTo>
                <a:lnTo>
                  <a:pt x="4085" y="333"/>
                </a:lnTo>
                <a:lnTo>
                  <a:pt x="4078" y="337"/>
                </a:lnTo>
                <a:lnTo>
                  <a:pt x="4077" y="338"/>
                </a:lnTo>
                <a:lnTo>
                  <a:pt x="4078" y="338"/>
                </a:lnTo>
                <a:lnTo>
                  <a:pt x="4078" y="343"/>
                </a:lnTo>
                <a:lnTo>
                  <a:pt x="4078" y="347"/>
                </a:lnTo>
                <a:lnTo>
                  <a:pt x="4076" y="347"/>
                </a:lnTo>
                <a:lnTo>
                  <a:pt x="4075" y="346"/>
                </a:lnTo>
                <a:lnTo>
                  <a:pt x="4072" y="343"/>
                </a:lnTo>
                <a:lnTo>
                  <a:pt x="4071" y="340"/>
                </a:lnTo>
                <a:lnTo>
                  <a:pt x="4070" y="339"/>
                </a:lnTo>
                <a:lnTo>
                  <a:pt x="4069" y="338"/>
                </a:lnTo>
                <a:lnTo>
                  <a:pt x="4068" y="338"/>
                </a:lnTo>
                <a:lnTo>
                  <a:pt x="4067" y="339"/>
                </a:lnTo>
                <a:lnTo>
                  <a:pt x="4065" y="341"/>
                </a:lnTo>
                <a:lnTo>
                  <a:pt x="4065" y="343"/>
                </a:lnTo>
                <a:lnTo>
                  <a:pt x="4064" y="344"/>
                </a:lnTo>
                <a:lnTo>
                  <a:pt x="4059" y="345"/>
                </a:lnTo>
                <a:lnTo>
                  <a:pt x="4054" y="344"/>
                </a:lnTo>
                <a:lnTo>
                  <a:pt x="4049" y="344"/>
                </a:lnTo>
                <a:lnTo>
                  <a:pt x="4044" y="344"/>
                </a:lnTo>
                <a:lnTo>
                  <a:pt x="4044" y="338"/>
                </a:lnTo>
                <a:lnTo>
                  <a:pt x="4055" y="338"/>
                </a:lnTo>
                <a:lnTo>
                  <a:pt x="4057" y="338"/>
                </a:lnTo>
                <a:lnTo>
                  <a:pt x="4058" y="337"/>
                </a:lnTo>
                <a:lnTo>
                  <a:pt x="4055" y="335"/>
                </a:lnTo>
                <a:lnTo>
                  <a:pt x="4053" y="334"/>
                </a:lnTo>
                <a:lnTo>
                  <a:pt x="4052" y="333"/>
                </a:lnTo>
                <a:lnTo>
                  <a:pt x="4052" y="330"/>
                </a:lnTo>
                <a:lnTo>
                  <a:pt x="4052" y="327"/>
                </a:lnTo>
                <a:lnTo>
                  <a:pt x="4050" y="326"/>
                </a:lnTo>
                <a:lnTo>
                  <a:pt x="4048" y="326"/>
                </a:lnTo>
                <a:lnTo>
                  <a:pt x="4046" y="325"/>
                </a:lnTo>
                <a:lnTo>
                  <a:pt x="4044" y="324"/>
                </a:lnTo>
                <a:lnTo>
                  <a:pt x="4046" y="321"/>
                </a:lnTo>
                <a:lnTo>
                  <a:pt x="4047" y="320"/>
                </a:lnTo>
                <a:lnTo>
                  <a:pt x="4047" y="319"/>
                </a:lnTo>
                <a:lnTo>
                  <a:pt x="4042" y="321"/>
                </a:lnTo>
                <a:lnTo>
                  <a:pt x="4036" y="324"/>
                </a:lnTo>
                <a:lnTo>
                  <a:pt x="4030" y="327"/>
                </a:lnTo>
                <a:lnTo>
                  <a:pt x="4028" y="328"/>
                </a:lnTo>
                <a:lnTo>
                  <a:pt x="4027" y="330"/>
                </a:lnTo>
                <a:lnTo>
                  <a:pt x="4027" y="334"/>
                </a:lnTo>
                <a:lnTo>
                  <a:pt x="4027" y="338"/>
                </a:lnTo>
                <a:lnTo>
                  <a:pt x="4026" y="337"/>
                </a:lnTo>
                <a:lnTo>
                  <a:pt x="4023" y="335"/>
                </a:lnTo>
                <a:lnTo>
                  <a:pt x="4018" y="333"/>
                </a:lnTo>
                <a:lnTo>
                  <a:pt x="4016" y="333"/>
                </a:lnTo>
                <a:lnTo>
                  <a:pt x="4013" y="333"/>
                </a:lnTo>
                <a:lnTo>
                  <a:pt x="4010" y="338"/>
                </a:lnTo>
                <a:lnTo>
                  <a:pt x="4008" y="339"/>
                </a:lnTo>
                <a:lnTo>
                  <a:pt x="4005" y="338"/>
                </a:lnTo>
                <a:lnTo>
                  <a:pt x="4002" y="338"/>
                </a:lnTo>
                <a:lnTo>
                  <a:pt x="3999" y="338"/>
                </a:lnTo>
                <a:lnTo>
                  <a:pt x="3996" y="339"/>
                </a:lnTo>
                <a:lnTo>
                  <a:pt x="3992" y="341"/>
                </a:lnTo>
                <a:lnTo>
                  <a:pt x="3985" y="347"/>
                </a:lnTo>
                <a:lnTo>
                  <a:pt x="3978" y="352"/>
                </a:lnTo>
                <a:lnTo>
                  <a:pt x="3974" y="354"/>
                </a:lnTo>
                <a:lnTo>
                  <a:pt x="3971" y="355"/>
                </a:lnTo>
                <a:lnTo>
                  <a:pt x="3968" y="355"/>
                </a:lnTo>
                <a:lnTo>
                  <a:pt x="3965" y="355"/>
                </a:lnTo>
                <a:lnTo>
                  <a:pt x="3962" y="355"/>
                </a:lnTo>
                <a:lnTo>
                  <a:pt x="3961" y="355"/>
                </a:lnTo>
                <a:lnTo>
                  <a:pt x="3960" y="355"/>
                </a:lnTo>
                <a:lnTo>
                  <a:pt x="3960" y="361"/>
                </a:lnTo>
                <a:lnTo>
                  <a:pt x="3956" y="362"/>
                </a:lnTo>
                <a:lnTo>
                  <a:pt x="3952" y="363"/>
                </a:lnTo>
                <a:lnTo>
                  <a:pt x="3949" y="363"/>
                </a:lnTo>
                <a:lnTo>
                  <a:pt x="3945" y="364"/>
                </a:lnTo>
                <a:lnTo>
                  <a:pt x="3943" y="378"/>
                </a:lnTo>
                <a:lnTo>
                  <a:pt x="3941" y="387"/>
                </a:lnTo>
                <a:lnTo>
                  <a:pt x="3940" y="392"/>
                </a:lnTo>
                <a:lnTo>
                  <a:pt x="3939" y="392"/>
                </a:lnTo>
                <a:lnTo>
                  <a:pt x="3938" y="391"/>
                </a:lnTo>
                <a:lnTo>
                  <a:pt x="3936" y="389"/>
                </a:lnTo>
                <a:lnTo>
                  <a:pt x="3935" y="389"/>
                </a:lnTo>
                <a:lnTo>
                  <a:pt x="3934" y="389"/>
                </a:lnTo>
                <a:lnTo>
                  <a:pt x="3933" y="390"/>
                </a:lnTo>
                <a:lnTo>
                  <a:pt x="3931" y="393"/>
                </a:lnTo>
                <a:lnTo>
                  <a:pt x="3930" y="396"/>
                </a:lnTo>
                <a:lnTo>
                  <a:pt x="3929" y="397"/>
                </a:lnTo>
                <a:lnTo>
                  <a:pt x="3924" y="399"/>
                </a:lnTo>
                <a:lnTo>
                  <a:pt x="3917" y="401"/>
                </a:lnTo>
                <a:lnTo>
                  <a:pt x="3911" y="402"/>
                </a:lnTo>
                <a:lnTo>
                  <a:pt x="3906" y="403"/>
                </a:lnTo>
                <a:lnTo>
                  <a:pt x="3904" y="397"/>
                </a:lnTo>
                <a:lnTo>
                  <a:pt x="3900" y="389"/>
                </a:lnTo>
                <a:lnTo>
                  <a:pt x="3899" y="385"/>
                </a:lnTo>
                <a:lnTo>
                  <a:pt x="3898" y="382"/>
                </a:lnTo>
                <a:lnTo>
                  <a:pt x="3897" y="378"/>
                </a:lnTo>
                <a:lnTo>
                  <a:pt x="3898" y="375"/>
                </a:lnTo>
                <a:lnTo>
                  <a:pt x="3898" y="374"/>
                </a:lnTo>
                <a:lnTo>
                  <a:pt x="3900" y="372"/>
                </a:lnTo>
                <a:lnTo>
                  <a:pt x="3902" y="369"/>
                </a:lnTo>
                <a:lnTo>
                  <a:pt x="3903" y="366"/>
                </a:lnTo>
                <a:lnTo>
                  <a:pt x="3912" y="365"/>
                </a:lnTo>
                <a:lnTo>
                  <a:pt x="3917" y="364"/>
                </a:lnTo>
                <a:lnTo>
                  <a:pt x="3926" y="364"/>
                </a:lnTo>
                <a:lnTo>
                  <a:pt x="3915" y="345"/>
                </a:lnTo>
                <a:lnTo>
                  <a:pt x="3912" y="340"/>
                </a:lnTo>
                <a:lnTo>
                  <a:pt x="3909" y="335"/>
                </a:lnTo>
                <a:lnTo>
                  <a:pt x="3906" y="332"/>
                </a:lnTo>
                <a:lnTo>
                  <a:pt x="3903" y="330"/>
                </a:lnTo>
                <a:lnTo>
                  <a:pt x="3901" y="329"/>
                </a:lnTo>
                <a:lnTo>
                  <a:pt x="3899" y="329"/>
                </a:lnTo>
                <a:lnTo>
                  <a:pt x="3895" y="329"/>
                </a:lnTo>
                <a:lnTo>
                  <a:pt x="3890" y="330"/>
                </a:lnTo>
                <a:lnTo>
                  <a:pt x="3886" y="330"/>
                </a:lnTo>
                <a:lnTo>
                  <a:pt x="3882" y="328"/>
                </a:lnTo>
                <a:lnTo>
                  <a:pt x="3877" y="326"/>
                </a:lnTo>
                <a:lnTo>
                  <a:pt x="3867" y="321"/>
                </a:lnTo>
                <a:lnTo>
                  <a:pt x="3875" y="333"/>
                </a:lnTo>
                <a:lnTo>
                  <a:pt x="3877" y="338"/>
                </a:lnTo>
                <a:lnTo>
                  <a:pt x="3878" y="340"/>
                </a:lnTo>
                <a:lnTo>
                  <a:pt x="3878" y="342"/>
                </a:lnTo>
                <a:lnTo>
                  <a:pt x="3879" y="346"/>
                </a:lnTo>
                <a:lnTo>
                  <a:pt x="3878" y="350"/>
                </a:lnTo>
                <a:lnTo>
                  <a:pt x="3877" y="353"/>
                </a:lnTo>
                <a:lnTo>
                  <a:pt x="3875" y="357"/>
                </a:lnTo>
                <a:lnTo>
                  <a:pt x="3870" y="366"/>
                </a:lnTo>
                <a:lnTo>
                  <a:pt x="3867" y="369"/>
                </a:lnTo>
                <a:lnTo>
                  <a:pt x="3865" y="371"/>
                </a:lnTo>
                <a:lnTo>
                  <a:pt x="3866" y="372"/>
                </a:lnTo>
                <a:lnTo>
                  <a:pt x="3867" y="372"/>
                </a:lnTo>
                <a:lnTo>
                  <a:pt x="3869" y="373"/>
                </a:lnTo>
                <a:lnTo>
                  <a:pt x="3871" y="374"/>
                </a:lnTo>
                <a:lnTo>
                  <a:pt x="3873" y="375"/>
                </a:lnTo>
                <a:lnTo>
                  <a:pt x="3874" y="377"/>
                </a:lnTo>
                <a:lnTo>
                  <a:pt x="3874" y="378"/>
                </a:lnTo>
                <a:lnTo>
                  <a:pt x="3874" y="380"/>
                </a:lnTo>
                <a:lnTo>
                  <a:pt x="3874" y="384"/>
                </a:lnTo>
                <a:lnTo>
                  <a:pt x="3872" y="389"/>
                </a:lnTo>
                <a:lnTo>
                  <a:pt x="3870" y="393"/>
                </a:lnTo>
                <a:lnTo>
                  <a:pt x="3867" y="400"/>
                </a:lnTo>
                <a:lnTo>
                  <a:pt x="3861" y="409"/>
                </a:lnTo>
                <a:lnTo>
                  <a:pt x="3862" y="410"/>
                </a:lnTo>
                <a:lnTo>
                  <a:pt x="3862" y="411"/>
                </a:lnTo>
                <a:lnTo>
                  <a:pt x="3862" y="412"/>
                </a:lnTo>
                <a:lnTo>
                  <a:pt x="3861" y="414"/>
                </a:lnTo>
                <a:lnTo>
                  <a:pt x="3858" y="417"/>
                </a:lnTo>
                <a:lnTo>
                  <a:pt x="3857" y="413"/>
                </a:lnTo>
                <a:lnTo>
                  <a:pt x="3855" y="409"/>
                </a:lnTo>
                <a:lnTo>
                  <a:pt x="3853" y="405"/>
                </a:lnTo>
                <a:lnTo>
                  <a:pt x="3851" y="404"/>
                </a:lnTo>
                <a:lnTo>
                  <a:pt x="3850" y="403"/>
                </a:lnTo>
                <a:lnTo>
                  <a:pt x="3849" y="403"/>
                </a:lnTo>
                <a:lnTo>
                  <a:pt x="3848" y="403"/>
                </a:lnTo>
                <a:lnTo>
                  <a:pt x="3846" y="403"/>
                </a:lnTo>
                <a:lnTo>
                  <a:pt x="3844" y="403"/>
                </a:lnTo>
                <a:lnTo>
                  <a:pt x="3843" y="403"/>
                </a:lnTo>
                <a:lnTo>
                  <a:pt x="3841" y="403"/>
                </a:lnTo>
                <a:lnTo>
                  <a:pt x="3840" y="402"/>
                </a:lnTo>
                <a:lnTo>
                  <a:pt x="3840" y="401"/>
                </a:lnTo>
                <a:lnTo>
                  <a:pt x="3839" y="399"/>
                </a:lnTo>
                <a:lnTo>
                  <a:pt x="3838" y="398"/>
                </a:lnTo>
                <a:lnTo>
                  <a:pt x="3837" y="398"/>
                </a:lnTo>
                <a:lnTo>
                  <a:pt x="3833" y="397"/>
                </a:lnTo>
                <a:lnTo>
                  <a:pt x="3828" y="401"/>
                </a:lnTo>
                <a:lnTo>
                  <a:pt x="3817" y="409"/>
                </a:lnTo>
                <a:lnTo>
                  <a:pt x="3799" y="423"/>
                </a:lnTo>
                <a:lnTo>
                  <a:pt x="3800" y="425"/>
                </a:lnTo>
                <a:lnTo>
                  <a:pt x="3800" y="427"/>
                </a:lnTo>
                <a:lnTo>
                  <a:pt x="3800" y="432"/>
                </a:lnTo>
                <a:lnTo>
                  <a:pt x="3801" y="436"/>
                </a:lnTo>
                <a:lnTo>
                  <a:pt x="3801" y="438"/>
                </a:lnTo>
                <a:lnTo>
                  <a:pt x="3802" y="440"/>
                </a:lnTo>
                <a:lnTo>
                  <a:pt x="3806" y="444"/>
                </a:lnTo>
                <a:lnTo>
                  <a:pt x="3813" y="450"/>
                </a:lnTo>
                <a:lnTo>
                  <a:pt x="3815" y="453"/>
                </a:lnTo>
                <a:lnTo>
                  <a:pt x="3815" y="454"/>
                </a:lnTo>
                <a:lnTo>
                  <a:pt x="3815" y="455"/>
                </a:lnTo>
                <a:lnTo>
                  <a:pt x="3814" y="456"/>
                </a:lnTo>
                <a:lnTo>
                  <a:pt x="3813" y="456"/>
                </a:lnTo>
                <a:lnTo>
                  <a:pt x="3808" y="456"/>
                </a:lnTo>
                <a:lnTo>
                  <a:pt x="3802" y="455"/>
                </a:lnTo>
                <a:lnTo>
                  <a:pt x="3796" y="453"/>
                </a:lnTo>
                <a:lnTo>
                  <a:pt x="3782" y="446"/>
                </a:lnTo>
                <a:lnTo>
                  <a:pt x="3768" y="438"/>
                </a:lnTo>
                <a:lnTo>
                  <a:pt x="3757" y="431"/>
                </a:lnTo>
                <a:lnTo>
                  <a:pt x="3755" y="440"/>
                </a:lnTo>
                <a:lnTo>
                  <a:pt x="3754" y="449"/>
                </a:lnTo>
                <a:lnTo>
                  <a:pt x="3755" y="453"/>
                </a:lnTo>
                <a:lnTo>
                  <a:pt x="3756" y="455"/>
                </a:lnTo>
                <a:lnTo>
                  <a:pt x="3756" y="457"/>
                </a:lnTo>
                <a:lnTo>
                  <a:pt x="3759" y="460"/>
                </a:lnTo>
                <a:lnTo>
                  <a:pt x="3763" y="462"/>
                </a:lnTo>
                <a:lnTo>
                  <a:pt x="3765" y="462"/>
                </a:lnTo>
                <a:lnTo>
                  <a:pt x="3767" y="462"/>
                </a:lnTo>
                <a:lnTo>
                  <a:pt x="3769" y="461"/>
                </a:lnTo>
                <a:lnTo>
                  <a:pt x="3771" y="462"/>
                </a:lnTo>
                <a:lnTo>
                  <a:pt x="3771" y="467"/>
                </a:lnTo>
                <a:lnTo>
                  <a:pt x="3771" y="472"/>
                </a:lnTo>
                <a:lnTo>
                  <a:pt x="3772" y="477"/>
                </a:lnTo>
                <a:lnTo>
                  <a:pt x="3772" y="479"/>
                </a:lnTo>
                <a:lnTo>
                  <a:pt x="3771" y="482"/>
                </a:lnTo>
                <a:lnTo>
                  <a:pt x="3768" y="484"/>
                </a:lnTo>
                <a:lnTo>
                  <a:pt x="3767" y="485"/>
                </a:lnTo>
                <a:lnTo>
                  <a:pt x="3766" y="486"/>
                </a:lnTo>
                <a:lnTo>
                  <a:pt x="3765" y="487"/>
                </a:lnTo>
                <a:lnTo>
                  <a:pt x="3761" y="487"/>
                </a:lnTo>
                <a:lnTo>
                  <a:pt x="3760" y="487"/>
                </a:lnTo>
                <a:lnTo>
                  <a:pt x="3759" y="486"/>
                </a:lnTo>
                <a:lnTo>
                  <a:pt x="3760" y="485"/>
                </a:lnTo>
                <a:lnTo>
                  <a:pt x="3753" y="483"/>
                </a:lnTo>
                <a:lnTo>
                  <a:pt x="3745" y="482"/>
                </a:lnTo>
                <a:lnTo>
                  <a:pt x="3737" y="482"/>
                </a:lnTo>
                <a:lnTo>
                  <a:pt x="3735" y="482"/>
                </a:lnTo>
                <a:lnTo>
                  <a:pt x="3734" y="476"/>
                </a:lnTo>
                <a:lnTo>
                  <a:pt x="3735" y="470"/>
                </a:lnTo>
                <a:lnTo>
                  <a:pt x="3731" y="470"/>
                </a:lnTo>
                <a:lnTo>
                  <a:pt x="3729" y="470"/>
                </a:lnTo>
                <a:lnTo>
                  <a:pt x="3727" y="470"/>
                </a:lnTo>
                <a:lnTo>
                  <a:pt x="3723" y="470"/>
                </a:lnTo>
                <a:lnTo>
                  <a:pt x="3721" y="464"/>
                </a:lnTo>
                <a:lnTo>
                  <a:pt x="3719" y="458"/>
                </a:lnTo>
                <a:lnTo>
                  <a:pt x="3717" y="452"/>
                </a:lnTo>
                <a:lnTo>
                  <a:pt x="3716" y="446"/>
                </a:lnTo>
                <a:lnTo>
                  <a:pt x="3715" y="440"/>
                </a:lnTo>
                <a:lnTo>
                  <a:pt x="3715" y="434"/>
                </a:lnTo>
                <a:lnTo>
                  <a:pt x="3715" y="420"/>
                </a:lnTo>
                <a:lnTo>
                  <a:pt x="3707" y="416"/>
                </a:lnTo>
                <a:lnTo>
                  <a:pt x="3703" y="414"/>
                </a:lnTo>
                <a:lnTo>
                  <a:pt x="3699" y="413"/>
                </a:lnTo>
                <a:lnTo>
                  <a:pt x="3691" y="411"/>
                </a:lnTo>
                <a:lnTo>
                  <a:pt x="3681" y="409"/>
                </a:lnTo>
                <a:lnTo>
                  <a:pt x="3684" y="400"/>
                </a:lnTo>
                <a:lnTo>
                  <a:pt x="3682" y="400"/>
                </a:lnTo>
                <a:lnTo>
                  <a:pt x="3678" y="400"/>
                </a:lnTo>
                <a:lnTo>
                  <a:pt x="3673" y="400"/>
                </a:lnTo>
                <a:lnTo>
                  <a:pt x="3673" y="396"/>
                </a:lnTo>
                <a:lnTo>
                  <a:pt x="3673" y="392"/>
                </a:lnTo>
                <a:lnTo>
                  <a:pt x="3670" y="386"/>
                </a:lnTo>
                <a:lnTo>
                  <a:pt x="3659" y="369"/>
                </a:lnTo>
                <a:lnTo>
                  <a:pt x="3681" y="383"/>
                </a:lnTo>
                <a:lnTo>
                  <a:pt x="3683" y="383"/>
                </a:lnTo>
                <a:lnTo>
                  <a:pt x="3684" y="381"/>
                </a:lnTo>
                <a:lnTo>
                  <a:pt x="3685" y="380"/>
                </a:lnTo>
                <a:lnTo>
                  <a:pt x="3687" y="380"/>
                </a:lnTo>
                <a:lnTo>
                  <a:pt x="3688" y="382"/>
                </a:lnTo>
                <a:lnTo>
                  <a:pt x="3690" y="383"/>
                </a:lnTo>
                <a:lnTo>
                  <a:pt x="3693" y="388"/>
                </a:lnTo>
                <a:lnTo>
                  <a:pt x="3696" y="392"/>
                </a:lnTo>
                <a:lnTo>
                  <a:pt x="3698" y="395"/>
                </a:lnTo>
                <a:lnTo>
                  <a:pt x="3699" y="392"/>
                </a:lnTo>
                <a:lnTo>
                  <a:pt x="3700" y="389"/>
                </a:lnTo>
                <a:lnTo>
                  <a:pt x="3701" y="387"/>
                </a:lnTo>
                <a:lnTo>
                  <a:pt x="3703" y="386"/>
                </a:lnTo>
                <a:lnTo>
                  <a:pt x="3704" y="386"/>
                </a:lnTo>
                <a:lnTo>
                  <a:pt x="3706" y="386"/>
                </a:lnTo>
                <a:lnTo>
                  <a:pt x="3706" y="395"/>
                </a:lnTo>
                <a:lnTo>
                  <a:pt x="3723" y="400"/>
                </a:lnTo>
                <a:lnTo>
                  <a:pt x="3744" y="406"/>
                </a:lnTo>
                <a:lnTo>
                  <a:pt x="3755" y="409"/>
                </a:lnTo>
                <a:lnTo>
                  <a:pt x="3765" y="411"/>
                </a:lnTo>
                <a:lnTo>
                  <a:pt x="3770" y="411"/>
                </a:lnTo>
                <a:lnTo>
                  <a:pt x="3774" y="412"/>
                </a:lnTo>
                <a:lnTo>
                  <a:pt x="3779" y="412"/>
                </a:lnTo>
                <a:lnTo>
                  <a:pt x="3782" y="411"/>
                </a:lnTo>
                <a:lnTo>
                  <a:pt x="3786" y="410"/>
                </a:lnTo>
                <a:lnTo>
                  <a:pt x="3791" y="406"/>
                </a:lnTo>
                <a:lnTo>
                  <a:pt x="3799" y="400"/>
                </a:lnTo>
                <a:lnTo>
                  <a:pt x="3803" y="397"/>
                </a:lnTo>
                <a:lnTo>
                  <a:pt x="3808" y="394"/>
                </a:lnTo>
                <a:lnTo>
                  <a:pt x="3812" y="389"/>
                </a:lnTo>
                <a:lnTo>
                  <a:pt x="3815" y="385"/>
                </a:lnTo>
                <a:lnTo>
                  <a:pt x="3817" y="382"/>
                </a:lnTo>
                <a:lnTo>
                  <a:pt x="3818" y="380"/>
                </a:lnTo>
                <a:lnTo>
                  <a:pt x="3819" y="377"/>
                </a:lnTo>
                <a:lnTo>
                  <a:pt x="3819" y="374"/>
                </a:lnTo>
                <a:lnTo>
                  <a:pt x="3819" y="371"/>
                </a:lnTo>
                <a:lnTo>
                  <a:pt x="3819" y="368"/>
                </a:lnTo>
                <a:lnTo>
                  <a:pt x="3818" y="364"/>
                </a:lnTo>
                <a:lnTo>
                  <a:pt x="3816" y="361"/>
                </a:lnTo>
                <a:lnTo>
                  <a:pt x="3810" y="361"/>
                </a:lnTo>
                <a:lnTo>
                  <a:pt x="3810" y="355"/>
                </a:lnTo>
                <a:lnTo>
                  <a:pt x="3805" y="353"/>
                </a:lnTo>
                <a:lnTo>
                  <a:pt x="3800" y="351"/>
                </a:lnTo>
                <a:lnTo>
                  <a:pt x="3796" y="349"/>
                </a:lnTo>
                <a:lnTo>
                  <a:pt x="3791" y="347"/>
                </a:lnTo>
                <a:lnTo>
                  <a:pt x="3791" y="341"/>
                </a:lnTo>
                <a:lnTo>
                  <a:pt x="3790" y="341"/>
                </a:lnTo>
                <a:lnTo>
                  <a:pt x="3789" y="341"/>
                </a:lnTo>
                <a:lnTo>
                  <a:pt x="3787" y="341"/>
                </a:lnTo>
                <a:lnTo>
                  <a:pt x="3785" y="341"/>
                </a:lnTo>
                <a:lnTo>
                  <a:pt x="3783" y="341"/>
                </a:lnTo>
                <a:lnTo>
                  <a:pt x="3782" y="341"/>
                </a:lnTo>
                <a:lnTo>
                  <a:pt x="3782" y="335"/>
                </a:lnTo>
                <a:lnTo>
                  <a:pt x="3759" y="323"/>
                </a:lnTo>
                <a:lnTo>
                  <a:pt x="3747" y="317"/>
                </a:lnTo>
                <a:lnTo>
                  <a:pt x="3742" y="315"/>
                </a:lnTo>
                <a:lnTo>
                  <a:pt x="3737" y="313"/>
                </a:lnTo>
                <a:lnTo>
                  <a:pt x="3732" y="312"/>
                </a:lnTo>
                <a:lnTo>
                  <a:pt x="3729" y="312"/>
                </a:lnTo>
                <a:lnTo>
                  <a:pt x="3726" y="313"/>
                </a:lnTo>
                <a:lnTo>
                  <a:pt x="3723" y="313"/>
                </a:lnTo>
                <a:lnTo>
                  <a:pt x="3722" y="311"/>
                </a:lnTo>
                <a:lnTo>
                  <a:pt x="3720" y="309"/>
                </a:lnTo>
                <a:lnTo>
                  <a:pt x="3719" y="306"/>
                </a:lnTo>
                <a:lnTo>
                  <a:pt x="3718" y="304"/>
                </a:lnTo>
                <a:lnTo>
                  <a:pt x="3715" y="304"/>
                </a:lnTo>
                <a:lnTo>
                  <a:pt x="3712" y="304"/>
                </a:lnTo>
                <a:lnTo>
                  <a:pt x="3709" y="305"/>
                </a:lnTo>
                <a:lnTo>
                  <a:pt x="3706" y="304"/>
                </a:lnTo>
                <a:lnTo>
                  <a:pt x="3704" y="299"/>
                </a:lnTo>
                <a:lnTo>
                  <a:pt x="3698" y="297"/>
                </a:lnTo>
                <a:lnTo>
                  <a:pt x="3693" y="296"/>
                </a:lnTo>
                <a:lnTo>
                  <a:pt x="3681" y="294"/>
                </a:lnTo>
                <a:lnTo>
                  <a:pt x="3670" y="294"/>
                </a:lnTo>
                <a:lnTo>
                  <a:pt x="3661" y="293"/>
                </a:lnTo>
                <a:lnTo>
                  <a:pt x="3661" y="288"/>
                </a:lnTo>
                <a:lnTo>
                  <a:pt x="3667" y="287"/>
                </a:lnTo>
                <a:lnTo>
                  <a:pt x="3670" y="286"/>
                </a:lnTo>
                <a:lnTo>
                  <a:pt x="3671" y="286"/>
                </a:lnTo>
                <a:lnTo>
                  <a:pt x="3671" y="285"/>
                </a:lnTo>
                <a:lnTo>
                  <a:pt x="3670" y="284"/>
                </a:lnTo>
                <a:lnTo>
                  <a:pt x="3665" y="282"/>
                </a:lnTo>
                <a:lnTo>
                  <a:pt x="3659" y="279"/>
                </a:lnTo>
                <a:lnTo>
                  <a:pt x="3658" y="279"/>
                </a:lnTo>
                <a:lnTo>
                  <a:pt x="3656" y="279"/>
                </a:lnTo>
                <a:lnTo>
                  <a:pt x="3653" y="280"/>
                </a:lnTo>
                <a:lnTo>
                  <a:pt x="3651" y="280"/>
                </a:lnTo>
                <a:lnTo>
                  <a:pt x="3647" y="280"/>
                </a:lnTo>
                <a:lnTo>
                  <a:pt x="3640" y="278"/>
                </a:lnTo>
                <a:lnTo>
                  <a:pt x="3635" y="277"/>
                </a:lnTo>
                <a:lnTo>
                  <a:pt x="3633" y="276"/>
                </a:lnTo>
                <a:lnTo>
                  <a:pt x="3630" y="276"/>
                </a:lnTo>
                <a:lnTo>
                  <a:pt x="3628" y="282"/>
                </a:lnTo>
                <a:lnTo>
                  <a:pt x="3622" y="283"/>
                </a:lnTo>
                <a:lnTo>
                  <a:pt x="3619" y="283"/>
                </a:lnTo>
                <a:lnTo>
                  <a:pt x="3614" y="285"/>
                </a:lnTo>
                <a:lnTo>
                  <a:pt x="3612" y="282"/>
                </a:lnTo>
                <a:lnTo>
                  <a:pt x="3611" y="278"/>
                </a:lnTo>
                <a:lnTo>
                  <a:pt x="3610" y="276"/>
                </a:lnTo>
                <a:lnTo>
                  <a:pt x="3608" y="274"/>
                </a:lnTo>
                <a:lnTo>
                  <a:pt x="3611" y="273"/>
                </a:lnTo>
                <a:lnTo>
                  <a:pt x="3615" y="274"/>
                </a:lnTo>
                <a:lnTo>
                  <a:pt x="3619" y="274"/>
                </a:lnTo>
                <a:lnTo>
                  <a:pt x="3620" y="274"/>
                </a:lnTo>
                <a:lnTo>
                  <a:pt x="3622" y="274"/>
                </a:lnTo>
                <a:lnTo>
                  <a:pt x="3623" y="272"/>
                </a:lnTo>
                <a:lnTo>
                  <a:pt x="3625" y="269"/>
                </a:lnTo>
                <a:lnTo>
                  <a:pt x="3626" y="266"/>
                </a:lnTo>
                <a:lnTo>
                  <a:pt x="3628" y="265"/>
                </a:lnTo>
                <a:lnTo>
                  <a:pt x="3630" y="265"/>
                </a:lnTo>
                <a:lnTo>
                  <a:pt x="3631" y="265"/>
                </a:lnTo>
                <a:lnTo>
                  <a:pt x="3633" y="266"/>
                </a:lnTo>
                <a:lnTo>
                  <a:pt x="3635" y="268"/>
                </a:lnTo>
                <a:lnTo>
                  <a:pt x="3637" y="268"/>
                </a:lnTo>
                <a:lnTo>
                  <a:pt x="3639" y="268"/>
                </a:lnTo>
                <a:lnTo>
                  <a:pt x="3637" y="265"/>
                </a:lnTo>
                <a:lnTo>
                  <a:pt x="3636" y="261"/>
                </a:lnTo>
                <a:lnTo>
                  <a:pt x="3635" y="257"/>
                </a:lnTo>
                <a:lnTo>
                  <a:pt x="3633" y="254"/>
                </a:lnTo>
                <a:lnTo>
                  <a:pt x="3631" y="254"/>
                </a:lnTo>
                <a:lnTo>
                  <a:pt x="3630" y="254"/>
                </a:lnTo>
                <a:lnTo>
                  <a:pt x="3630" y="255"/>
                </a:lnTo>
                <a:lnTo>
                  <a:pt x="3630" y="257"/>
                </a:lnTo>
                <a:lnTo>
                  <a:pt x="3626" y="257"/>
                </a:lnTo>
                <a:lnTo>
                  <a:pt x="3622" y="257"/>
                </a:lnTo>
                <a:lnTo>
                  <a:pt x="3623" y="254"/>
                </a:lnTo>
                <a:lnTo>
                  <a:pt x="3625" y="251"/>
                </a:lnTo>
                <a:lnTo>
                  <a:pt x="3626" y="249"/>
                </a:lnTo>
                <a:lnTo>
                  <a:pt x="3626" y="248"/>
                </a:lnTo>
                <a:lnTo>
                  <a:pt x="3623" y="249"/>
                </a:lnTo>
                <a:lnTo>
                  <a:pt x="3620" y="252"/>
                </a:lnTo>
                <a:lnTo>
                  <a:pt x="3618" y="254"/>
                </a:lnTo>
                <a:lnTo>
                  <a:pt x="3616" y="254"/>
                </a:lnTo>
                <a:lnTo>
                  <a:pt x="3616" y="248"/>
                </a:lnTo>
                <a:lnTo>
                  <a:pt x="3611" y="248"/>
                </a:lnTo>
                <a:lnTo>
                  <a:pt x="3611" y="247"/>
                </a:lnTo>
                <a:lnTo>
                  <a:pt x="3612" y="245"/>
                </a:lnTo>
                <a:lnTo>
                  <a:pt x="3614" y="243"/>
                </a:lnTo>
                <a:lnTo>
                  <a:pt x="3612" y="243"/>
                </a:lnTo>
                <a:lnTo>
                  <a:pt x="3611" y="243"/>
                </a:lnTo>
                <a:lnTo>
                  <a:pt x="3611" y="242"/>
                </a:lnTo>
                <a:lnTo>
                  <a:pt x="3610" y="241"/>
                </a:lnTo>
                <a:lnTo>
                  <a:pt x="3610" y="240"/>
                </a:lnTo>
                <a:lnTo>
                  <a:pt x="3609" y="239"/>
                </a:lnTo>
                <a:lnTo>
                  <a:pt x="3607" y="239"/>
                </a:lnTo>
                <a:lnTo>
                  <a:pt x="3605" y="240"/>
                </a:lnTo>
                <a:lnTo>
                  <a:pt x="3604" y="240"/>
                </a:lnTo>
                <a:lnTo>
                  <a:pt x="3604" y="241"/>
                </a:lnTo>
                <a:lnTo>
                  <a:pt x="3603" y="244"/>
                </a:lnTo>
                <a:lnTo>
                  <a:pt x="3603" y="247"/>
                </a:lnTo>
                <a:lnTo>
                  <a:pt x="3603" y="248"/>
                </a:lnTo>
                <a:lnTo>
                  <a:pt x="3602" y="248"/>
                </a:lnTo>
                <a:lnTo>
                  <a:pt x="3598" y="249"/>
                </a:lnTo>
                <a:lnTo>
                  <a:pt x="3594" y="250"/>
                </a:lnTo>
                <a:lnTo>
                  <a:pt x="3591" y="251"/>
                </a:lnTo>
                <a:lnTo>
                  <a:pt x="3591" y="245"/>
                </a:lnTo>
                <a:lnTo>
                  <a:pt x="3591" y="240"/>
                </a:lnTo>
                <a:lnTo>
                  <a:pt x="3595" y="240"/>
                </a:lnTo>
                <a:lnTo>
                  <a:pt x="3597" y="239"/>
                </a:lnTo>
                <a:lnTo>
                  <a:pt x="3598" y="238"/>
                </a:lnTo>
                <a:lnTo>
                  <a:pt x="3598" y="237"/>
                </a:lnTo>
                <a:lnTo>
                  <a:pt x="3598" y="236"/>
                </a:lnTo>
                <a:lnTo>
                  <a:pt x="3597" y="235"/>
                </a:lnTo>
                <a:lnTo>
                  <a:pt x="3595" y="234"/>
                </a:lnTo>
                <a:lnTo>
                  <a:pt x="3594" y="234"/>
                </a:lnTo>
                <a:lnTo>
                  <a:pt x="3595" y="234"/>
                </a:lnTo>
                <a:lnTo>
                  <a:pt x="3594" y="234"/>
                </a:lnTo>
                <a:lnTo>
                  <a:pt x="3591" y="232"/>
                </a:lnTo>
                <a:lnTo>
                  <a:pt x="3587" y="230"/>
                </a:lnTo>
                <a:lnTo>
                  <a:pt x="3583" y="229"/>
                </a:lnTo>
                <a:lnTo>
                  <a:pt x="3580" y="237"/>
                </a:lnTo>
                <a:lnTo>
                  <a:pt x="3574" y="240"/>
                </a:lnTo>
                <a:lnTo>
                  <a:pt x="3577" y="248"/>
                </a:lnTo>
                <a:lnTo>
                  <a:pt x="3571" y="253"/>
                </a:lnTo>
                <a:lnTo>
                  <a:pt x="3566" y="257"/>
                </a:lnTo>
                <a:lnTo>
                  <a:pt x="3566" y="259"/>
                </a:lnTo>
                <a:lnTo>
                  <a:pt x="3564" y="259"/>
                </a:lnTo>
                <a:lnTo>
                  <a:pt x="3563" y="259"/>
                </a:lnTo>
                <a:lnTo>
                  <a:pt x="3563" y="257"/>
                </a:lnTo>
                <a:lnTo>
                  <a:pt x="3563" y="255"/>
                </a:lnTo>
                <a:lnTo>
                  <a:pt x="3563" y="251"/>
                </a:lnTo>
                <a:lnTo>
                  <a:pt x="3563" y="248"/>
                </a:lnTo>
                <a:lnTo>
                  <a:pt x="3565" y="248"/>
                </a:lnTo>
                <a:lnTo>
                  <a:pt x="3566" y="247"/>
                </a:lnTo>
                <a:lnTo>
                  <a:pt x="3566" y="246"/>
                </a:lnTo>
                <a:lnTo>
                  <a:pt x="3566" y="245"/>
                </a:lnTo>
                <a:lnTo>
                  <a:pt x="3565" y="242"/>
                </a:lnTo>
                <a:lnTo>
                  <a:pt x="3563" y="240"/>
                </a:lnTo>
                <a:lnTo>
                  <a:pt x="3558" y="244"/>
                </a:lnTo>
                <a:lnTo>
                  <a:pt x="3556" y="247"/>
                </a:lnTo>
                <a:lnTo>
                  <a:pt x="3556" y="248"/>
                </a:lnTo>
                <a:lnTo>
                  <a:pt x="3557" y="248"/>
                </a:lnTo>
                <a:lnTo>
                  <a:pt x="3554" y="251"/>
                </a:lnTo>
                <a:lnTo>
                  <a:pt x="3550" y="255"/>
                </a:lnTo>
                <a:lnTo>
                  <a:pt x="3546" y="259"/>
                </a:lnTo>
                <a:lnTo>
                  <a:pt x="3544" y="261"/>
                </a:lnTo>
                <a:lnTo>
                  <a:pt x="3543" y="262"/>
                </a:lnTo>
                <a:lnTo>
                  <a:pt x="3543" y="263"/>
                </a:lnTo>
                <a:lnTo>
                  <a:pt x="3543" y="265"/>
                </a:lnTo>
                <a:lnTo>
                  <a:pt x="3543" y="267"/>
                </a:lnTo>
                <a:lnTo>
                  <a:pt x="3544" y="269"/>
                </a:lnTo>
                <a:lnTo>
                  <a:pt x="3544" y="270"/>
                </a:lnTo>
                <a:lnTo>
                  <a:pt x="3543" y="271"/>
                </a:lnTo>
                <a:lnTo>
                  <a:pt x="3542" y="272"/>
                </a:lnTo>
                <a:lnTo>
                  <a:pt x="3539" y="274"/>
                </a:lnTo>
                <a:lnTo>
                  <a:pt x="3536" y="275"/>
                </a:lnTo>
                <a:lnTo>
                  <a:pt x="3535" y="276"/>
                </a:lnTo>
                <a:lnTo>
                  <a:pt x="3536" y="271"/>
                </a:lnTo>
                <a:lnTo>
                  <a:pt x="3537" y="267"/>
                </a:lnTo>
                <a:lnTo>
                  <a:pt x="3537" y="262"/>
                </a:lnTo>
                <a:lnTo>
                  <a:pt x="3538" y="257"/>
                </a:lnTo>
                <a:lnTo>
                  <a:pt x="3543" y="256"/>
                </a:lnTo>
                <a:lnTo>
                  <a:pt x="3545" y="255"/>
                </a:lnTo>
                <a:lnTo>
                  <a:pt x="3546" y="254"/>
                </a:lnTo>
                <a:lnTo>
                  <a:pt x="3540" y="240"/>
                </a:lnTo>
                <a:lnTo>
                  <a:pt x="3538" y="241"/>
                </a:lnTo>
                <a:lnTo>
                  <a:pt x="3537" y="243"/>
                </a:lnTo>
                <a:lnTo>
                  <a:pt x="3537" y="244"/>
                </a:lnTo>
                <a:lnTo>
                  <a:pt x="3538" y="245"/>
                </a:lnTo>
                <a:lnTo>
                  <a:pt x="3535" y="244"/>
                </a:lnTo>
                <a:lnTo>
                  <a:pt x="3534" y="243"/>
                </a:lnTo>
                <a:lnTo>
                  <a:pt x="3534" y="241"/>
                </a:lnTo>
                <a:lnTo>
                  <a:pt x="3532" y="240"/>
                </a:lnTo>
                <a:lnTo>
                  <a:pt x="3531" y="240"/>
                </a:lnTo>
                <a:lnTo>
                  <a:pt x="3530" y="240"/>
                </a:lnTo>
                <a:lnTo>
                  <a:pt x="3527" y="239"/>
                </a:lnTo>
                <a:lnTo>
                  <a:pt x="3524" y="237"/>
                </a:lnTo>
                <a:lnTo>
                  <a:pt x="3524" y="246"/>
                </a:lnTo>
                <a:lnTo>
                  <a:pt x="3524" y="251"/>
                </a:lnTo>
                <a:lnTo>
                  <a:pt x="3524" y="253"/>
                </a:lnTo>
                <a:lnTo>
                  <a:pt x="3524" y="254"/>
                </a:lnTo>
                <a:lnTo>
                  <a:pt x="3518" y="251"/>
                </a:lnTo>
                <a:lnTo>
                  <a:pt x="3519" y="250"/>
                </a:lnTo>
                <a:lnTo>
                  <a:pt x="3519" y="248"/>
                </a:lnTo>
                <a:lnTo>
                  <a:pt x="3519" y="247"/>
                </a:lnTo>
                <a:lnTo>
                  <a:pt x="3517" y="247"/>
                </a:lnTo>
                <a:lnTo>
                  <a:pt x="3512" y="245"/>
                </a:lnTo>
                <a:lnTo>
                  <a:pt x="3512" y="247"/>
                </a:lnTo>
                <a:lnTo>
                  <a:pt x="3512" y="249"/>
                </a:lnTo>
                <a:lnTo>
                  <a:pt x="3512" y="252"/>
                </a:lnTo>
                <a:lnTo>
                  <a:pt x="3512" y="254"/>
                </a:lnTo>
                <a:lnTo>
                  <a:pt x="3495" y="268"/>
                </a:lnTo>
                <a:lnTo>
                  <a:pt x="3489" y="263"/>
                </a:lnTo>
                <a:lnTo>
                  <a:pt x="3482" y="259"/>
                </a:lnTo>
                <a:lnTo>
                  <a:pt x="3474" y="255"/>
                </a:lnTo>
                <a:lnTo>
                  <a:pt x="3470" y="254"/>
                </a:lnTo>
                <a:lnTo>
                  <a:pt x="3467" y="254"/>
                </a:lnTo>
                <a:lnTo>
                  <a:pt x="3464" y="258"/>
                </a:lnTo>
                <a:lnTo>
                  <a:pt x="3462" y="262"/>
                </a:lnTo>
                <a:lnTo>
                  <a:pt x="3466" y="262"/>
                </a:lnTo>
                <a:lnTo>
                  <a:pt x="3470" y="262"/>
                </a:lnTo>
                <a:lnTo>
                  <a:pt x="3471" y="269"/>
                </a:lnTo>
                <a:lnTo>
                  <a:pt x="3471" y="271"/>
                </a:lnTo>
                <a:lnTo>
                  <a:pt x="3473" y="274"/>
                </a:lnTo>
                <a:lnTo>
                  <a:pt x="3466" y="271"/>
                </a:lnTo>
                <a:lnTo>
                  <a:pt x="3459" y="268"/>
                </a:lnTo>
                <a:lnTo>
                  <a:pt x="3462" y="279"/>
                </a:lnTo>
                <a:lnTo>
                  <a:pt x="3457" y="279"/>
                </a:lnTo>
                <a:lnTo>
                  <a:pt x="3453" y="279"/>
                </a:lnTo>
                <a:lnTo>
                  <a:pt x="3455" y="272"/>
                </a:lnTo>
                <a:lnTo>
                  <a:pt x="3455" y="269"/>
                </a:lnTo>
                <a:lnTo>
                  <a:pt x="3453" y="268"/>
                </a:lnTo>
                <a:lnTo>
                  <a:pt x="3449" y="276"/>
                </a:lnTo>
                <a:lnTo>
                  <a:pt x="3448" y="279"/>
                </a:lnTo>
                <a:lnTo>
                  <a:pt x="3447" y="280"/>
                </a:lnTo>
                <a:lnTo>
                  <a:pt x="3446" y="280"/>
                </a:lnTo>
                <a:lnTo>
                  <a:pt x="3445" y="278"/>
                </a:lnTo>
                <a:lnTo>
                  <a:pt x="3442" y="268"/>
                </a:lnTo>
                <a:lnTo>
                  <a:pt x="3441" y="269"/>
                </a:lnTo>
                <a:lnTo>
                  <a:pt x="3441" y="271"/>
                </a:lnTo>
                <a:lnTo>
                  <a:pt x="3441" y="274"/>
                </a:lnTo>
                <a:lnTo>
                  <a:pt x="3440" y="276"/>
                </a:lnTo>
                <a:lnTo>
                  <a:pt x="3440" y="278"/>
                </a:lnTo>
                <a:lnTo>
                  <a:pt x="3439" y="279"/>
                </a:lnTo>
                <a:lnTo>
                  <a:pt x="3437" y="281"/>
                </a:lnTo>
                <a:lnTo>
                  <a:pt x="3434" y="282"/>
                </a:lnTo>
                <a:lnTo>
                  <a:pt x="3430" y="283"/>
                </a:lnTo>
                <a:lnTo>
                  <a:pt x="3428" y="285"/>
                </a:lnTo>
                <a:lnTo>
                  <a:pt x="3427" y="283"/>
                </a:lnTo>
                <a:lnTo>
                  <a:pt x="3426" y="282"/>
                </a:lnTo>
                <a:lnTo>
                  <a:pt x="3427" y="280"/>
                </a:lnTo>
                <a:lnTo>
                  <a:pt x="3427" y="279"/>
                </a:lnTo>
                <a:lnTo>
                  <a:pt x="3426" y="278"/>
                </a:lnTo>
                <a:lnTo>
                  <a:pt x="3425" y="277"/>
                </a:lnTo>
                <a:lnTo>
                  <a:pt x="3422" y="276"/>
                </a:lnTo>
                <a:lnTo>
                  <a:pt x="3420" y="288"/>
                </a:lnTo>
                <a:lnTo>
                  <a:pt x="3422" y="287"/>
                </a:lnTo>
                <a:lnTo>
                  <a:pt x="3425" y="288"/>
                </a:lnTo>
                <a:lnTo>
                  <a:pt x="3425" y="289"/>
                </a:lnTo>
                <a:lnTo>
                  <a:pt x="3424" y="290"/>
                </a:lnTo>
                <a:lnTo>
                  <a:pt x="3422" y="290"/>
                </a:lnTo>
                <a:lnTo>
                  <a:pt x="3416" y="292"/>
                </a:lnTo>
                <a:lnTo>
                  <a:pt x="3414" y="293"/>
                </a:lnTo>
                <a:lnTo>
                  <a:pt x="3415" y="293"/>
                </a:lnTo>
                <a:lnTo>
                  <a:pt x="3417" y="293"/>
                </a:lnTo>
                <a:lnTo>
                  <a:pt x="3417" y="299"/>
                </a:lnTo>
                <a:lnTo>
                  <a:pt x="3413" y="299"/>
                </a:lnTo>
                <a:lnTo>
                  <a:pt x="3411" y="297"/>
                </a:lnTo>
                <a:lnTo>
                  <a:pt x="3409" y="296"/>
                </a:lnTo>
                <a:lnTo>
                  <a:pt x="3408" y="296"/>
                </a:lnTo>
                <a:lnTo>
                  <a:pt x="3405" y="296"/>
                </a:lnTo>
                <a:lnTo>
                  <a:pt x="3405" y="304"/>
                </a:lnTo>
                <a:lnTo>
                  <a:pt x="3403" y="304"/>
                </a:lnTo>
                <a:lnTo>
                  <a:pt x="3402" y="304"/>
                </a:lnTo>
                <a:lnTo>
                  <a:pt x="3401" y="303"/>
                </a:lnTo>
                <a:lnTo>
                  <a:pt x="3401" y="302"/>
                </a:lnTo>
                <a:lnTo>
                  <a:pt x="3401" y="301"/>
                </a:lnTo>
                <a:lnTo>
                  <a:pt x="3401" y="297"/>
                </a:lnTo>
                <a:lnTo>
                  <a:pt x="3402" y="293"/>
                </a:lnTo>
                <a:lnTo>
                  <a:pt x="3403" y="289"/>
                </a:lnTo>
                <a:lnTo>
                  <a:pt x="3402" y="287"/>
                </a:lnTo>
                <a:lnTo>
                  <a:pt x="3402" y="286"/>
                </a:lnTo>
                <a:lnTo>
                  <a:pt x="3401" y="286"/>
                </a:lnTo>
                <a:lnTo>
                  <a:pt x="3400" y="286"/>
                </a:lnTo>
                <a:lnTo>
                  <a:pt x="3397" y="286"/>
                </a:lnTo>
                <a:lnTo>
                  <a:pt x="3394" y="288"/>
                </a:lnTo>
                <a:lnTo>
                  <a:pt x="3391" y="290"/>
                </a:lnTo>
                <a:lnTo>
                  <a:pt x="3389" y="291"/>
                </a:lnTo>
                <a:lnTo>
                  <a:pt x="3386" y="293"/>
                </a:lnTo>
                <a:lnTo>
                  <a:pt x="3386" y="304"/>
                </a:lnTo>
                <a:lnTo>
                  <a:pt x="3387" y="306"/>
                </a:lnTo>
                <a:lnTo>
                  <a:pt x="3387" y="307"/>
                </a:lnTo>
                <a:lnTo>
                  <a:pt x="3388" y="307"/>
                </a:lnTo>
                <a:lnTo>
                  <a:pt x="3391" y="307"/>
                </a:lnTo>
                <a:lnTo>
                  <a:pt x="3394" y="306"/>
                </a:lnTo>
                <a:lnTo>
                  <a:pt x="3400" y="304"/>
                </a:lnTo>
                <a:lnTo>
                  <a:pt x="3397" y="317"/>
                </a:lnTo>
                <a:lnTo>
                  <a:pt x="3396" y="321"/>
                </a:lnTo>
                <a:lnTo>
                  <a:pt x="3394" y="325"/>
                </a:lnTo>
                <a:lnTo>
                  <a:pt x="3392" y="327"/>
                </a:lnTo>
                <a:lnTo>
                  <a:pt x="3389" y="330"/>
                </a:lnTo>
                <a:lnTo>
                  <a:pt x="3384" y="332"/>
                </a:lnTo>
                <a:lnTo>
                  <a:pt x="3377" y="335"/>
                </a:lnTo>
                <a:lnTo>
                  <a:pt x="3378" y="339"/>
                </a:lnTo>
                <a:lnTo>
                  <a:pt x="3379" y="340"/>
                </a:lnTo>
                <a:lnTo>
                  <a:pt x="3380" y="340"/>
                </a:lnTo>
                <a:lnTo>
                  <a:pt x="3381" y="340"/>
                </a:lnTo>
                <a:lnTo>
                  <a:pt x="3383" y="341"/>
                </a:lnTo>
                <a:lnTo>
                  <a:pt x="3383" y="352"/>
                </a:lnTo>
                <a:lnTo>
                  <a:pt x="3375" y="348"/>
                </a:lnTo>
                <a:lnTo>
                  <a:pt x="3366" y="344"/>
                </a:lnTo>
                <a:lnTo>
                  <a:pt x="3368" y="349"/>
                </a:lnTo>
                <a:lnTo>
                  <a:pt x="3369" y="352"/>
                </a:lnTo>
                <a:lnTo>
                  <a:pt x="3372" y="356"/>
                </a:lnTo>
                <a:lnTo>
                  <a:pt x="3374" y="361"/>
                </a:lnTo>
                <a:lnTo>
                  <a:pt x="3377" y="369"/>
                </a:lnTo>
                <a:lnTo>
                  <a:pt x="3376" y="370"/>
                </a:lnTo>
                <a:lnTo>
                  <a:pt x="3374" y="370"/>
                </a:lnTo>
                <a:lnTo>
                  <a:pt x="3370" y="369"/>
                </a:lnTo>
                <a:lnTo>
                  <a:pt x="3366" y="369"/>
                </a:lnTo>
                <a:lnTo>
                  <a:pt x="3365" y="369"/>
                </a:lnTo>
                <a:lnTo>
                  <a:pt x="3363" y="369"/>
                </a:lnTo>
                <a:lnTo>
                  <a:pt x="3363" y="371"/>
                </a:lnTo>
                <a:lnTo>
                  <a:pt x="3363" y="375"/>
                </a:lnTo>
                <a:lnTo>
                  <a:pt x="3363" y="380"/>
                </a:lnTo>
                <a:lnTo>
                  <a:pt x="3355" y="386"/>
                </a:lnTo>
                <a:lnTo>
                  <a:pt x="3350" y="388"/>
                </a:lnTo>
                <a:lnTo>
                  <a:pt x="3348" y="389"/>
                </a:lnTo>
                <a:lnTo>
                  <a:pt x="3346" y="389"/>
                </a:lnTo>
                <a:lnTo>
                  <a:pt x="3346" y="388"/>
                </a:lnTo>
                <a:lnTo>
                  <a:pt x="3346" y="386"/>
                </a:lnTo>
                <a:lnTo>
                  <a:pt x="3346" y="385"/>
                </a:lnTo>
                <a:lnTo>
                  <a:pt x="3345" y="385"/>
                </a:lnTo>
                <a:lnTo>
                  <a:pt x="3344" y="386"/>
                </a:lnTo>
                <a:lnTo>
                  <a:pt x="3342" y="388"/>
                </a:lnTo>
                <a:lnTo>
                  <a:pt x="3341" y="392"/>
                </a:lnTo>
                <a:lnTo>
                  <a:pt x="3339" y="395"/>
                </a:lnTo>
                <a:lnTo>
                  <a:pt x="3338" y="397"/>
                </a:lnTo>
                <a:lnTo>
                  <a:pt x="3336" y="397"/>
                </a:lnTo>
                <a:lnTo>
                  <a:pt x="3333" y="397"/>
                </a:lnTo>
                <a:lnTo>
                  <a:pt x="3331" y="397"/>
                </a:lnTo>
                <a:lnTo>
                  <a:pt x="3329" y="397"/>
                </a:lnTo>
                <a:lnTo>
                  <a:pt x="3329" y="403"/>
                </a:lnTo>
                <a:lnTo>
                  <a:pt x="3335" y="403"/>
                </a:lnTo>
                <a:lnTo>
                  <a:pt x="3332" y="405"/>
                </a:lnTo>
                <a:lnTo>
                  <a:pt x="3331" y="406"/>
                </a:lnTo>
                <a:lnTo>
                  <a:pt x="3331" y="407"/>
                </a:lnTo>
                <a:lnTo>
                  <a:pt x="3331" y="408"/>
                </a:lnTo>
                <a:lnTo>
                  <a:pt x="3331" y="409"/>
                </a:lnTo>
                <a:lnTo>
                  <a:pt x="3332" y="411"/>
                </a:lnTo>
                <a:lnTo>
                  <a:pt x="3333" y="413"/>
                </a:lnTo>
                <a:lnTo>
                  <a:pt x="3333" y="415"/>
                </a:lnTo>
                <a:lnTo>
                  <a:pt x="3332" y="417"/>
                </a:lnTo>
                <a:lnTo>
                  <a:pt x="3332" y="418"/>
                </a:lnTo>
                <a:lnTo>
                  <a:pt x="3331" y="418"/>
                </a:lnTo>
                <a:lnTo>
                  <a:pt x="3329" y="419"/>
                </a:lnTo>
                <a:lnTo>
                  <a:pt x="3326" y="419"/>
                </a:lnTo>
                <a:lnTo>
                  <a:pt x="3324" y="420"/>
                </a:lnTo>
                <a:lnTo>
                  <a:pt x="3316" y="424"/>
                </a:lnTo>
                <a:lnTo>
                  <a:pt x="3313" y="426"/>
                </a:lnTo>
                <a:lnTo>
                  <a:pt x="3310" y="428"/>
                </a:lnTo>
                <a:lnTo>
                  <a:pt x="3308" y="431"/>
                </a:lnTo>
                <a:lnTo>
                  <a:pt x="3307" y="432"/>
                </a:lnTo>
                <a:lnTo>
                  <a:pt x="3307" y="434"/>
                </a:lnTo>
                <a:lnTo>
                  <a:pt x="3305" y="439"/>
                </a:lnTo>
                <a:lnTo>
                  <a:pt x="3304" y="445"/>
                </a:lnTo>
                <a:lnTo>
                  <a:pt x="3301" y="444"/>
                </a:lnTo>
                <a:lnTo>
                  <a:pt x="3298" y="443"/>
                </a:lnTo>
                <a:lnTo>
                  <a:pt x="3295" y="441"/>
                </a:lnTo>
                <a:lnTo>
                  <a:pt x="3293" y="440"/>
                </a:lnTo>
                <a:lnTo>
                  <a:pt x="3292" y="441"/>
                </a:lnTo>
                <a:lnTo>
                  <a:pt x="3290" y="443"/>
                </a:lnTo>
                <a:lnTo>
                  <a:pt x="3286" y="450"/>
                </a:lnTo>
                <a:lnTo>
                  <a:pt x="3282" y="456"/>
                </a:lnTo>
                <a:lnTo>
                  <a:pt x="3279" y="459"/>
                </a:lnTo>
                <a:lnTo>
                  <a:pt x="3276" y="460"/>
                </a:lnTo>
                <a:lnTo>
                  <a:pt x="3274" y="460"/>
                </a:lnTo>
                <a:lnTo>
                  <a:pt x="3272" y="461"/>
                </a:lnTo>
                <a:lnTo>
                  <a:pt x="3271" y="461"/>
                </a:lnTo>
                <a:lnTo>
                  <a:pt x="3270" y="462"/>
                </a:lnTo>
                <a:lnTo>
                  <a:pt x="3268" y="465"/>
                </a:lnTo>
                <a:lnTo>
                  <a:pt x="3267" y="469"/>
                </a:lnTo>
                <a:lnTo>
                  <a:pt x="3266" y="472"/>
                </a:lnTo>
                <a:lnTo>
                  <a:pt x="3265" y="476"/>
                </a:lnTo>
                <a:lnTo>
                  <a:pt x="3262" y="476"/>
                </a:lnTo>
                <a:lnTo>
                  <a:pt x="3260" y="477"/>
                </a:lnTo>
                <a:lnTo>
                  <a:pt x="3259" y="478"/>
                </a:lnTo>
                <a:lnTo>
                  <a:pt x="3259" y="479"/>
                </a:lnTo>
                <a:lnTo>
                  <a:pt x="3260" y="481"/>
                </a:lnTo>
                <a:lnTo>
                  <a:pt x="3262" y="481"/>
                </a:lnTo>
                <a:lnTo>
                  <a:pt x="3265" y="482"/>
                </a:lnTo>
                <a:lnTo>
                  <a:pt x="3268" y="482"/>
                </a:lnTo>
                <a:lnTo>
                  <a:pt x="3268" y="481"/>
                </a:lnTo>
                <a:lnTo>
                  <a:pt x="3270" y="480"/>
                </a:lnTo>
                <a:lnTo>
                  <a:pt x="3272" y="477"/>
                </a:lnTo>
                <a:lnTo>
                  <a:pt x="3275" y="475"/>
                </a:lnTo>
                <a:lnTo>
                  <a:pt x="3276" y="473"/>
                </a:lnTo>
                <a:lnTo>
                  <a:pt x="3279" y="473"/>
                </a:lnTo>
                <a:lnTo>
                  <a:pt x="3282" y="475"/>
                </a:lnTo>
                <a:lnTo>
                  <a:pt x="3283" y="475"/>
                </a:lnTo>
                <a:lnTo>
                  <a:pt x="3283" y="477"/>
                </a:lnTo>
                <a:lnTo>
                  <a:pt x="3283" y="478"/>
                </a:lnTo>
                <a:lnTo>
                  <a:pt x="3282" y="479"/>
                </a:lnTo>
                <a:lnTo>
                  <a:pt x="3279" y="481"/>
                </a:lnTo>
                <a:lnTo>
                  <a:pt x="3276" y="482"/>
                </a:lnTo>
                <a:lnTo>
                  <a:pt x="3270" y="485"/>
                </a:lnTo>
                <a:lnTo>
                  <a:pt x="3270" y="490"/>
                </a:lnTo>
                <a:lnTo>
                  <a:pt x="3265" y="489"/>
                </a:lnTo>
                <a:lnTo>
                  <a:pt x="3262" y="489"/>
                </a:lnTo>
                <a:lnTo>
                  <a:pt x="3259" y="490"/>
                </a:lnTo>
                <a:lnTo>
                  <a:pt x="3256" y="490"/>
                </a:lnTo>
                <a:lnTo>
                  <a:pt x="3256" y="487"/>
                </a:lnTo>
                <a:lnTo>
                  <a:pt x="3256" y="483"/>
                </a:lnTo>
                <a:lnTo>
                  <a:pt x="3255" y="480"/>
                </a:lnTo>
                <a:lnTo>
                  <a:pt x="3254" y="479"/>
                </a:lnTo>
                <a:lnTo>
                  <a:pt x="3252" y="479"/>
                </a:lnTo>
                <a:lnTo>
                  <a:pt x="3251" y="479"/>
                </a:lnTo>
                <a:lnTo>
                  <a:pt x="3250" y="481"/>
                </a:lnTo>
                <a:lnTo>
                  <a:pt x="3249" y="483"/>
                </a:lnTo>
                <a:lnTo>
                  <a:pt x="3248" y="485"/>
                </a:lnTo>
                <a:lnTo>
                  <a:pt x="3240" y="480"/>
                </a:lnTo>
                <a:lnTo>
                  <a:pt x="3234" y="476"/>
                </a:lnTo>
                <a:lnTo>
                  <a:pt x="3231" y="481"/>
                </a:lnTo>
                <a:lnTo>
                  <a:pt x="3230" y="483"/>
                </a:lnTo>
                <a:lnTo>
                  <a:pt x="3228" y="485"/>
                </a:lnTo>
                <a:lnTo>
                  <a:pt x="3231" y="485"/>
                </a:lnTo>
                <a:lnTo>
                  <a:pt x="3232" y="485"/>
                </a:lnTo>
                <a:lnTo>
                  <a:pt x="3233" y="484"/>
                </a:lnTo>
                <a:lnTo>
                  <a:pt x="3235" y="483"/>
                </a:lnTo>
                <a:lnTo>
                  <a:pt x="3237" y="482"/>
                </a:lnTo>
                <a:lnTo>
                  <a:pt x="3236" y="486"/>
                </a:lnTo>
                <a:lnTo>
                  <a:pt x="3237" y="487"/>
                </a:lnTo>
                <a:lnTo>
                  <a:pt x="3237" y="488"/>
                </a:lnTo>
                <a:lnTo>
                  <a:pt x="3238" y="490"/>
                </a:lnTo>
                <a:lnTo>
                  <a:pt x="3239" y="493"/>
                </a:lnTo>
                <a:lnTo>
                  <a:pt x="3237" y="494"/>
                </a:lnTo>
                <a:lnTo>
                  <a:pt x="3237" y="495"/>
                </a:lnTo>
                <a:lnTo>
                  <a:pt x="3237" y="496"/>
                </a:lnTo>
                <a:lnTo>
                  <a:pt x="3237" y="499"/>
                </a:lnTo>
                <a:lnTo>
                  <a:pt x="3232" y="498"/>
                </a:lnTo>
                <a:lnTo>
                  <a:pt x="3228" y="499"/>
                </a:lnTo>
                <a:lnTo>
                  <a:pt x="3227" y="501"/>
                </a:lnTo>
                <a:lnTo>
                  <a:pt x="3225" y="504"/>
                </a:lnTo>
                <a:lnTo>
                  <a:pt x="3223" y="510"/>
                </a:lnTo>
                <a:lnTo>
                  <a:pt x="3218" y="511"/>
                </a:lnTo>
                <a:lnTo>
                  <a:pt x="3213" y="510"/>
                </a:lnTo>
                <a:lnTo>
                  <a:pt x="3208" y="510"/>
                </a:lnTo>
                <a:lnTo>
                  <a:pt x="3205" y="510"/>
                </a:lnTo>
                <a:lnTo>
                  <a:pt x="3203" y="510"/>
                </a:lnTo>
                <a:lnTo>
                  <a:pt x="3203" y="515"/>
                </a:lnTo>
                <a:lnTo>
                  <a:pt x="3205" y="514"/>
                </a:lnTo>
                <a:lnTo>
                  <a:pt x="3206" y="514"/>
                </a:lnTo>
                <a:lnTo>
                  <a:pt x="3207" y="515"/>
                </a:lnTo>
                <a:lnTo>
                  <a:pt x="3208" y="516"/>
                </a:lnTo>
                <a:lnTo>
                  <a:pt x="3209" y="521"/>
                </a:lnTo>
                <a:lnTo>
                  <a:pt x="3202" y="524"/>
                </a:lnTo>
                <a:lnTo>
                  <a:pt x="3200" y="525"/>
                </a:lnTo>
                <a:lnTo>
                  <a:pt x="3199" y="525"/>
                </a:lnTo>
                <a:lnTo>
                  <a:pt x="3200" y="524"/>
                </a:lnTo>
                <a:lnTo>
                  <a:pt x="3189" y="524"/>
                </a:lnTo>
                <a:lnTo>
                  <a:pt x="3189" y="532"/>
                </a:lnTo>
                <a:lnTo>
                  <a:pt x="3196" y="531"/>
                </a:lnTo>
                <a:lnTo>
                  <a:pt x="3198" y="532"/>
                </a:lnTo>
                <a:lnTo>
                  <a:pt x="3197" y="533"/>
                </a:lnTo>
                <a:lnTo>
                  <a:pt x="3192" y="535"/>
                </a:lnTo>
                <a:lnTo>
                  <a:pt x="3182" y="538"/>
                </a:lnTo>
                <a:lnTo>
                  <a:pt x="3176" y="540"/>
                </a:lnTo>
                <a:lnTo>
                  <a:pt x="3166" y="541"/>
                </a:lnTo>
                <a:lnTo>
                  <a:pt x="3166" y="546"/>
                </a:lnTo>
                <a:lnTo>
                  <a:pt x="3178" y="549"/>
                </a:lnTo>
                <a:lnTo>
                  <a:pt x="3185" y="551"/>
                </a:lnTo>
                <a:lnTo>
                  <a:pt x="3180" y="551"/>
                </a:lnTo>
                <a:lnTo>
                  <a:pt x="3171" y="550"/>
                </a:lnTo>
                <a:lnTo>
                  <a:pt x="3166" y="549"/>
                </a:lnTo>
                <a:lnTo>
                  <a:pt x="3164" y="549"/>
                </a:lnTo>
                <a:lnTo>
                  <a:pt x="3158" y="555"/>
                </a:lnTo>
                <a:lnTo>
                  <a:pt x="3160" y="563"/>
                </a:lnTo>
                <a:lnTo>
                  <a:pt x="3161" y="565"/>
                </a:lnTo>
                <a:lnTo>
                  <a:pt x="3163" y="567"/>
                </a:lnTo>
                <a:lnTo>
                  <a:pt x="3164" y="567"/>
                </a:lnTo>
                <a:lnTo>
                  <a:pt x="3167" y="567"/>
                </a:lnTo>
                <a:lnTo>
                  <a:pt x="3175" y="566"/>
                </a:lnTo>
                <a:lnTo>
                  <a:pt x="3168" y="569"/>
                </a:lnTo>
                <a:lnTo>
                  <a:pt x="3161" y="572"/>
                </a:lnTo>
                <a:lnTo>
                  <a:pt x="3162" y="575"/>
                </a:lnTo>
                <a:lnTo>
                  <a:pt x="3163" y="576"/>
                </a:lnTo>
                <a:lnTo>
                  <a:pt x="3164" y="577"/>
                </a:lnTo>
                <a:lnTo>
                  <a:pt x="3169" y="577"/>
                </a:lnTo>
                <a:lnTo>
                  <a:pt x="3169" y="583"/>
                </a:lnTo>
                <a:lnTo>
                  <a:pt x="3161" y="586"/>
                </a:lnTo>
                <a:lnTo>
                  <a:pt x="3169" y="589"/>
                </a:lnTo>
                <a:lnTo>
                  <a:pt x="3172" y="589"/>
                </a:lnTo>
                <a:lnTo>
                  <a:pt x="3173" y="589"/>
                </a:lnTo>
                <a:lnTo>
                  <a:pt x="3173" y="591"/>
                </a:lnTo>
                <a:lnTo>
                  <a:pt x="3172" y="593"/>
                </a:lnTo>
                <a:lnTo>
                  <a:pt x="3169" y="597"/>
                </a:lnTo>
                <a:lnTo>
                  <a:pt x="3175" y="599"/>
                </a:lnTo>
                <a:lnTo>
                  <a:pt x="3176" y="599"/>
                </a:lnTo>
                <a:lnTo>
                  <a:pt x="3175" y="599"/>
                </a:lnTo>
                <a:lnTo>
                  <a:pt x="3174" y="599"/>
                </a:lnTo>
                <a:lnTo>
                  <a:pt x="3175" y="600"/>
                </a:lnTo>
                <a:lnTo>
                  <a:pt x="3178" y="603"/>
                </a:lnTo>
                <a:lnTo>
                  <a:pt x="3180" y="600"/>
                </a:lnTo>
                <a:lnTo>
                  <a:pt x="3182" y="598"/>
                </a:lnTo>
                <a:lnTo>
                  <a:pt x="3186" y="591"/>
                </a:lnTo>
                <a:lnTo>
                  <a:pt x="3192" y="593"/>
                </a:lnTo>
                <a:lnTo>
                  <a:pt x="3194" y="593"/>
                </a:lnTo>
                <a:lnTo>
                  <a:pt x="3195" y="593"/>
                </a:lnTo>
                <a:lnTo>
                  <a:pt x="3195" y="594"/>
                </a:lnTo>
                <a:lnTo>
                  <a:pt x="3194" y="594"/>
                </a:lnTo>
                <a:lnTo>
                  <a:pt x="3189" y="594"/>
                </a:lnTo>
                <a:lnTo>
                  <a:pt x="3183" y="605"/>
                </a:lnTo>
                <a:lnTo>
                  <a:pt x="3178" y="617"/>
                </a:lnTo>
                <a:lnTo>
                  <a:pt x="3172" y="616"/>
                </a:lnTo>
                <a:lnTo>
                  <a:pt x="3169" y="616"/>
                </a:lnTo>
                <a:lnTo>
                  <a:pt x="3166" y="617"/>
                </a:lnTo>
                <a:lnTo>
                  <a:pt x="3167" y="618"/>
                </a:lnTo>
                <a:lnTo>
                  <a:pt x="3167" y="621"/>
                </a:lnTo>
                <a:lnTo>
                  <a:pt x="3166" y="623"/>
                </a:lnTo>
                <a:lnTo>
                  <a:pt x="3166" y="625"/>
                </a:lnTo>
                <a:lnTo>
                  <a:pt x="3170" y="628"/>
                </a:lnTo>
                <a:lnTo>
                  <a:pt x="3173" y="629"/>
                </a:lnTo>
                <a:lnTo>
                  <a:pt x="3175" y="631"/>
                </a:lnTo>
                <a:lnTo>
                  <a:pt x="3176" y="626"/>
                </a:lnTo>
                <a:lnTo>
                  <a:pt x="3177" y="625"/>
                </a:lnTo>
                <a:lnTo>
                  <a:pt x="3177" y="624"/>
                </a:lnTo>
                <a:lnTo>
                  <a:pt x="3177" y="625"/>
                </a:lnTo>
                <a:lnTo>
                  <a:pt x="3178" y="625"/>
                </a:lnTo>
                <a:lnTo>
                  <a:pt x="3183" y="625"/>
                </a:lnTo>
                <a:lnTo>
                  <a:pt x="3184" y="628"/>
                </a:lnTo>
                <a:lnTo>
                  <a:pt x="3185" y="631"/>
                </a:lnTo>
                <a:lnTo>
                  <a:pt x="3185" y="634"/>
                </a:lnTo>
                <a:lnTo>
                  <a:pt x="3184" y="634"/>
                </a:lnTo>
                <a:lnTo>
                  <a:pt x="3183" y="634"/>
                </a:lnTo>
                <a:lnTo>
                  <a:pt x="3181" y="637"/>
                </a:lnTo>
                <a:lnTo>
                  <a:pt x="3178" y="640"/>
                </a:lnTo>
                <a:lnTo>
                  <a:pt x="3175" y="642"/>
                </a:lnTo>
                <a:lnTo>
                  <a:pt x="3174" y="645"/>
                </a:lnTo>
                <a:lnTo>
                  <a:pt x="3175" y="648"/>
                </a:lnTo>
                <a:lnTo>
                  <a:pt x="3175" y="651"/>
                </a:lnTo>
                <a:lnTo>
                  <a:pt x="3175" y="652"/>
                </a:lnTo>
                <a:lnTo>
                  <a:pt x="3175" y="653"/>
                </a:lnTo>
                <a:lnTo>
                  <a:pt x="3180" y="653"/>
                </a:lnTo>
                <a:lnTo>
                  <a:pt x="3183" y="662"/>
                </a:lnTo>
                <a:lnTo>
                  <a:pt x="3185" y="662"/>
                </a:lnTo>
                <a:lnTo>
                  <a:pt x="3187" y="662"/>
                </a:lnTo>
                <a:lnTo>
                  <a:pt x="3190" y="662"/>
                </a:lnTo>
                <a:lnTo>
                  <a:pt x="3195" y="659"/>
                </a:lnTo>
                <a:lnTo>
                  <a:pt x="3196" y="659"/>
                </a:lnTo>
                <a:lnTo>
                  <a:pt x="3197" y="659"/>
                </a:lnTo>
                <a:lnTo>
                  <a:pt x="3197" y="667"/>
                </a:lnTo>
                <a:lnTo>
                  <a:pt x="3202" y="667"/>
                </a:lnTo>
                <a:lnTo>
                  <a:pt x="3207" y="666"/>
                </a:lnTo>
                <a:lnTo>
                  <a:pt x="3213" y="665"/>
                </a:lnTo>
                <a:lnTo>
                  <a:pt x="3218" y="663"/>
                </a:lnTo>
                <a:lnTo>
                  <a:pt x="3228" y="658"/>
                </a:lnTo>
                <a:lnTo>
                  <a:pt x="3237" y="653"/>
                </a:lnTo>
                <a:lnTo>
                  <a:pt x="3238" y="652"/>
                </a:lnTo>
                <a:lnTo>
                  <a:pt x="3239" y="649"/>
                </a:lnTo>
                <a:lnTo>
                  <a:pt x="3241" y="646"/>
                </a:lnTo>
                <a:lnTo>
                  <a:pt x="3242" y="645"/>
                </a:lnTo>
                <a:lnTo>
                  <a:pt x="3245" y="644"/>
                </a:lnTo>
                <a:lnTo>
                  <a:pt x="3248" y="645"/>
                </a:lnTo>
                <a:lnTo>
                  <a:pt x="3251" y="645"/>
                </a:lnTo>
                <a:lnTo>
                  <a:pt x="3254" y="645"/>
                </a:lnTo>
                <a:lnTo>
                  <a:pt x="3256" y="644"/>
                </a:lnTo>
                <a:lnTo>
                  <a:pt x="3259" y="642"/>
                </a:lnTo>
                <a:lnTo>
                  <a:pt x="3265" y="639"/>
                </a:lnTo>
                <a:lnTo>
                  <a:pt x="3271" y="634"/>
                </a:lnTo>
                <a:lnTo>
                  <a:pt x="3276" y="631"/>
                </a:lnTo>
                <a:lnTo>
                  <a:pt x="3277" y="633"/>
                </a:lnTo>
                <a:lnTo>
                  <a:pt x="3277" y="634"/>
                </a:lnTo>
                <a:lnTo>
                  <a:pt x="3278" y="636"/>
                </a:lnTo>
                <a:lnTo>
                  <a:pt x="3279" y="638"/>
                </a:lnTo>
                <a:lnTo>
                  <a:pt x="3279" y="647"/>
                </a:lnTo>
                <a:lnTo>
                  <a:pt x="3279" y="656"/>
                </a:lnTo>
                <a:lnTo>
                  <a:pt x="3284" y="656"/>
                </a:lnTo>
                <a:lnTo>
                  <a:pt x="3285" y="659"/>
                </a:lnTo>
                <a:lnTo>
                  <a:pt x="3285" y="661"/>
                </a:lnTo>
                <a:lnTo>
                  <a:pt x="3283" y="665"/>
                </a:lnTo>
                <a:lnTo>
                  <a:pt x="3282" y="669"/>
                </a:lnTo>
                <a:lnTo>
                  <a:pt x="3282" y="671"/>
                </a:lnTo>
                <a:lnTo>
                  <a:pt x="3282" y="673"/>
                </a:lnTo>
                <a:lnTo>
                  <a:pt x="3286" y="679"/>
                </a:lnTo>
                <a:lnTo>
                  <a:pt x="3294" y="688"/>
                </a:lnTo>
                <a:lnTo>
                  <a:pt x="3310" y="704"/>
                </a:lnTo>
                <a:lnTo>
                  <a:pt x="3307" y="709"/>
                </a:lnTo>
                <a:lnTo>
                  <a:pt x="3304" y="715"/>
                </a:lnTo>
                <a:lnTo>
                  <a:pt x="3299" y="715"/>
                </a:lnTo>
                <a:lnTo>
                  <a:pt x="3298" y="716"/>
                </a:lnTo>
                <a:lnTo>
                  <a:pt x="3298" y="718"/>
                </a:lnTo>
                <a:lnTo>
                  <a:pt x="3299" y="721"/>
                </a:lnTo>
                <a:lnTo>
                  <a:pt x="3299" y="724"/>
                </a:lnTo>
                <a:lnTo>
                  <a:pt x="3299" y="726"/>
                </a:lnTo>
                <a:lnTo>
                  <a:pt x="3302" y="728"/>
                </a:lnTo>
                <a:lnTo>
                  <a:pt x="3304" y="729"/>
                </a:lnTo>
                <a:lnTo>
                  <a:pt x="3305" y="733"/>
                </a:lnTo>
                <a:lnTo>
                  <a:pt x="3304" y="734"/>
                </a:lnTo>
                <a:lnTo>
                  <a:pt x="3303" y="736"/>
                </a:lnTo>
                <a:lnTo>
                  <a:pt x="3301" y="738"/>
                </a:lnTo>
                <a:lnTo>
                  <a:pt x="3315" y="738"/>
                </a:lnTo>
                <a:lnTo>
                  <a:pt x="3323" y="738"/>
                </a:lnTo>
                <a:lnTo>
                  <a:pt x="3329" y="738"/>
                </a:lnTo>
                <a:lnTo>
                  <a:pt x="3330" y="734"/>
                </a:lnTo>
                <a:lnTo>
                  <a:pt x="3329" y="731"/>
                </a:lnTo>
                <a:lnTo>
                  <a:pt x="3329" y="727"/>
                </a:lnTo>
                <a:lnTo>
                  <a:pt x="3329" y="725"/>
                </a:lnTo>
                <a:lnTo>
                  <a:pt x="3329" y="724"/>
                </a:lnTo>
                <a:lnTo>
                  <a:pt x="3331" y="721"/>
                </a:lnTo>
                <a:lnTo>
                  <a:pt x="3333" y="719"/>
                </a:lnTo>
                <a:lnTo>
                  <a:pt x="3338" y="712"/>
                </a:lnTo>
                <a:lnTo>
                  <a:pt x="3346" y="714"/>
                </a:lnTo>
                <a:lnTo>
                  <a:pt x="3355" y="715"/>
                </a:lnTo>
                <a:lnTo>
                  <a:pt x="3360" y="716"/>
                </a:lnTo>
                <a:lnTo>
                  <a:pt x="3364" y="715"/>
                </a:lnTo>
                <a:lnTo>
                  <a:pt x="3368" y="714"/>
                </a:lnTo>
                <a:lnTo>
                  <a:pt x="3370" y="713"/>
                </a:lnTo>
                <a:lnTo>
                  <a:pt x="3372" y="712"/>
                </a:lnTo>
                <a:lnTo>
                  <a:pt x="3373" y="710"/>
                </a:lnTo>
                <a:lnTo>
                  <a:pt x="3375" y="706"/>
                </a:lnTo>
                <a:lnTo>
                  <a:pt x="3376" y="701"/>
                </a:lnTo>
                <a:lnTo>
                  <a:pt x="3377" y="698"/>
                </a:lnTo>
                <a:lnTo>
                  <a:pt x="3376" y="699"/>
                </a:lnTo>
                <a:lnTo>
                  <a:pt x="3375" y="699"/>
                </a:lnTo>
                <a:lnTo>
                  <a:pt x="3374" y="701"/>
                </a:lnTo>
                <a:lnTo>
                  <a:pt x="3372" y="703"/>
                </a:lnTo>
                <a:lnTo>
                  <a:pt x="3372" y="704"/>
                </a:lnTo>
                <a:lnTo>
                  <a:pt x="3370" y="703"/>
                </a:lnTo>
                <a:lnTo>
                  <a:pt x="3370" y="701"/>
                </a:lnTo>
                <a:lnTo>
                  <a:pt x="3370" y="695"/>
                </a:lnTo>
                <a:lnTo>
                  <a:pt x="3371" y="687"/>
                </a:lnTo>
                <a:lnTo>
                  <a:pt x="3372" y="681"/>
                </a:lnTo>
                <a:lnTo>
                  <a:pt x="3374" y="675"/>
                </a:lnTo>
                <a:lnTo>
                  <a:pt x="3377" y="665"/>
                </a:lnTo>
                <a:lnTo>
                  <a:pt x="3378" y="659"/>
                </a:lnTo>
                <a:lnTo>
                  <a:pt x="3378" y="654"/>
                </a:lnTo>
                <a:lnTo>
                  <a:pt x="3377" y="650"/>
                </a:lnTo>
                <a:lnTo>
                  <a:pt x="3376" y="649"/>
                </a:lnTo>
                <a:lnTo>
                  <a:pt x="3374" y="648"/>
                </a:lnTo>
                <a:lnTo>
                  <a:pt x="3378" y="645"/>
                </a:lnTo>
                <a:lnTo>
                  <a:pt x="3379" y="644"/>
                </a:lnTo>
                <a:lnTo>
                  <a:pt x="3379" y="643"/>
                </a:lnTo>
                <a:lnTo>
                  <a:pt x="3378" y="642"/>
                </a:lnTo>
                <a:lnTo>
                  <a:pt x="3377" y="641"/>
                </a:lnTo>
                <a:lnTo>
                  <a:pt x="3378" y="640"/>
                </a:lnTo>
                <a:lnTo>
                  <a:pt x="3380" y="639"/>
                </a:lnTo>
                <a:lnTo>
                  <a:pt x="3383" y="638"/>
                </a:lnTo>
                <a:lnTo>
                  <a:pt x="3386" y="638"/>
                </a:lnTo>
                <a:lnTo>
                  <a:pt x="3391" y="638"/>
                </a:lnTo>
                <a:lnTo>
                  <a:pt x="3395" y="640"/>
                </a:lnTo>
                <a:lnTo>
                  <a:pt x="3398" y="640"/>
                </a:lnTo>
                <a:lnTo>
                  <a:pt x="3400" y="639"/>
                </a:lnTo>
                <a:lnTo>
                  <a:pt x="3408" y="628"/>
                </a:lnTo>
                <a:lnTo>
                  <a:pt x="3414" y="628"/>
                </a:lnTo>
                <a:lnTo>
                  <a:pt x="3414" y="626"/>
                </a:lnTo>
                <a:lnTo>
                  <a:pt x="3414" y="625"/>
                </a:lnTo>
                <a:lnTo>
                  <a:pt x="3413" y="624"/>
                </a:lnTo>
                <a:lnTo>
                  <a:pt x="3412" y="622"/>
                </a:lnTo>
                <a:lnTo>
                  <a:pt x="3410" y="621"/>
                </a:lnTo>
                <a:lnTo>
                  <a:pt x="3408" y="620"/>
                </a:lnTo>
                <a:lnTo>
                  <a:pt x="3414" y="617"/>
                </a:lnTo>
                <a:lnTo>
                  <a:pt x="3418" y="615"/>
                </a:lnTo>
                <a:lnTo>
                  <a:pt x="3420" y="614"/>
                </a:lnTo>
                <a:lnTo>
                  <a:pt x="3420" y="608"/>
                </a:lnTo>
                <a:lnTo>
                  <a:pt x="3412" y="598"/>
                </a:lnTo>
                <a:lnTo>
                  <a:pt x="3409" y="594"/>
                </a:lnTo>
                <a:lnTo>
                  <a:pt x="3405" y="590"/>
                </a:lnTo>
                <a:lnTo>
                  <a:pt x="3402" y="588"/>
                </a:lnTo>
                <a:lnTo>
                  <a:pt x="3397" y="586"/>
                </a:lnTo>
                <a:lnTo>
                  <a:pt x="3392" y="584"/>
                </a:lnTo>
                <a:lnTo>
                  <a:pt x="3386" y="583"/>
                </a:lnTo>
                <a:lnTo>
                  <a:pt x="3386" y="573"/>
                </a:lnTo>
                <a:lnTo>
                  <a:pt x="3387" y="566"/>
                </a:lnTo>
                <a:lnTo>
                  <a:pt x="3387" y="559"/>
                </a:lnTo>
                <a:lnTo>
                  <a:pt x="3388" y="552"/>
                </a:lnTo>
                <a:lnTo>
                  <a:pt x="3387" y="546"/>
                </a:lnTo>
                <a:lnTo>
                  <a:pt x="3386" y="543"/>
                </a:lnTo>
                <a:lnTo>
                  <a:pt x="3386" y="541"/>
                </a:lnTo>
                <a:lnTo>
                  <a:pt x="3384" y="539"/>
                </a:lnTo>
                <a:lnTo>
                  <a:pt x="3383" y="538"/>
                </a:lnTo>
                <a:lnTo>
                  <a:pt x="3389" y="538"/>
                </a:lnTo>
                <a:lnTo>
                  <a:pt x="3389" y="533"/>
                </a:lnTo>
                <a:lnTo>
                  <a:pt x="3390" y="531"/>
                </a:lnTo>
                <a:lnTo>
                  <a:pt x="3391" y="530"/>
                </a:lnTo>
                <a:lnTo>
                  <a:pt x="3389" y="526"/>
                </a:lnTo>
                <a:lnTo>
                  <a:pt x="3388" y="524"/>
                </a:lnTo>
                <a:lnTo>
                  <a:pt x="3388" y="522"/>
                </a:lnTo>
                <a:lnTo>
                  <a:pt x="3389" y="521"/>
                </a:lnTo>
                <a:lnTo>
                  <a:pt x="3390" y="520"/>
                </a:lnTo>
                <a:lnTo>
                  <a:pt x="3394" y="520"/>
                </a:lnTo>
                <a:lnTo>
                  <a:pt x="3397" y="519"/>
                </a:lnTo>
                <a:lnTo>
                  <a:pt x="3400" y="518"/>
                </a:lnTo>
                <a:lnTo>
                  <a:pt x="3401" y="517"/>
                </a:lnTo>
                <a:lnTo>
                  <a:pt x="3401" y="515"/>
                </a:lnTo>
                <a:lnTo>
                  <a:pt x="3401" y="513"/>
                </a:lnTo>
                <a:lnTo>
                  <a:pt x="3401" y="512"/>
                </a:lnTo>
                <a:lnTo>
                  <a:pt x="3400" y="508"/>
                </a:lnTo>
                <a:lnTo>
                  <a:pt x="3400" y="507"/>
                </a:lnTo>
                <a:lnTo>
                  <a:pt x="3402" y="506"/>
                </a:lnTo>
                <a:lnTo>
                  <a:pt x="3406" y="506"/>
                </a:lnTo>
                <a:lnTo>
                  <a:pt x="3409" y="505"/>
                </a:lnTo>
                <a:lnTo>
                  <a:pt x="3410" y="505"/>
                </a:lnTo>
                <a:lnTo>
                  <a:pt x="3411" y="504"/>
                </a:lnTo>
                <a:lnTo>
                  <a:pt x="3412" y="502"/>
                </a:lnTo>
                <a:lnTo>
                  <a:pt x="3413" y="499"/>
                </a:lnTo>
                <a:lnTo>
                  <a:pt x="3413" y="494"/>
                </a:lnTo>
                <a:lnTo>
                  <a:pt x="3414" y="488"/>
                </a:lnTo>
                <a:lnTo>
                  <a:pt x="3415" y="486"/>
                </a:lnTo>
                <a:lnTo>
                  <a:pt x="3417" y="485"/>
                </a:lnTo>
                <a:lnTo>
                  <a:pt x="3419" y="483"/>
                </a:lnTo>
                <a:lnTo>
                  <a:pt x="3423" y="482"/>
                </a:lnTo>
                <a:lnTo>
                  <a:pt x="3432" y="480"/>
                </a:lnTo>
                <a:lnTo>
                  <a:pt x="3441" y="479"/>
                </a:lnTo>
                <a:lnTo>
                  <a:pt x="3445" y="477"/>
                </a:lnTo>
                <a:lnTo>
                  <a:pt x="3448" y="476"/>
                </a:lnTo>
                <a:lnTo>
                  <a:pt x="3449" y="475"/>
                </a:lnTo>
                <a:lnTo>
                  <a:pt x="3450" y="473"/>
                </a:lnTo>
                <a:lnTo>
                  <a:pt x="3452" y="469"/>
                </a:lnTo>
                <a:lnTo>
                  <a:pt x="3454" y="464"/>
                </a:lnTo>
                <a:lnTo>
                  <a:pt x="3455" y="463"/>
                </a:lnTo>
                <a:lnTo>
                  <a:pt x="3456" y="462"/>
                </a:lnTo>
                <a:lnTo>
                  <a:pt x="3462" y="462"/>
                </a:lnTo>
                <a:lnTo>
                  <a:pt x="3463" y="458"/>
                </a:lnTo>
                <a:lnTo>
                  <a:pt x="3463" y="455"/>
                </a:lnTo>
                <a:lnTo>
                  <a:pt x="3462" y="453"/>
                </a:lnTo>
                <a:lnTo>
                  <a:pt x="3461" y="450"/>
                </a:lnTo>
                <a:lnTo>
                  <a:pt x="3460" y="448"/>
                </a:lnTo>
                <a:lnTo>
                  <a:pt x="3459" y="445"/>
                </a:lnTo>
                <a:lnTo>
                  <a:pt x="3458" y="441"/>
                </a:lnTo>
                <a:lnTo>
                  <a:pt x="3459" y="437"/>
                </a:lnTo>
                <a:lnTo>
                  <a:pt x="3460" y="434"/>
                </a:lnTo>
                <a:lnTo>
                  <a:pt x="3463" y="431"/>
                </a:lnTo>
                <a:lnTo>
                  <a:pt x="3466" y="428"/>
                </a:lnTo>
                <a:lnTo>
                  <a:pt x="3467" y="426"/>
                </a:lnTo>
                <a:lnTo>
                  <a:pt x="3467" y="425"/>
                </a:lnTo>
                <a:lnTo>
                  <a:pt x="3467" y="420"/>
                </a:lnTo>
                <a:lnTo>
                  <a:pt x="3470" y="419"/>
                </a:lnTo>
                <a:lnTo>
                  <a:pt x="3473" y="418"/>
                </a:lnTo>
                <a:lnTo>
                  <a:pt x="3476" y="418"/>
                </a:lnTo>
                <a:lnTo>
                  <a:pt x="3479" y="417"/>
                </a:lnTo>
                <a:lnTo>
                  <a:pt x="3481" y="414"/>
                </a:lnTo>
                <a:lnTo>
                  <a:pt x="3481" y="411"/>
                </a:lnTo>
                <a:lnTo>
                  <a:pt x="3481" y="409"/>
                </a:lnTo>
                <a:lnTo>
                  <a:pt x="3481" y="407"/>
                </a:lnTo>
                <a:lnTo>
                  <a:pt x="3481" y="405"/>
                </a:lnTo>
                <a:lnTo>
                  <a:pt x="3482" y="404"/>
                </a:lnTo>
                <a:lnTo>
                  <a:pt x="3485" y="403"/>
                </a:lnTo>
                <a:lnTo>
                  <a:pt x="3490" y="403"/>
                </a:lnTo>
                <a:lnTo>
                  <a:pt x="3493" y="409"/>
                </a:lnTo>
                <a:lnTo>
                  <a:pt x="3505" y="409"/>
                </a:lnTo>
                <a:lnTo>
                  <a:pt x="3516" y="410"/>
                </a:lnTo>
                <a:lnTo>
                  <a:pt x="3529" y="411"/>
                </a:lnTo>
                <a:lnTo>
                  <a:pt x="3531" y="424"/>
                </a:lnTo>
                <a:lnTo>
                  <a:pt x="3532" y="430"/>
                </a:lnTo>
                <a:lnTo>
                  <a:pt x="3532" y="434"/>
                </a:lnTo>
                <a:lnTo>
                  <a:pt x="3531" y="436"/>
                </a:lnTo>
                <a:lnTo>
                  <a:pt x="3529" y="438"/>
                </a:lnTo>
                <a:lnTo>
                  <a:pt x="3524" y="442"/>
                </a:lnTo>
                <a:lnTo>
                  <a:pt x="3519" y="447"/>
                </a:lnTo>
                <a:lnTo>
                  <a:pt x="3515" y="451"/>
                </a:lnTo>
                <a:lnTo>
                  <a:pt x="3513" y="456"/>
                </a:lnTo>
                <a:lnTo>
                  <a:pt x="3511" y="461"/>
                </a:lnTo>
                <a:lnTo>
                  <a:pt x="3509" y="466"/>
                </a:lnTo>
                <a:lnTo>
                  <a:pt x="3508" y="468"/>
                </a:lnTo>
                <a:lnTo>
                  <a:pt x="3507" y="470"/>
                </a:lnTo>
                <a:lnTo>
                  <a:pt x="3502" y="474"/>
                </a:lnTo>
                <a:lnTo>
                  <a:pt x="3495" y="478"/>
                </a:lnTo>
                <a:lnTo>
                  <a:pt x="3484" y="485"/>
                </a:lnTo>
                <a:lnTo>
                  <a:pt x="3484" y="486"/>
                </a:lnTo>
                <a:lnTo>
                  <a:pt x="3484" y="487"/>
                </a:lnTo>
                <a:lnTo>
                  <a:pt x="3484" y="490"/>
                </a:lnTo>
                <a:lnTo>
                  <a:pt x="3485" y="493"/>
                </a:lnTo>
                <a:lnTo>
                  <a:pt x="3484" y="496"/>
                </a:lnTo>
                <a:lnTo>
                  <a:pt x="3483" y="495"/>
                </a:lnTo>
                <a:lnTo>
                  <a:pt x="3481" y="493"/>
                </a:lnTo>
                <a:lnTo>
                  <a:pt x="3479" y="490"/>
                </a:lnTo>
                <a:lnTo>
                  <a:pt x="3476" y="494"/>
                </a:lnTo>
                <a:lnTo>
                  <a:pt x="3474" y="499"/>
                </a:lnTo>
                <a:lnTo>
                  <a:pt x="3470" y="507"/>
                </a:lnTo>
                <a:lnTo>
                  <a:pt x="3467" y="507"/>
                </a:lnTo>
                <a:lnTo>
                  <a:pt x="3467" y="511"/>
                </a:lnTo>
                <a:lnTo>
                  <a:pt x="3468" y="514"/>
                </a:lnTo>
                <a:lnTo>
                  <a:pt x="3471" y="521"/>
                </a:lnTo>
                <a:lnTo>
                  <a:pt x="3474" y="528"/>
                </a:lnTo>
                <a:lnTo>
                  <a:pt x="3475" y="530"/>
                </a:lnTo>
                <a:lnTo>
                  <a:pt x="3476" y="532"/>
                </a:lnTo>
                <a:lnTo>
                  <a:pt x="3476" y="537"/>
                </a:lnTo>
                <a:lnTo>
                  <a:pt x="3475" y="542"/>
                </a:lnTo>
                <a:lnTo>
                  <a:pt x="3474" y="546"/>
                </a:lnTo>
                <a:lnTo>
                  <a:pt x="3473" y="549"/>
                </a:lnTo>
                <a:lnTo>
                  <a:pt x="3473" y="552"/>
                </a:lnTo>
                <a:lnTo>
                  <a:pt x="3473" y="553"/>
                </a:lnTo>
                <a:lnTo>
                  <a:pt x="3473" y="558"/>
                </a:lnTo>
                <a:lnTo>
                  <a:pt x="3473" y="566"/>
                </a:lnTo>
                <a:lnTo>
                  <a:pt x="3476" y="564"/>
                </a:lnTo>
                <a:lnTo>
                  <a:pt x="3477" y="563"/>
                </a:lnTo>
                <a:lnTo>
                  <a:pt x="3479" y="563"/>
                </a:lnTo>
                <a:lnTo>
                  <a:pt x="3479" y="564"/>
                </a:lnTo>
                <a:lnTo>
                  <a:pt x="3479" y="565"/>
                </a:lnTo>
                <a:lnTo>
                  <a:pt x="3479" y="569"/>
                </a:lnTo>
                <a:lnTo>
                  <a:pt x="3478" y="572"/>
                </a:lnTo>
                <a:lnTo>
                  <a:pt x="3479" y="575"/>
                </a:lnTo>
                <a:lnTo>
                  <a:pt x="3484" y="572"/>
                </a:lnTo>
                <a:lnTo>
                  <a:pt x="3488" y="571"/>
                </a:lnTo>
                <a:lnTo>
                  <a:pt x="3489" y="571"/>
                </a:lnTo>
                <a:lnTo>
                  <a:pt x="3487" y="572"/>
                </a:lnTo>
                <a:lnTo>
                  <a:pt x="3493" y="575"/>
                </a:lnTo>
                <a:lnTo>
                  <a:pt x="3496" y="577"/>
                </a:lnTo>
                <a:lnTo>
                  <a:pt x="3499" y="579"/>
                </a:lnTo>
                <a:lnTo>
                  <a:pt x="3500" y="580"/>
                </a:lnTo>
                <a:lnTo>
                  <a:pt x="3500" y="581"/>
                </a:lnTo>
                <a:lnTo>
                  <a:pt x="3499" y="582"/>
                </a:lnTo>
                <a:lnTo>
                  <a:pt x="3498" y="582"/>
                </a:lnTo>
                <a:lnTo>
                  <a:pt x="3496" y="583"/>
                </a:lnTo>
                <a:lnTo>
                  <a:pt x="3490" y="583"/>
                </a:lnTo>
                <a:lnTo>
                  <a:pt x="3487" y="594"/>
                </a:lnTo>
                <a:lnTo>
                  <a:pt x="3489" y="594"/>
                </a:lnTo>
                <a:lnTo>
                  <a:pt x="3491" y="594"/>
                </a:lnTo>
                <a:lnTo>
                  <a:pt x="3495" y="594"/>
                </a:lnTo>
                <a:lnTo>
                  <a:pt x="3494" y="594"/>
                </a:lnTo>
                <a:lnTo>
                  <a:pt x="3494" y="593"/>
                </a:lnTo>
                <a:lnTo>
                  <a:pt x="3494" y="592"/>
                </a:lnTo>
                <a:lnTo>
                  <a:pt x="3495" y="590"/>
                </a:lnTo>
                <a:lnTo>
                  <a:pt x="3498" y="589"/>
                </a:lnTo>
                <a:lnTo>
                  <a:pt x="3500" y="588"/>
                </a:lnTo>
                <a:lnTo>
                  <a:pt x="3502" y="587"/>
                </a:lnTo>
                <a:lnTo>
                  <a:pt x="3501" y="589"/>
                </a:lnTo>
                <a:lnTo>
                  <a:pt x="3504" y="589"/>
                </a:lnTo>
                <a:lnTo>
                  <a:pt x="3504" y="593"/>
                </a:lnTo>
                <a:lnTo>
                  <a:pt x="3504" y="597"/>
                </a:lnTo>
                <a:lnTo>
                  <a:pt x="3505" y="598"/>
                </a:lnTo>
                <a:lnTo>
                  <a:pt x="3506" y="598"/>
                </a:lnTo>
                <a:lnTo>
                  <a:pt x="3508" y="599"/>
                </a:lnTo>
                <a:lnTo>
                  <a:pt x="3511" y="599"/>
                </a:lnTo>
                <a:lnTo>
                  <a:pt x="3512" y="600"/>
                </a:lnTo>
                <a:lnTo>
                  <a:pt x="3517" y="599"/>
                </a:lnTo>
                <a:lnTo>
                  <a:pt x="3521" y="598"/>
                </a:lnTo>
                <a:lnTo>
                  <a:pt x="3524" y="597"/>
                </a:lnTo>
                <a:lnTo>
                  <a:pt x="3529" y="590"/>
                </a:lnTo>
                <a:lnTo>
                  <a:pt x="3534" y="586"/>
                </a:lnTo>
                <a:lnTo>
                  <a:pt x="3536" y="584"/>
                </a:lnTo>
                <a:lnTo>
                  <a:pt x="3538" y="583"/>
                </a:lnTo>
                <a:lnTo>
                  <a:pt x="3540" y="583"/>
                </a:lnTo>
                <a:lnTo>
                  <a:pt x="3542" y="583"/>
                </a:lnTo>
                <a:lnTo>
                  <a:pt x="3544" y="583"/>
                </a:lnTo>
                <a:lnTo>
                  <a:pt x="3546" y="583"/>
                </a:lnTo>
                <a:lnTo>
                  <a:pt x="3544" y="580"/>
                </a:lnTo>
                <a:lnTo>
                  <a:pt x="3543" y="577"/>
                </a:lnTo>
                <a:lnTo>
                  <a:pt x="3550" y="576"/>
                </a:lnTo>
                <a:lnTo>
                  <a:pt x="3555" y="576"/>
                </a:lnTo>
                <a:lnTo>
                  <a:pt x="3559" y="576"/>
                </a:lnTo>
                <a:lnTo>
                  <a:pt x="3563" y="576"/>
                </a:lnTo>
                <a:lnTo>
                  <a:pt x="3569" y="577"/>
                </a:lnTo>
                <a:lnTo>
                  <a:pt x="3572" y="577"/>
                </a:lnTo>
                <a:lnTo>
                  <a:pt x="3575" y="577"/>
                </a:lnTo>
                <a:lnTo>
                  <a:pt x="3581" y="575"/>
                </a:lnTo>
                <a:lnTo>
                  <a:pt x="3588" y="572"/>
                </a:lnTo>
                <a:lnTo>
                  <a:pt x="3589" y="573"/>
                </a:lnTo>
                <a:lnTo>
                  <a:pt x="3589" y="574"/>
                </a:lnTo>
                <a:lnTo>
                  <a:pt x="3588" y="576"/>
                </a:lnTo>
                <a:lnTo>
                  <a:pt x="3585" y="580"/>
                </a:lnTo>
                <a:lnTo>
                  <a:pt x="3589" y="584"/>
                </a:lnTo>
                <a:lnTo>
                  <a:pt x="3594" y="588"/>
                </a:lnTo>
                <a:lnTo>
                  <a:pt x="3599" y="592"/>
                </a:lnTo>
                <a:lnTo>
                  <a:pt x="3602" y="594"/>
                </a:lnTo>
                <a:lnTo>
                  <a:pt x="3604" y="594"/>
                </a:lnTo>
                <a:lnTo>
                  <a:pt x="3608" y="592"/>
                </a:lnTo>
                <a:lnTo>
                  <a:pt x="3612" y="591"/>
                </a:lnTo>
                <a:lnTo>
                  <a:pt x="3614" y="591"/>
                </a:lnTo>
                <a:lnTo>
                  <a:pt x="3616" y="591"/>
                </a:lnTo>
                <a:lnTo>
                  <a:pt x="3618" y="593"/>
                </a:lnTo>
                <a:lnTo>
                  <a:pt x="3619" y="596"/>
                </a:lnTo>
                <a:lnTo>
                  <a:pt x="3621" y="598"/>
                </a:lnTo>
                <a:lnTo>
                  <a:pt x="3622" y="600"/>
                </a:lnTo>
                <a:lnTo>
                  <a:pt x="3624" y="600"/>
                </a:lnTo>
                <a:lnTo>
                  <a:pt x="3626" y="600"/>
                </a:lnTo>
                <a:lnTo>
                  <a:pt x="3628" y="599"/>
                </a:lnTo>
                <a:lnTo>
                  <a:pt x="3629" y="599"/>
                </a:lnTo>
                <a:lnTo>
                  <a:pt x="3630" y="600"/>
                </a:lnTo>
                <a:lnTo>
                  <a:pt x="3621" y="601"/>
                </a:lnTo>
                <a:lnTo>
                  <a:pt x="3608" y="603"/>
                </a:lnTo>
                <a:lnTo>
                  <a:pt x="3605" y="608"/>
                </a:lnTo>
                <a:lnTo>
                  <a:pt x="3599" y="608"/>
                </a:lnTo>
                <a:lnTo>
                  <a:pt x="3594" y="607"/>
                </a:lnTo>
                <a:lnTo>
                  <a:pt x="3589" y="606"/>
                </a:lnTo>
                <a:lnTo>
                  <a:pt x="3585" y="606"/>
                </a:lnTo>
                <a:lnTo>
                  <a:pt x="3584" y="616"/>
                </a:lnTo>
                <a:lnTo>
                  <a:pt x="3584" y="617"/>
                </a:lnTo>
                <a:lnTo>
                  <a:pt x="3584" y="618"/>
                </a:lnTo>
                <a:lnTo>
                  <a:pt x="3583" y="620"/>
                </a:lnTo>
                <a:lnTo>
                  <a:pt x="3580" y="620"/>
                </a:lnTo>
                <a:lnTo>
                  <a:pt x="3575" y="619"/>
                </a:lnTo>
                <a:lnTo>
                  <a:pt x="3564" y="616"/>
                </a:lnTo>
                <a:lnTo>
                  <a:pt x="3552" y="612"/>
                </a:lnTo>
                <a:lnTo>
                  <a:pt x="3547" y="611"/>
                </a:lnTo>
                <a:lnTo>
                  <a:pt x="3543" y="611"/>
                </a:lnTo>
                <a:lnTo>
                  <a:pt x="3542" y="611"/>
                </a:lnTo>
                <a:lnTo>
                  <a:pt x="3541" y="612"/>
                </a:lnTo>
                <a:lnTo>
                  <a:pt x="3540" y="614"/>
                </a:lnTo>
                <a:lnTo>
                  <a:pt x="3539" y="616"/>
                </a:lnTo>
                <a:lnTo>
                  <a:pt x="3538" y="617"/>
                </a:lnTo>
                <a:lnTo>
                  <a:pt x="3534" y="617"/>
                </a:lnTo>
                <a:lnTo>
                  <a:pt x="3531" y="617"/>
                </a:lnTo>
                <a:lnTo>
                  <a:pt x="3527" y="617"/>
                </a:lnTo>
                <a:lnTo>
                  <a:pt x="3524" y="617"/>
                </a:lnTo>
                <a:lnTo>
                  <a:pt x="3519" y="618"/>
                </a:lnTo>
                <a:lnTo>
                  <a:pt x="3514" y="621"/>
                </a:lnTo>
                <a:lnTo>
                  <a:pt x="3509" y="623"/>
                </a:lnTo>
                <a:lnTo>
                  <a:pt x="3504" y="625"/>
                </a:lnTo>
                <a:lnTo>
                  <a:pt x="3504" y="635"/>
                </a:lnTo>
                <a:lnTo>
                  <a:pt x="3504" y="648"/>
                </a:lnTo>
                <a:lnTo>
                  <a:pt x="3512" y="651"/>
                </a:lnTo>
                <a:lnTo>
                  <a:pt x="3513" y="657"/>
                </a:lnTo>
                <a:lnTo>
                  <a:pt x="3514" y="663"/>
                </a:lnTo>
                <a:lnTo>
                  <a:pt x="3513" y="667"/>
                </a:lnTo>
                <a:lnTo>
                  <a:pt x="3513" y="671"/>
                </a:lnTo>
                <a:lnTo>
                  <a:pt x="3511" y="679"/>
                </a:lnTo>
                <a:lnTo>
                  <a:pt x="3509" y="685"/>
                </a:lnTo>
                <a:lnTo>
                  <a:pt x="3507" y="690"/>
                </a:lnTo>
                <a:lnTo>
                  <a:pt x="3503" y="689"/>
                </a:lnTo>
                <a:lnTo>
                  <a:pt x="3498" y="689"/>
                </a:lnTo>
                <a:lnTo>
                  <a:pt x="3490" y="690"/>
                </a:lnTo>
                <a:lnTo>
                  <a:pt x="3484" y="679"/>
                </a:lnTo>
                <a:lnTo>
                  <a:pt x="3481" y="673"/>
                </a:lnTo>
                <a:lnTo>
                  <a:pt x="3479" y="667"/>
                </a:lnTo>
                <a:lnTo>
                  <a:pt x="3467" y="673"/>
                </a:lnTo>
                <a:lnTo>
                  <a:pt x="3467" y="675"/>
                </a:lnTo>
                <a:lnTo>
                  <a:pt x="3467" y="677"/>
                </a:lnTo>
                <a:lnTo>
                  <a:pt x="3467" y="681"/>
                </a:lnTo>
                <a:lnTo>
                  <a:pt x="3467" y="686"/>
                </a:lnTo>
                <a:lnTo>
                  <a:pt x="3467" y="690"/>
                </a:lnTo>
                <a:lnTo>
                  <a:pt x="3467" y="692"/>
                </a:lnTo>
                <a:lnTo>
                  <a:pt x="3465" y="694"/>
                </a:lnTo>
                <a:lnTo>
                  <a:pt x="3462" y="698"/>
                </a:lnTo>
                <a:lnTo>
                  <a:pt x="3458" y="703"/>
                </a:lnTo>
                <a:lnTo>
                  <a:pt x="3456" y="707"/>
                </a:lnTo>
                <a:lnTo>
                  <a:pt x="3455" y="711"/>
                </a:lnTo>
                <a:lnTo>
                  <a:pt x="3455" y="715"/>
                </a:lnTo>
                <a:lnTo>
                  <a:pt x="3453" y="720"/>
                </a:lnTo>
                <a:lnTo>
                  <a:pt x="3453" y="724"/>
                </a:lnTo>
                <a:lnTo>
                  <a:pt x="3453" y="731"/>
                </a:lnTo>
                <a:lnTo>
                  <a:pt x="3453" y="739"/>
                </a:lnTo>
                <a:lnTo>
                  <a:pt x="3453" y="746"/>
                </a:lnTo>
                <a:lnTo>
                  <a:pt x="3450" y="747"/>
                </a:lnTo>
                <a:lnTo>
                  <a:pt x="3447" y="749"/>
                </a:lnTo>
                <a:lnTo>
                  <a:pt x="3442" y="752"/>
                </a:lnTo>
                <a:lnTo>
                  <a:pt x="3445" y="743"/>
                </a:lnTo>
                <a:lnTo>
                  <a:pt x="3439" y="743"/>
                </a:lnTo>
                <a:lnTo>
                  <a:pt x="3437" y="746"/>
                </a:lnTo>
                <a:lnTo>
                  <a:pt x="3435" y="748"/>
                </a:lnTo>
                <a:lnTo>
                  <a:pt x="3432" y="750"/>
                </a:lnTo>
                <a:lnTo>
                  <a:pt x="3431" y="752"/>
                </a:lnTo>
                <a:lnTo>
                  <a:pt x="3430" y="755"/>
                </a:lnTo>
                <a:lnTo>
                  <a:pt x="3430" y="759"/>
                </a:lnTo>
                <a:lnTo>
                  <a:pt x="3431" y="762"/>
                </a:lnTo>
                <a:lnTo>
                  <a:pt x="3431" y="766"/>
                </a:lnTo>
                <a:lnTo>
                  <a:pt x="3429" y="769"/>
                </a:lnTo>
                <a:lnTo>
                  <a:pt x="3427" y="773"/>
                </a:lnTo>
                <a:lnTo>
                  <a:pt x="3424" y="772"/>
                </a:lnTo>
                <a:lnTo>
                  <a:pt x="3422" y="772"/>
                </a:lnTo>
                <a:lnTo>
                  <a:pt x="3421" y="771"/>
                </a:lnTo>
                <a:lnTo>
                  <a:pt x="3421" y="770"/>
                </a:lnTo>
                <a:lnTo>
                  <a:pt x="3422" y="770"/>
                </a:lnTo>
                <a:lnTo>
                  <a:pt x="3422" y="769"/>
                </a:lnTo>
                <a:lnTo>
                  <a:pt x="3421" y="769"/>
                </a:lnTo>
                <a:lnTo>
                  <a:pt x="3420" y="769"/>
                </a:lnTo>
                <a:lnTo>
                  <a:pt x="3414" y="774"/>
                </a:lnTo>
                <a:lnTo>
                  <a:pt x="3409" y="776"/>
                </a:lnTo>
                <a:lnTo>
                  <a:pt x="3405" y="777"/>
                </a:lnTo>
                <a:lnTo>
                  <a:pt x="3403" y="769"/>
                </a:lnTo>
                <a:lnTo>
                  <a:pt x="3405" y="769"/>
                </a:lnTo>
                <a:lnTo>
                  <a:pt x="3406" y="769"/>
                </a:lnTo>
                <a:lnTo>
                  <a:pt x="3407" y="768"/>
                </a:lnTo>
                <a:lnTo>
                  <a:pt x="3406" y="767"/>
                </a:lnTo>
                <a:lnTo>
                  <a:pt x="3405" y="765"/>
                </a:lnTo>
                <a:lnTo>
                  <a:pt x="3403" y="764"/>
                </a:lnTo>
                <a:lnTo>
                  <a:pt x="3400" y="763"/>
                </a:lnTo>
                <a:lnTo>
                  <a:pt x="3397" y="763"/>
                </a:lnTo>
                <a:lnTo>
                  <a:pt x="3391" y="764"/>
                </a:lnTo>
                <a:lnTo>
                  <a:pt x="3384" y="767"/>
                </a:lnTo>
                <a:lnTo>
                  <a:pt x="3377" y="771"/>
                </a:lnTo>
                <a:lnTo>
                  <a:pt x="3370" y="775"/>
                </a:lnTo>
                <a:lnTo>
                  <a:pt x="3362" y="779"/>
                </a:lnTo>
                <a:lnTo>
                  <a:pt x="3354" y="782"/>
                </a:lnTo>
                <a:lnTo>
                  <a:pt x="3346" y="784"/>
                </a:lnTo>
                <a:lnTo>
                  <a:pt x="3342" y="785"/>
                </a:lnTo>
                <a:lnTo>
                  <a:pt x="3338" y="786"/>
                </a:lnTo>
                <a:lnTo>
                  <a:pt x="3333" y="786"/>
                </a:lnTo>
                <a:lnTo>
                  <a:pt x="3331" y="786"/>
                </a:lnTo>
                <a:lnTo>
                  <a:pt x="3329" y="786"/>
                </a:lnTo>
                <a:lnTo>
                  <a:pt x="3321" y="783"/>
                </a:lnTo>
                <a:lnTo>
                  <a:pt x="3313" y="780"/>
                </a:lnTo>
                <a:lnTo>
                  <a:pt x="3310" y="774"/>
                </a:lnTo>
                <a:lnTo>
                  <a:pt x="3306" y="774"/>
                </a:lnTo>
                <a:lnTo>
                  <a:pt x="3301" y="774"/>
                </a:lnTo>
                <a:lnTo>
                  <a:pt x="3297" y="775"/>
                </a:lnTo>
                <a:lnTo>
                  <a:pt x="3293" y="774"/>
                </a:lnTo>
                <a:lnTo>
                  <a:pt x="3290" y="779"/>
                </a:lnTo>
                <a:lnTo>
                  <a:pt x="3289" y="781"/>
                </a:lnTo>
                <a:lnTo>
                  <a:pt x="3287" y="783"/>
                </a:lnTo>
                <a:lnTo>
                  <a:pt x="3285" y="783"/>
                </a:lnTo>
                <a:lnTo>
                  <a:pt x="3283" y="783"/>
                </a:lnTo>
                <a:lnTo>
                  <a:pt x="3281" y="782"/>
                </a:lnTo>
                <a:lnTo>
                  <a:pt x="3280" y="782"/>
                </a:lnTo>
                <a:lnTo>
                  <a:pt x="3279" y="783"/>
                </a:lnTo>
                <a:lnTo>
                  <a:pt x="3280" y="784"/>
                </a:lnTo>
                <a:lnTo>
                  <a:pt x="3280" y="785"/>
                </a:lnTo>
                <a:lnTo>
                  <a:pt x="3279" y="786"/>
                </a:lnTo>
                <a:lnTo>
                  <a:pt x="3279" y="788"/>
                </a:lnTo>
                <a:lnTo>
                  <a:pt x="3276" y="791"/>
                </a:lnTo>
                <a:lnTo>
                  <a:pt x="3273" y="786"/>
                </a:lnTo>
                <a:lnTo>
                  <a:pt x="3270" y="780"/>
                </a:lnTo>
                <a:lnTo>
                  <a:pt x="3267" y="780"/>
                </a:lnTo>
                <a:lnTo>
                  <a:pt x="3263" y="780"/>
                </a:lnTo>
                <a:lnTo>
                  <a:pt x="3259" y="781"/>
                </a:lnTo>
                <a:lnTo>
                  <a:pt x="3258" y="780"/>
                </a:lnTo>
                <a:lnTo>
                  <a:pt x="3256" y="780"/>
                </a:lnTo>
                <a:lnTo>
                  <a:pt x="3256" y="774"/>
                </a:lnTo>
                <a:lnTo>
                  <a:pt x="3255" y="771"/>
                </a:lnTo>
                <a:lnTo>
                  <a:pt x="3252" y="768"/>
                </a:lnTo>
                <a:lnTo>
                  <a:pt x="3248" y="763"/>
                </a:lnTo>
                <a:lnTo>
                  <a:pt x="3250" y="759"/>
                </a:lnTo>
                <a:lnTo>
                  <a:pt x="3254" y="755"/>
                </a:lnTo>
                <a:lnTo>
                  <a:pt x="3245" y="755"/>
                </a:lnTo>
                <a:lnTo>
                  <a:pt x="3245" y="752"/>
                </a:lnTo>
                <a:lnTo>
                  <a:pt x="3246" y="749"/>
                </a:lnTo>
                <a:lnTo>
                  <a:pt x="3249" y="744"/>
                </a:lnTo>
                <a:lnTo>
                  <a:pt x="3251" y="742"/>
                </a:lnTo>
                <a:lnTo>
                  <a:pt x="3251" y="741"/>
                </a:lnTo>
                <a:lnTo>
                  <a:pt x="3252" y="742"/>
                </a:lnTo>
                <a:lnTo>
                  <a:pt x="3251" y="746"/>
                </a:lnTo>
                <a:lnTo>
                  <a:pt x="3254" y="749"/>
                </a:lnTo>
                <a:lnTo>
                  <a:pt x="3256" y="752"/>
                </a:lnTo>
                <a:lnTo>
                  <a:pt x="3262" y="752"/>
                </a:lnTo>
                <a:lnTo>
                  <a:pt x="3265" y="759"/>
                </a:lnTo>
                <a:lnTo>
                  <a:pt x="3268" y="766"/>
                </a:lnTo>
                <a:lnTo>
                  <a:pt x="3265" y="751"/>
                </a:lnTo>
                <a:lnTo>
                  <a:pt x="3262" y="738"/>
                </a:lnTo>
                <a:lnTo>
                  <a:pt x="3259" y="738"/>
                </a:lnTo>
                <a:lnTo>
                  <a:pt x="3258" y="739"/>
                </a:lnTo>
                <a:lnTo>
                  <a:pt x="3257" y="739"/>
                </a:lnTo>
                <a:lnTo>
                  <a:pt x="3254" y="738"/>
                </a:lnTo>
                <a:lnTo>
                  <a:pt x="3255" y="732"/>
                </a:lnTo>
                <a:lnTo>
                  <a:pt x="3256" y="726"/>
                </a:lnTo>
                <a:lnTo>
                  <a:pt x="3257" y="721"/>
                </a:lnTo>
                <a:lnTo>
                  <a:pt x="3259" y="715"/>
                </a:lnTo>
                <a:lnTo>
                  <a:pt x="3263" y="718"/>
                </a:lnTo>
                <a:lnTo>
                  <a:pt x="3264" y="719"/>
                </a:lnTo>
                <a:lnTo>
                  <a:pt x="3265" y="719"/>
                </a:lnTo>
                <a:lnTo>
                  <a:pt x="3266" y="719"/>
                </a:lnTo>
                <a:lnTo>
                  <a:pt x="3268" y="718"/>
                </a:lnTo>
                <a:lnTo>
                  <a:pt x="3267" y="716"/>
                </a:lnTo>
                <a:lnTo>
                  <a:pt x="3267" y="714"/>
                </a:lnTo>
                <a:lnTo>
                  <a:pt x="3268" y="710"/>
                </a:lnTo>
                <a:lnTo>
                  <a:pt x="3259" y="710"/>
                </a:lnTo>
                <a:lnTo>
                  <a:pt x="3259" y="707"/>
                </a:lnTo>
                <a:lnTo>
                  <a:pt x="3258" y="705"/>
                </a:lnTo>
                <a:lnTo>
                  <a:pt x="3259" y="700"/>
                </a:lnTo>
                <a:lnTo>
                  <a:pt x="3259" y="695"/>
                </a:lnTo>
                <a:lnTo>
                  <a:pt x="3259" y="690"/>
                </a:lnTo>
                <a:lnTo>
                  <a:pt x="3252" y="689"/>
                </a:lnTo>
                <a:lnTo>
                  <a:pt x="3250" y="689"/>
                </a:lnTo>
                <a:lnTo>
                  <a:pt x="3248" y="687"/>
                </a:lnTo>
                <a:lnTo>
                  <a:pt x="3251" y="686"/>
                </a:lnTo>
                <a:lnTo>
                  <a:pt x="3253" y="686"/>
                </a:lnTo>
                <a:lnTo>
                  <a:pt x="3257" y="686"/>
                </a:lnTo>
                <a:lnTo>
                  <a:pt x="3258" y="686"/>
                </a:lnTo>
                <a:lnTo>
                  <a:pt x="3259" y="685"/>
                </a:lnTo>
                <a:lnTo>
                  <a:pt x="3262" y="681"/>
                </a:lnTo>
                <a:lnTo>
                  <a:pt x="3263" y="677"/>
                </a:lnTo>
                <a:lnTo>
                  <a:pt x="3264" y="672"/>
                </a:lnTo>
                <a:lnTo>
                  <a:pt x="3263" y="667"/>
                </a:lnTo>
                <a:lnTo>
                  <a:pt x="3263" y="666"/>
                </a:lnTo>
                <a:lnTo>
                  <a:pt x="3262" y="665"/>
                </a:lnTo>
                <a:lnTo>
                  <a:pt x="3255" y="669"/>
                </a:lnTo>
                <a:lnTo>
                  <a:pt x="3251" y="671"/>
                </a:lnTo>
                <a:lnTo>
                  <a:pt x="3248" y="673"/>
                </a:lnTo>
                <a:lnTo>
                  <a:pt x="3247" y="674"/>
                </a:lnTo>
                <a:lnTo>
                  <a:pt x="3246" y="676"/>
                </a:lnTo>
                <a:lnTo>
                  <a:pt x="3245" y="679"/>
                </a:lnTo>
                <a:lnTo>
                  <a:pt x="3244" y="682"/>
                </a:lnTo>
                <a:lnTo>
                  <a:pt x="3243" y="683"/>
                </a:lnTo>
                <a:lnTo>
                  <a:pt x="3242" y="684"/>
                </a:lnTo>
                <a:lnTo>
                  <a:pt x="3239" y="685"/>
                </a:lnTo>
                <a:lnTo>
                  <a:pt x="3235" y="685"/>
                </a:lnTo>
                <a:lnTo>
                  <a:pt x="3232" y="684"/>
                </a:lnTo>
                <a:lnTo>
                  <a:pt x="3228" y="684"/>
                </a:lnTo>
                <a:lnTo>
                  <a:pt x="3227" y="685"/>
                </a:lnTo>
                <a:lnTo>
                  <a:pt x="3225" y="686"/>
                </a:lnTo>
                <a:lnTo>
                  <a:pt x="3222" y="689"/>
                </a:lnTo>
                <a:lnTo>
                  <a:pt x="3220" y="693"/>
                </a:lnTo>
                <a:lnTo>
                  <a:pt x="3217" y="696"/>
                </a:lnTo>
                <a:lnTo>
                  <a:pt x="3218" y="697"/>
                </a:lnTo>
                <a:lnTo>
                  <a:pt x="3219" y="699"/>
                </a:lnTo>
                <a:lnTo>
                  <a:pt x="3220" y="701"/>
                </a:lnTo>
                <a:lnTo>
                  <a:pt x="3221" y="701"/>
                </a:lnTo>
                <a:lnTo>
                  <a:pt x="3223" y="701"/>
                </a:lnTo>
                <a:lnTo>
                  <a:pt x="3225" y="693"/>
                </a:lnTo>
                <a:lnTo>
                  <a:pt x="3231" y="693"/>
                </a:lnTo>
                <a:lnTo>
                  <a:pt x="3230" y="695"/>
                </a:lnTo>
                <a:lnTo>
                  <a:pt x="3229" y="698"/>
                </a:lnTo>
                <a:lnTo>
                  <a:pt x="3228" y="700"/>
                </a:lnTo>
                <a:lnTo>
                  <a:pt x="3228" y="701"/>
                </a:lnTo>
                <a:lnTo>
                  <a:pt x="3229" y="702"/>
                </a:lnTo>
                <a:lnTo>
                  <a:pt x="3231" y="701"/>
                </a:lnTo>
                <a:lnTo>
                  <a:pt x="3232" y="700"/>
                </a:lnTo>
                <a:lnTo>
                  <a:pt x="3233" y="699"/>
                </a:lnTo>
                <a:lnTo>
                  <a:pt x="3233" y="697"/>
                </a:lnTo>
                <a:lnTo>
                  <a:pt x="3233" y="695"/>
                </a:lnTo>
                <a:lnTo>
                  <a:pt x="3233" y="693"/>
                </a:lnTo>
                <a:lnTo>
                  <a:pt x="3233" y="691"/>
                </a:lnTo>
                <a:lnTo>
                  <a:pt x="3232" y="690"/>
                </a:lnTo>
                <a:lnTo>
                  <a:pt x="3231" y="690"/>
                </a:lnTo>
                <a:lnTo>
                  <a:pt x="3237" y="690"/>
                </a:lnTo>
                <a:lnTo>
                  <a:pt x="3240" y="690"/>
                </a:lnTo>
                <a:lnTo>
                  <a:pt x="3242" y="690"/>
                </a:lnTo>
                <a:lnTo>
                  <a:pt x="3242" y="691"/>
                </a:lnTo>
                <a:lnTo>
                  <a:pt x="3242" y="692"/>
                </a:lnTo>
                <a:lnTo>
                  <a:pt x="3242" y="695"/>
                </a:lnTo>
                <a:lnTo>
                  <a:pt x="3243" y="699"/>
                </a:lnTo>
                <a:lnTo>
                  <a:pt x="3243" y="700"/>
                </a:lnTo>
                <a:lnTo>
                  <a:pt x="3242" y="701"/>
                </a:lnTo>
                <a:lnTo>
                  <a:pt x="3241" y="702"/>
                </a:lnTo>
                <a:lnTo>
                  <a:pt x="3240" y="700"/>
                </a:lnTo>
                <a:lnTo>
                  <a:pt x="3239" y="699"/>
                </a:lnTo>
                <a:lnTo>
                  <a:pt x="3238" y="698"/>
                </a:lnTo>
                <a:lnTo>
                  <a:pt x="3237" y="698"/>
                </a:lnTo>
                <a:lnTo>
                  <a:pt x="3235" y="700"/>
                </a:lnTo>
                <a:lnTo>
                  <a:pt x="3233" y="704"/>
                </a:lnTo>
                <a:lnTo>
                  <a:pt x="3231" y="710"/>
                </a:lnTo>
                <a:lnTo>
                  <a:pt x="3214" y="710"/>
                </a:lnTo>
                <a:lnTo>
                  <a:pt x="3215" y="711"/>
                </a:lnTo>
                <a:lnTo>
                  <a:pt x="3216" y="712"/>
                </a:lnTo>
                <a:lnTo>
                  <a:pt x="3216" y="715"/>
                </a:lnTo>
                <a:lnTo>
                  <a:pt x="3214" y="721"/>
                </a:lnTo>
                <a:lnTo>
                  <a:pt x="3219" y="722"/>
                </a:lnTo>
                <a:lnTo>
                  <a:pt x="3221" y="722"/>
                </a:lnTo>
                <a:lnTo>
                  <a:pt x="3223" y="724"/>
                </a:lnTo>
                <a:lnTo>
                  <a:pt x="3223" y="729"/>
                </a:lnTo>
                <a:lnTo>
                  <a:pt x="3222" y="729"/>
                </a:lnTo>
                <a:lnTo>
                  <a:pt x="3222" y="730"/>
                </a:lnTo>
                <a:lnTo>
                  <a:pt x="3221" y="734"/>
                </a:lnTo>
                <a:lnTo>
                  <a:pt x="3220" y="743"/>
                </a:lnTo>
                <a:lnTo>
                  <a:pt x="3228" y="746"/>
                </a:lnTo>
                <a:lnTo>
                  <a:pt x="3229" y="750"/>
                </a:lnTo>
                <a:lnTo>
                  <a:pt x="3229" y="751"/>
                </a:lnTo>
                <a:lnTo>
                  <a:pt x="3229" y="752"/>
                </a:lnTo>
                <a:lnTo>
                  <a:pt x="3226" y="757"/>
                </a:lnTo>
                <a:lnTo>
                  <a:pt x="3225" y="760"/>
                </a:lnTo>
                <a:lnTo>
                  <a:pt x="3225" y="763"/>
                </a:lnTo>
                <a:lnTo>
                  <a:pt x="3231" y="763"/>
                </a:lnTo>
                <a:lnTo>
                  <a:pt x="3231" y="769"/>
                </a:lnTo>
                <a:lnTo>
                  <a:pt x="3232" y="773"/>
                </a:lnTo>
                <a:lnTo>
                  <a:pt x="3233" y="780"/>
                </a:lnTo>
                <a:lnTo>
                  <a:pt x="3234" y="788"/>
                </a:lnTo>
                <a:lnTo>
                  <a:pt x="3234" y="791"/>
                </a:lnTo>
                <a:lnTo>
                  <a:pt x="3234" y="794"/>
                </a:lnTo>
                <a:lnTo>
                  <a:pt x="3233" y="795"/>
                </a:lnTo>
                <a:lnTo>
                  <a:pt x="3233" y="796"/>
                </a:lnTo>
                <a:lnTo>
                  <a:pt x="3232" y="794"/>
                </a:lnTo>
                <a:lnTo>
                  <a:pt x="3231" y="791"/>
                </a:lnTo>
                <a:lnTo>
                  <a:pt x="3230" y="791"/>
                </a:lnTo>
                <a:lnTo>
                  <a:pt x="3229" y="792"/>
                </a:lnTo>
                <a:lnTo>
                  <a:pt x="3227" y="796"/>
                </a:lnTo>
                <a:lnTo>
                  <a:pt x="3225" y="802"/>
                </a:lnTo>
                <a:lnTo>
                  <a:pt x="3223" y="802"/>
                </a:lnTo>
                <a:lnTo>
                  <a:pt x="3221" y="802"/>
                </a:lnTo>
                <a:lnTo>
                  <a:pt x="3220" y="801"/>
                </a:lnTo>
                <a:lnTo>
                  <a:pt x="3219" y="801"/>
                </a:lnTo>
                <a:lnTo>
                  <a:pt x="3216" y="799"/>
                </a:lnTo>
                <a:lnTo>
                  <a:pt x="3214" y="799"/>
                </a:lnTo>
                <a:lnTo>
                  <a:pt x="3211" y="800"/>
                </a:lnTo>
                <a:lnTo>
                  <a:pt x="3210" y="801"/>
                </a:lnTo>
                <a:lnTo>
                  <a:pt x="3208" y="802"/>
                </a:lnTo>
                <a:lnTo>
                  <a:pt x="3205" y="804"/>
                </a:lnTo>
                <a:lnTo>
                  <a:pt x="3203" y="805"/>
                </a:lnTo>
                <a:lnTo>
                  <a:pt x="3203" y="808"/>
                </a:lnTo>
                <a:lnTo>
                  <a:pt x="3200" y="808"/>
                </a:lnTo>
                <a:lnTo>
                  <a:pt x="3197" y="807"/>
                </a:lnTo>
                <a:lnTo>
                  <a:pt x="3189" y="806"/>
                </a:lnTo>
                <a:lnTo>
                  <a:pt x="3185" y="805"/>
                </a:lnTo>
                <a:lnTo>
                  <a:pt x="3180" y="804"/>
                </a:lnTo>
                <a:lnTo>
                  <a:pt x="3176" y="804"/>
                </a:lnTo>
                <a:lnTo>
                  <a:pt x="3172" y="805"/>
                </a:lnTo>
                <a:lnTo>
                  <a:pt x="3169" y="814"/>
                </a:lnTo>
                <a:lnTo>
                  <a:pt x="3166" y="815"/>
                </a:lnTo>
                <a:lnTo>
                  <a:pt x="3163" y="815"/>
                </a:lnTo>
                <a:lnTo>
                  <a:pt x="3161" y="815"/>
                </a:lnTo>
                <a:lnTo>
                  <a:pt x="3158" y="817"/>
                </a:lnTo>
                <a:lnTo>
                  <a:pt x="3157" y="818"/>
                </a:lnTo>
                <a:lnTo>
                  <a:pt x="3156" y="819"/>
                </a:lnTo>
                <a:lnTo>
                  <a:pt x="3155" y="821"/>
                </a:lnTo>
                <a:lnTo>
                  <a:pt x="3154" y="823"/>
                </a:lnTo>
                <a:lnTo>
                  <a:pt x="3151" y="833"/>
                </a:lnTo>
                <a:lnTo>
                  <a:pt x="3150" y="844"/>
                </a:lnTo>
                <a:lnTo>
                  <a:pt x="3149" y="853"/>
                </a:lnTo>
                <a:lnTo>
                  <a:pt x="3132" y="854"/>
                </a:lnTo>
                <a:lnTo>
                  <a:pt x="3119" y="856"/>
                </a:lnTo>
                <a:lnTo>
                  <a:pt x="3108" y="859"/>
                </a:lnTo>
                <a:lnTo>
                  <a:pt x="3093" y="864"/>
                </a:lnTo>
                <a:lnTo>
                  <a:pt x="3095" y="875"/>
                </a:lnTo>
                <a:lnTo>
                  <a:pt x="3096" y="888"/>
                </a:lnTo>
                <a:lnTo>
                  <a:pt x="3093" y="889"/>
                </a:lnTo>
                <a:lnTo>
                  <a:pt x="3091" y="889"/>
                </a:lnTo>
                <a:lnTo>
                  <a:pt x="3085" y="890"/>
                </a:lnTo>
                <a:lnTo>
                  <a:pt x="3083" y="890"/>
                </a:lnTo>
                <a:lnTo>
                  <a:pt x="3081" y="891"/>
                </a:lnTo>
                <a:lnTo>
                  <a:pt x="3078" y="892"/>
                </a:lnTo>
                <a:lnTo>
                  <a:pt x="3076" y="893"/>
                </a:lnTo>
                <a:lnTo>
                  <a:pt x="3075" y="896"/>
                </a:lnTo>
                <a:lnTo>
                  <a:pt x="3075" y="899"/>
                </a:lnTo>
                <a:lnTo>
                  <a:pt x="3074" y="905"/>
                </a:lnTo>
                <a:lnTo>
                  <a:pt x="3072" y="906"/>
                </a:lnTo>
                <a:lnTo>
                  <a:pt x="3070" y="906"/>
                </a:lnTo>
                <a:lnTo>
                  <a:pt x="3066" y="907"/>
                </a:lnTo>
                <a:lnTo>
                  <a:pt x="3058" y="907"/>
                </a:lnTo>
                <a:lnTo>
                  <a:pt x="3051" y="906"/>
                </a:lnTo>
                <a:lnTo>
                  <a:pt x="3045" y="905"/>
                </a:lnTo>
                <a:lnTo>
                  <a:pt x="3045" y="896"/>
                </a:lnTo>
                <a:lnTo>
                  <a:pt x="3043" y="896"/>
                </a:lnTo>
                <a:lnTo>
                  <a:pt x="3041" y="896"/>
                </a:lnTo>
                <a:lnTo>
                  <a:pt x="3038" y="897"/>
                </a:lnTo>
                <a:lnTo>
                  <a:pt x="3036" y="898"/>
                </a:lnTo>
                <a:lnTo>
                  <a:pt x="3035" y="899"/>
                </a:lnTo>
                <a:lnTo>
                  <a:pt x="3034" y="900"/>
                </a:lnTo>
                <a:lnTo>
                  <a:pt x="3033" y="901"/>
                </a:lnTo>
                <a:lnTo>
                  <a:pt x="3034" y="902"/>
                </a:lnTo>
                <a:lnTo>
                  <a:pt x="3038" y="913"/>
                </a:lnTo>
                <a:lnTo>
                  <a:pt x="3041" y="919"/>
                </a:lnTo>
                <a:lnTo>
                  <a:pt x="3043" y="924"/>
                </a:lnTo>
                <a:lnTo>
                  <a:pt x="3043" y="930"/>
                </a:lnTo>
                <a:lnTo>
                  <a:pt x="3040" y="930"/>
                </a:lnTo>
                <a:lnTo>
                  <a:pt x="3038" y="929"/>
                </a:lnTo>
                <a:lnTo>
                  <a:pt x="3034" y="928"/>
                </a:lnTo>
                <a:lnTo>
                  <a:pt x="3031" y="927"/>
                </a:lnTo>
                <a:lnTo>
                  <a:pt x="3026" y="927"/>
                </a:lnTo>
                <a:lnTo>
                  <a:pt x="3017" y="933"/>
                </a:lnTo>
                <a:lnTo>
                  <a:pt x="3015" y="933"/>
                </a:lnTo>
                <a:lnTo>
                  <a:pt x="3014" y="932"/>
                </a:lnTo>
                <a:lnTo>
                  <a:pt x="3013" y="932"/>
                </a:lnTo>
                <a:lnTo>
                  <a:pt x="3012" y="931"/>
                </a:lnTo>
                <a:lnTo>
                  <a:pt x="3012" y="930"/>
                </a:lnTo>
                <a:lnTo>
                  <a:pt x="3012" y="929"/>
                </a:lnTo>
                <a:lnTo>
                  <a:pt x="3011" y="928"/>
                </a:lnTo>
                <a:lnTo>
                  <a:pt x="3010" y="927"/>
                </a:lnTo>
                <a:lnTo>
                  <a:pt x="3009" y="927"/>
                </a:lnTo>
                <a:lnTo>
                  <a:pt x="3007" y="927"/>
                </a:lnTo>
                <a:lnTo>
                  <a:pt x="3000" y="928"/>
                </a:lnTo>
                <a:lnTo>
                  <a:pt x="2991" y="930"/>
                </a:lnTo>
                <a:lnTo>
                  <a:pt x="2987" y="932"/>
                </a:lnTo>
                <a:lnTo>
                  <a:pt x="2984" y="933"/>
                </a:lnTo>
                <a:lnTo>
                  <a:pt x="2981" y="933"/>
                </a:lnTo>
                <a:lnTo>
                  <a:pt x="2989" y="939"/>
                </a:lnTo>
                <a:lnTo>
                  <a:pt x="2987" y="939"/>
                </a:lnTo>
                <a:lnTo>
                  <a:pt x="2985" y="940"/>
                </a:lnTo>
                <a:lnTo>
                  <a:pt x="2983" y="940"/>
                </a:lnTo>
                <a:lnTo>
                  <a:pt x="2981" y="941"/>
                </a:lnTo>
                <a:lnTo>
                  <a:pt x="2982" y="946"/>
                </a:lnTo>
                <a:lnTo>
                  <a:pt x="2982" y="950"/>
                </a:lnTo>
                <a:lnTo>
                  <a:pt x="2981" y="951"/>
                </a:lnTo>
                <a:lnTo>
                  <a:pt x="2981" y="953"/>
                </a:lnTo>
                <a:lnTo>
                  <a:pt x="2990" y="953"/>
                </a:lnTo>
                <a:lnTo>
                  <a:pt x="2994" y="953"/>
                </a:lnTo>
                <a:lnTo>
                  <a:pt x="2998" y="955"/>
                </a:lnTo>
                <a:lnTo>
                  <a:pt x="3006" y="958"/>
                </a:lnTo>
                <a:lnTo>
                  <a:pt x="3006" y="964"/>
                </a:lnTo>
                <a:lnTo>
                  <a:pt x="3017" y="958"/>
                </a:lnTo>
                <a:lnTo>
                  <a:pt x="3014" y="967"/>
                </a:lnTo>
                <a:lnTo>
                  <a:pt x="3018" y="968"/>
                </a:lnTo>
                <a:lnTo>
                  <a:pt x="3019" y="968"/>
                </a:lnTo>
                <a:lnTo>
                  <a:pt x="3020" y="972"/>
                </a:lnTo>
                <a:lnTo>
                  <a:pt x="3024" y="972"/>
                </a:lnTo>
                <a:lnTo>
                  <a:pt x="3029" y="972"/>
                </a:lnTo>
                <a:lnTo>
                  <a:pt x="3027" y="975"/>
                </a:lnTo>
                <a:lnTo>
                  <a:pt x="3026" y="979"/>
                </a:lnTo>
                <a:lnTo>
                  <a:pt x="3025" y="982"/>
                </a:lnTo>
                <a:lnTo>
                  <a:pt x="3025" y="984"/>
                </a:lnTo>
                <a:lnTo>
                  <a:pt x="3025" y="987"/>
                </a:lnTo>
                <a:lnTo>
                  <a:pt x="3026" y="989"/>
                </a:lnTo>
                <a:lnTo>
                  <a:pt x="3028" y="992"/>
                </a:lnTo>
                <a:lnTo>
                  <a:pt x="3030" y="994"/>
                </a:lnTo>
                <a:lnTo>
                  <a:pt x="3033" y="996"/>
                </a:lnTo>
                <a:lnTo>
                  <a:pt x="3037" y="998"/>
                </a:lnTo>
                <a:lnTo>
                  <a:pt x="3051" y="1003"/>
                </a:lnTo>
                <a:lnTo>
                  <a:pt x="3052" y="1024"/>
                </a:lnTo>
                <a:lnTo>
                  <a:pt x="3052" y="1032"/>
                </a:lnTo>
                <a:lnTo>
                  <a:pt x="3051" y="1040"/>
                </a:lnTo>
                <a:lnTo>
                  <a:pt x="3050" y="1047"/>
                </a:lnTo>
                <a:lnTo>
                  <a:pt x="3049" y="1054"/>
                </a:lnTo>
                <a:lnTo>
                  <a:pt x="3045" y="10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1133-20BA-49D1-BE5A-CB40BB53FCC3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0678025"/>
      </p:ext>
    </p:extLst>
  </p:cSld>
  <p:clrMapOvr>
    <a:masterClrMapping/>
  </p:clrMapOvr>
  <p:transition spd="med">
    <p:pull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0E69EE-8C98-4CC8-B8F3-DA67A730F853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6097587" y="3429000"/>
            <a:ext cx="6097588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/>
          <p:cNvSpPr/>
          <p:nvPr userDrawn="1"/>
        </p:nvSpPr>
        <p:spPr>
          <a:xfrm>
            <a:off x="0" y="3429000"/>
            <a:ext cx="6097588" cy="3429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1425" y="1665289"/>
            <a:ext cx="4969900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097587" y="0"/>
            <a:ext cx="6097588" cy="3429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2450" y="404580"/>
            <a:ext cx="4968875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 Placeholder 12"/>
          <p:cNvSpPr>
            <a:spLocks noGrp="1"/>
          </p:cNvSpPr>
          <p:nvPr>
            <p:ph sz="quarter" idx="19" hasCustomPrompt="1"/>
          </p:nvPr>
        </p:nvSpPr>
        <p:spPr>
          <a:xfrm>
            <a:off x="6673850" y="1665290"/>
            <a:ext cx="4968875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673850" y="404666"/>
            <a:ext cx="4968875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6673667" y="729134"/>
            <a:ext cx="4969058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0" name="Content Placeholder 12"/>
          <p:cNvSpPr>
            <a:spLocks noGrp="1"/>
          </p:cNvSpPr>
          <p:nvPr>
            <p:ph sz="quarter" idx="22" hasCustomPrompt="1"/>
          </p:nvPr>
        </p:nvSpPr>
        <p:spPr>
          <a:xfrm>
            <a:off x="552714" y="5085670"/>
            <a:ext cx="4968611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552714" y="3825046"/>
            <a:ext cx="4968611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552450" y="4149514"/>
            <a:ext cx="4968875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3" name="Content Placeholder 12"/>
          <p:cNvSpPr>
            <a:spLocks noGrp="1"/>
          </p:cNvSpPr>
          <p:nvPr>
            <p:ph sz="quarter" idx="25" hasCustomPrompt="1"/>
          </p:nvPr>
        </p:nvSpPr>
        <p:spPr>
          <a:xfrm>
            <a:off x="6673851" y="5085670"/>
            <a:ext cx="4968874" cy="1295661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673851" y="3825046"/>
            <a:ext cx="4968874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6673850" y="4149514"/>
            <a:ext cx="4968875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0" y="728663"/>
            <a:ext cx="4968876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68174294"/>
      </p:ext>
    </p:extLst>
  </p:cSld>
  <p:clrMapOvr>
    <a:masterClrMapping/>
  </p:clrMapOvr>
  <p:transition spd="med">
    <p:pull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113811" y="3429000"/>
            <a:ext cx="4081364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1C30-BFF9-442E-9B19-0C02F6E8745B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8113811" y="3"/>
            <a:ext cx="4081364" cy="3428998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2449" y="1628751"/>
            <a:ext cx="7273378" cy="4248175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266700" indent="-266700">
              <a:buFont typeface="Arial" panose="020B0604020202020204" pitchFamily="34" charset="0"/>
              <a:buChar char="•"/>
              <a:defRPr sz="1200"/>
            </a:lvl2pPr>
            <a:lvl3pPr marL="539750" indent="-273050">
              <a:buFont typeface="Arial" panose="020B0604020202020204" pitchFamily="34" charset="0"/>
              <a:buChar char="–"/>
              <a:defRPr sz="1100"/>
            </a:lvl3pPr>
            <a:lvl4pPr marL="806450" indent="-266700">
              <a:buFont typeface="Arial" panose="020B0604020202020204" pitchFamily="34" charset="0"/>
              <a:buChar char="•"/>
              <a:defRPr sz="1000"/>
            </a:lvl4pPr>
            <a:lvl5pPr marL="1071563" indent="-265113">
              <a:buFont typeface="Arial" panose="020B0604020202020204" pitchFamily="34" charset="0"/>
              <a:buChar char="–"/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473850" y="3861061"/>
            <a:ext cx="3384775" cy="2015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182563" indent="-182563"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2pPr>
            <a:lvl3pPr marL="357188" indent="-174625">
              <a:defRPr sz="1200" b="1">
                <a:solidFill>
                  <a:schemeClr val="bg1"/>
                </a:solidFill>
              </a:defRPr>
            </a:lvl3pPr>
            <a:lvl4pPr marL="539750" indent="-182563">
              <a:defRPr sz="1100" b="1">
                <a:solidFill>
                  <a:schemeClr val="bg1"/>
                </a:solidFill>
              </a:defRPr>
            </a:lvl4pPr>
            <a:lvl5pPr marL="714375" indent="-174625"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Isosceles Triangle 7"/>
          <p:cNvSpPr/>
          <p:nvPr userDrawn="1"/>
        </p:nvSpPr>
        <p:spPr>
          <a:xfrm flipV="1">
            <a:off x="9878235" y="3429000"/>
            <a:ext cx="576230" cy="216030"/>
          </a:xfrm>
          <a:prstGeom prst="triangl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7273329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4147444"/>
      </p:ext>
    </p:extLst>
  </p:cSld>
  <p:clrMapOvr>
    <a:masterClrMapping/>
  </p:clrMapOvr>
  <p:transition spd="med">
    <p:pull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0CCC-25A4-47FB-A0B0-108D36AEFD18}" type="datetime1">
              <a:rPr lang="en-GB" smtClean="0"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orakulmio 4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2371835"/>
      </p:ext>
    </p:extLst>
  </p:cSld>
  <p:clrMapOvr>
    <a:masterClrMapping/>
  </p:clrMapOvr>
  <p:transition spd="med">
    <p:pull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" y="0"/>
            <a:ext cx="2205611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582" y="1700808"/>
            <a:ext cx="1094601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9600" b="1" spc="-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582" y="5315699"/>
            <a:ext cx="7329135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133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97518"/>
      </p:ext>
    </p:extLst>
  </p:cSld>
  <p:clrMapOvr>
    <a:masterClrMapping/>
  </p:clrMapOvr>
  <p:transition spd="med">
    <p:pull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äliotsikko">
    <p:bg>
      <p:bgPr>
        <a:solidFill>
          <a:srgbClr val="008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8"/>
          <p:cNvSpPr txBox="1"/>
          <p:nvPr userDrawn="1"/>
        </p:nvSpPr>
        <p:spPr>
          <a:xfrm>
            <a:off x="8185819" y="188640"/>
            <a:ext cx="3832505" cy="1656184"/>
          </a:xfrm>
          <a:prstGeom prst="rect">
            <a:avLst/>
          </a:prstGeom>
          <a:solidFill>
            <a:srgbClr val="008496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4204940"/>
      </p:ext>
    </p:extLst>
  </p:cSld>
  <p:clrMapOvr>
    <a:masterClrMapping/>
  </p:clrMapOvr>
  <p:transition spd="med">
    <p:pull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nsi">
    <p:bg>
      <p:bgPr>
        <a:solidFill>
          <a:srgbClr val="008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79282" y="5454200"/>
            <a:ext cx="7174432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282" y="2740334"/>
            <a:ext cx="10636616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2" name="Tekstiruutu 1"/>
          <p:cNvSpPr txBox="1"/>
          <p:nvPr userDrawn="1"/>
        </p:nvSpPr>
        <p:spPr>
          <a:xfrm>
            <a:off x="8185819" y="188640"/>
            <a:ext cx="3832505" cy="1656184"/>
          </a:xfrm>
          <a:prstGeom prst="rect">
            <a:avLst/>
          </a:prstGeom>
          <a:solidFill>
            <a:srgbClr val="008496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1911669"/>
      </p:ext>
    </p:extLst>
  </p:cSld>
  <p:clrMapOvr>
    <a:masterClrMapping/>
  </p:clrMapOvr>
  <p:transition spd="med">
    <p:pull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0742" y="2000242"/>
            <a:ext cx="9508420" cy="1218795"/>
          </a:xfrm>
          <a:prstGeom prst="rect">
            <a:avLst/>
          </a:prstGeom>
        </p:spPr>
        <p:txBody>
          <a:bodyPr/>
          <a:lstStyle>
            <a:lvl1pPr>
              <a:defRPr spc="300" baseline="0">
                <a:latin typeface="Berlin Sans FB Dem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0743" y="3286124"/>
            <a:ext cx="9527547" cy="31432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Berlin Sans FB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5" name="Suorakulmio 4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483665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7738-496B-4B6F-81B0-5BD9A6B8D09D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96837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433821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7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8906580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5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092485" y="6286500"/>
            <a:ext cx="10623143" cy="331113"/>
          </a:xfrm>
          <a:prstGeom prst="rect">
            <a:avLst/>
          </a:prstGeom>
        </p:spPr>
        <p:txBody>
          <a:bodyPr spcFirstLastPara="1" wrap="square" lIns="90000" tIns="90000" rIns="90000" bIns="90000" anchor="t" anchorCtr="0">
            <a:noAutofit/>
          </a:bodyPr>
          <a:lstStyle>
            <a:lvl1pPr marL="151200" lvl="0" indent="0" algn="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800"/>
              <a:buFontTx/>
              <a:buNone/>
              <a:defRPr sz="12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lang="fi-FI"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077072" y="6242289"/>
            <a:ext cx="730990" cy="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1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F8DA8F4E-9602-400A-A06E-8ADEDBC9DA0F}"/>
              </a:ext>
            </a:extLst>
          </p:cNvPr>
          <p:cNvSpPr/>
          <p:nvPr userDrawn="1"/>
        </p:nvSpPr>
        <p:spPr>
          <a:xfrm>
            <a:off x="8905899" y="116632"/>
            <a:ext cx="36724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52971" y="332656"/>
            <a:ext cx="1037225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183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  <p15:guide id="3" pos="7378">
          <p15:clr>
            <a:srgbClr val="FBAE40"/>
          </p15:clr>
        </p15:guide>
        <p15:guide id="4" orient="horz" pos="255">
          <p15:clr>
            <a:srgbClr val="FBAE40"/>
          </p15:clr>
        </p15:guide>
        <p15:guide id="7" pos="846">
          <p15:clr>
            <a:srgbClr val="FBAE40"/>
          </p15:clr>
        </p15:guide>
        <p15:guide id="8" orient="horz" pos="618">
          <p15:clr>
            <a:srgbClr val="FBAE40"/>
          </p15:clr>
        </p15:guide>
        <p15:guide id="9" pos="688">
          <p15:clr>
            <a:srgbClr val="FBAE40"/>
          </p15:clr>
        </p15:guide>
        <p15:guide id="10" orient="horz" pos="4088">
          <p15:clr>
            <a:srgbClr val="FBAE40"/>
          </p15:clr>
        </p15:guide>
        <p15:guide id="12" pos="619">
          <p15:clr>
            <a:srgbClr val="FBAE40"/>
          </p15:clr>
        </p15:guide>
        <p15:guide id="13" orient="horz" pos="300">
          <p15:clr>
            <a:srgbClr val="FBAE40"/>
          </p15:clr>
        </p15:guide>
        <p15:guide id="14" orient="horz" pos="1230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9873" y="37918"/>
            <a:ext cx="11326812" cy="13327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333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89873" y="1655289"/>
            <a:ext cx="11326812" cy="40659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838179" indent="-361942">
              <a:buFont typeface="Arial" panose="020B0604020202020204" pitchFamily="34" charset="0"/>
              <a:buChar char="•"/>
              <a:defRPr sz="2800"/>
            </a:lvl2pPr>
            <a:lvl3pPr marL="1073124" indent="-234945">
              <a:buFont typeface="Arial" panose="020B0604020202020204" pitchFamily="34" charset="0"/>
              <a:buChar char="•"/>
              <a:defRPr sz="2133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Kuva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5600"/>
            <a:ext cx="2985090" cy="11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84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 userDrawn="1"/>
        </p:nvSpPr>
        <p:spPr bwMode="auto">
          <a:xfrm>
            <a:off x="1200909" y="1052670"/>
            <a:ext cx="9793358" cy="5196538"/>
          </a:xfrm>
          <a:custGeom>
            <a:avLst/>
            <a:gdLst>
              <a:gd name="T0" fmla="*/ 5457 w 6532"/>
              <a:gd name="T1" fmla="*/ 2143 h 3466"/>
              <a:gd name="T2" fmla="*/ 5174 w 6532"/>
              <a:gd name="T3" fmla="*/ 2900 h 3466"/>
              <a:gd name="T4" fmla="*/ 5719 w 6532"/>
              <a:gd name="T5" fmla="*/ 3005 h 3466"/>
              <a:gd name="T6" fmla="*/ 5580 w 6532"/>
              <a:gd name="T7" fmla="*/ 2474 h 3466"/>
              <a:gd name="T8" fmla="*/ 5149 w 6532"/>
              <a:gd name="T9" fmla="*/ 2615 h 3466"/>
              <a:gd name="T10" fmla="*/ 6127 w 6532"/>
              <a:gd name="T11" fmla="*/ 3171 h 3466"/>
              <a:gd name="T12" fmla="*/ 6271 w 6532"/>
              <a:gd name="T13" fmla="*/ 3002 h 3466"/>
              <a:gd name="T14" fmla="*/ 5156 w 6532"/>
              <a:gd name="T15" fmla="*/ 2268 h 3466"/>
              <a:gd name="T16" fmla="*/ 4931 w 6532"/>
              <a:gd name="T17" fmla="*/ 2174 h 3466"/>
              <a:gd name="T18" fmla="*/ 5219 w 6532"/>
              <a:gd name="T19" fmla="*/ 1897 h 3466"/>
              <a:gd name="T20" fmla="*/ 1676 w 6532"/>
              <a:gd name="T21" fmla="*/ 1643 h 3466"/>
              <a:gd name="T22" fmla="*/ 5516 w 6532"/>
              <a:gd name="T23" fmla="*/ 1301 h 3466"/>
              <a:gd name="T24" fmla="*/ 5655 w 6532"/>
              <a:gd name="T25" fmla="*/ 839 h 3466"/>
              <a:gd name="T26" fmla="*/ 3083 w 6532"/>
              <a:gd name="T27" fmla="*/ 842 h 3466"/>
              <a:gd name="T28" fmla="*/ 2705 w 6532"/>
              <a:gd name="T29" fmla="*/ 478 h 3466"/>
              <a:gd name="T30" fmla="*/ 2383 w 6532"/>
              <a:gd name="T31" fmla="*/ 2356 h 3466"/>
              <a:gd name="T32" fmla="*/ 1925 w 6532"/>
              <a:gd name="T33" fmla="*/ 1878 h 3466"/>
              <a:gd name="T34" fmla="*/ 1375 w 6532"/>
              <a:gd name="T35" fmla="*/ 1671 h 3466"/>
              <a:gd name="T36" fmla="*/ 1593 w 6532"/>
              <a:gd name="T37" fmla="*/ 1514 h 3466"/>
              <a:gd name="T38" fmla="*/ 1838 w 6532"/>
              <a:gd name="T39" fmla="*/ 1020 h 3466"/>
              <a:gd name="T40" fmla="*/ 1936 w 6532"/>
              <a:gd name="T41" fmla="*/ 877 h 3466"/>
              <a:gd name="T42" fmla="*/ 1790 w 6532"/>
              <a:gd name="T43" fmla="*/ 562 h 3466"/>
              <a:gd name="T44" fmla="*/ 1334 w 6532"/>
              <a:gd name="T45" fmla="*/ 617 h 3466"/>
              <a:gd name="T46" fmla="*/ 1472 w 6532"/>
              <a:gd name="T47" fmla="*/ 375 h 3466"/>
              <a:gd name="T48" fmla="*/ 1166 w 6532"/>
              <a:gd name="T49" fmla="*/ 344 h 3466"/>
              <a:gd name="T50" fmla="*/ 671 w 6532"/>
              <a:gd name="T51" fmla="*/ 272 h 3466"/>
              <a:gd name="T52" fmla="*/ 107 w 6532"/>
              <a:gd name="T53" fmla="*/ 380 h 3466"/>
              <a:gd name="T54" fmla="*/ 160 w 6532"/>
              <a:gd name="T55" fmla="*/ 693 h 3466"/>
              <a:gd name="T56" fmla="*/ 467 w 6532"/>
              <a:gd name="T57" fmla="*/ 589 h 3466"/>
              <a:gd name="T58" fmla="*/ 733 w 6532"/>
              <a:gd name="T59" fmla="*/ 828 h 3466"/>
              <a:gd name="T60" fmla="*/ 1013 w 6532"/>
              <a:gd name="T61" fmla="*/ 1495 h 3466"/>
              <a:gd name="T62" fmla="*/ 1427 w 6532"/>
              <a:gd name="T63" fmla="*/ 1791 h 3466"/>
              <a:gd name="T64" fmla="*/ 1681 w 6532"/>
              <a:gd name="T65" fmla="*/ 2415 h 3466"/>
              <a:gd name="T66" fmla="*/ 1706 w 6532"/>
              <a:gd name="T67" fmla="*/ 3322 h 3466"/>
              <a:gd name="T68" fmla="*/ 1836 w 6532"/>
              <a:gd name="T69" fmla="*/ 3450 h 3466"/>
              <a:gd name="T70" fmla="*/ 1998 w 6532"/>
              <a:gd name="T71" fmla="*/ 2861 h 3466"/>
              <a:gd name="T72" fmla="*/ 3210 w 6532"/>
              <a:gd name="T73" fmla="*/ 1064 h 3466"/>
              <a:gd name="T74" fmla="*/ 3459 w 6532"/>
              <a:gd name="T75" fmla="*/ 1211 h 3466"/>
              <a:gd name="T76" fmla="*/ 3626 w 6532"/>
              <a:gd name="T77" fmla="*/ 1370 h 3466"/>
              <a:gd name="T78" fmla="*/ 2824 w 6532"/>
              <a:gd name="T79" fmla="*/ 1477 h 3466"/>
              <a:gd name="T80" fmla="*/ 3231 w 6532"/>
              <a:gd name="T81" fmla="*/ 2006 h 3466"/>
              <a:gd name="T82" fmla="*/ 3617 w 6532"/>
              <a:gd name="T83" fmla="*/ 2815 h 3466"/>
              <a:gd name="T84" fmla="*/ 3937 w 6532"/>
              <a:gd name="T85" fmla="*/ 1836 h 3466"/>
              <a:gd name="T86" fmla="*/ 3941 w 6532"/>
              <a:gd name="T87" fmla="*/ 1781 h 3466"/>
              <a:gd name="T88" fmla="*/ 4194 w 6532"/>
              <a:gd name="T89" fmla="*/ 1523 h 3466"/>
              <a:gd name="T90" fmla="*/ 4700 w 6532"/>
              <a:gd name="T91" fmla="*/ 1613 h 3466"/>
              <a:gd name="T92" fmla="*/ 4982 w 6532"/>
              <a:gd name="T93" fmla="*/ 1900 h 3466"/>
              <a:gd name="T94" fmla="*/ 5263 w 6532"/>
              <a:gd name="T95" fmla="*/ 1326 h 3466"/>
              <a:gd name="T96" fmla="*/ 5442 w 6532"/>
              <a:gd name="T97" fmla="*/ 1098 h 3466"/>
              <a:gd name="T98" fmla="*/ 5788 w 6532"/>
              <a:gd name="T99" fmla="*/ 631 h 3466"/>
              <a:gd name="T100" fmla="*/ 5959 w 6532"/>
              <a:gd name="T101" fmla="*/ 847 h 3466"/>
              <a:gd name="T102" fmla="*/ 6395 w 6532"/>
              <a:gd name="T103" fmla="*/ 431 h 3466"/>
              <a:gd name="T104" fmla="*/ 5970 w 6532"/>
              <a:gd name="T105" fmla="*/ 252 h 3466"/>
              <a:gd name="T106" fmla="*/ 5456 w 6532"/>
              <a:gd name="T107" fmla="*/ 251 h 3466"/>
              <a:gd name="T108" fmla="*/ 5023 w 6532"/>
              <a:gd name="T109" fmla="*/ 173 h 3466"/>
              <a:gd name="T110" fmla="*/ 4575 w 6532"/>
              <a:gd name="T111" fmla="*/ 206 h 3466"/>
              <a:gd name="T112" fmla="*/ 4436 w 6532"/>
              <a:gd name="T113" fmla="*/ 341 h 3466"/>
              <a:gd name="T114" fmla="*/ 4078 w 6532"/>
              <a:gd name="T115" fmla="*/ 343 h 3466"/>
              <a:gd name="T116" fmla="*/ 3819 w 6532"/>
              <a:gd name="T117" fmla="*/ 368 h 3466"/>
              <a:gd name="T118" fmla="*/ 3402 w 6532"/>
              <a:gd name="T119" fmla="*/ 304 h 3466"/>
              <a:gd name="T120" fmla="*/ 3175 w 6532"/>
              <a:gd name="T121" fmla="*/ 652 h 3466"/>
              <a:gd name="T122" fmla="*/ 3496 w 6532"/>
              <a:gd name="T123" fmla="*/ 577 h 3466"/>
              <a:gd name="T124" fmla="*/ 3255 w 6532"/>
              <a:gd name="T125" fmla="*/ 669 h 3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532" h="3466">
                <a:moveTo>
                  <a:pt x="5155" y="2007"/>
                </a:moveTo>
                <a:lnTo>
                  <a:pt x="5152" y="2005"/>
                </a:lnTo>
                <a:lnTo>
                  <a:pt x="5150" y="2005"/>
                </a:lnTo>
                <a:lnTo>
                  <a:pt x="5147" y="2010"/>
                </a:lnTo>
                <a:lnTo>
                  <a:pt x="5141" y="2021"/>
                </a:lnTo>
                <a:lnTo>
                  <a:pt x="5136" y="2031"/>
                </a:lnTo>
                <a:lnTo>
                  <a:pt x="5133" y="2036"/>
                </a:lnTo>
                <a:lnTo>
                  <a:pt x="5132" y="2036"/>
                </a:lnTo>
                <a:lnTo>
                  <a:pt x="5130" y="2037"/>
                </a:lnTo>
                <a:lnTo>
                  <a:pt x="5125" y="2036"/>
                </a:lnTo>
                <a:lnTo>
                  <a:pt x="5121" y="2036"/>
                </a:lnTo>
                <a:lnTo>
                  <a:pt x="5117" y="2036"/>
                </a:lnTo>
                <a:lnTo>
                  <a:pt x="5113" y="2037"/>
                </a:lnTo>
                <a:lnTo>
                  <a:pt x="5110" y="2038"/>
                </a:lnTo>
                <a:lnTo>
                  <a:pt x="5107" y="2039"/>
                </a:lnTo>
                <a:lnTo>
                  <a:pt x="5105" y="2041"/>
                </a:lnTo>
                <a:lnTo>
                  <a:pt x="5102" y="2045"/>
                </a:lnTo>
                <a:lnTo>
                  <a:pt x="5100" y="2050"/>
                </a:lnTo>
                <a:lnTo>
                  <a:pt x="5099" y="2055"/>
                </a:lnTo>
                <a:lnTo>
                  <a:pt x="5098" y="2060"/>
                </a:lnTo>
                <a:lnTo>
                  <a:pt x="5098" y="2065"/>
                </a:lnTo>
                <a:lnTo>
                  <a:pt x="5097" y="2069"/>
                </a:lnTo>
                <a:lnTo>
                  <a:pt x="5083" y="2062"/>
                </a:lnTo>
                <a:lnTo>
                  <a:pt x="5069" y="2055"/>
                </a:lnTo>
                <a:lnTo>
                  <a:pt x="5058" y="2073"/>
                </a:lnTo>
                <a:lnTo>
                  <a:pt x="5055" y="2079"/>
                </a:lnTo>
                <a:lnTo>
                  <a:pt x="5054" y="2081"/>
                </a:lnTo>
                <a:lnTo>
                  <a:pt x="5053" y="2084"/>
                </a:lnTo>
                <a:lnTo>
                  <a:pt x="5053" y="2086"/>
                </a:lnTo>
                <a:lnTo>
                  <a:pt x="5054" y="2089"/>
                </a:lnTo>
                <a:lnTo>
                  <a:pt x="5055" y="2096"/>
                </a:lnTo>
                <a:lnTo>
                  <a:pt x="5060" y="2120"/>
                </a:lnTo>
                <a:lnTo>
                  <a:pt x="5062" y="2121"/>
                </a:lnTo>
                <a:lnTo>
                  <a:pt x="5063" y="2121"/>
                </a:lnTo>
                <a:lnTo>
                  <a:pt x="5063" y="2123"/>
                </a:lnTo>
                <a:lnTo>
                  <a:pt x="5063" y="2124"/>
                </a:lnTo>
                <a:lnTo>
                  <a:pt x="5062" y="2127"/>
                </a:lnTo>
                <a:lnTo>
                  <a:pt x="5060" y="2129"/>
                </a:lnTo>
                <a:lnTo>
                  <a:pt x="5063" y="2128"/>
                </a:lnTo>
                <a:lnTo>
                  <a:pt x="5064" y="2128"/>
                </a:lnTo>
                <a:lnTo>
                  <a:pt x="5067" y="2127"/>
                </a:lnTo>
                <a:lnTo>
                  <a:pt x="5072" y="2123"/>
                </a:lnTo>
                <a:lnTo>
                  <a:pt x="5077" y="2143"/>
                </a:lnTo>
                <a:lnTo>
                  <a:pt x="5083" y="2165"/>
                </a:lnTo>
                <a:lnTo>
                  <a:pt x="5090" y="2166"/>
                </a:lnTo>
                <a:lnTo>
                  <a:pt x="5097" y="2166"/>
                </a:lnTo>
                <a:lnTo>
                  <a:pt x="5103" y="2166"/>
                </a:lnTo>
                <a:lnTo>
                  <a:pt x="5106" y="2166"/>
                </a:lnTo>
                <a:lnTo>
                  <a:pt x="5108" y="2165"/>
                </a:lnTo>
                <a:lnTo>
                  <a:pt x="5111" y="2165"/>
                </a:lnTo>
                <a:lnTo>
                  <a:pt x="5111" y="2174"/>
                </a:lnTo>
                <a:lnTo>
                  <a:pt x="5119" y="2175"/>
                </a:lnTo>
                <a:lnTo>
                  <a:pt x="5125" y="2176"/>
                </a:lnTo>
                <a:lnTo>
                  <a:pt x="5131" y="2171"/>
                </a:lnTo>
                <a:lnTo>
                  <a:pt x="5135" y="2170"/>
                </a:lnTo>
                <a:lnTo>
                  <a:pt x="5143" y="2170"/>
                </a:lnTo>
                <a:lnTo>
                  <a:pt x="5153" y="2171"/>
                </a:lnTo>
                <a:lnTo>
                  <a:pt x="5162" y="2176"/>
                </a:lnTo>
                <a:lnTo>
                  <a:pt x="5160" y="2177"/>
                </a:lnTo>
                <a:lnTo>
                  <a:pt x="5160" y="2178"/>
                </a:lnTo>
                <a:lnTo>
                  <a:pt x="5161" y="2180"/>
                </a:lnTo>
                <a:lnTo>
                  <a:pt x="5164" y="2182"/>
                </a:lnTo>
                <a:lnTo>
                  <a:pt x="5170" y="2178"/>
                </a:lnTo>
                <a:lnTo>
                  <a:pt x="5173" y="2175"/>
                </a:lnTo>
                <a:lnTo>
                  <a:pt x="5176" y="2174"/>
                </a:lnTo>
                <a:lnTo>
                  <a:pt x="5177" y="2174"/>
                </a:lnTo>
                <a:lnTo>
                  <a:pt x="5180" y="2174"/>
                </a:lnTo>
                <a:lnTo>
                  <a:pt x="5182" y="2174"/>
                </a:lnTo>
                <a:lnTo>
                  <a:pt x="5184" y="2174"/>
                </a:lnTo>
                <a:lnTo>
                  <a:pt x="5185" y="2172"/>
                </a:lnTo>
                <a:lnTo>
                  <a:pt x="5186" y="2171"/>
                </a:lnTo>
                <a:lnTo>
                  <a:pt x="5187" y="2167"/>
                </a:lnTo>
                <a:lnTo>
                  <a:pt x="5188" y="2163"/>
                </a:lnTo>
                <a:lnTo>
                  <a:pt x="5190" y="2160"/>
                </a:lnTo>
                <a:lnTo>
                  <a:pt x="5192" y="2156"/>
                </a:lnTo>
                <a:lnTo>
                  <a:pt x="5195" y="2151"/>
                </a:lnTo>
                <a:lnTo>
                  <a:pt x="5200" y="2151"/>
                </a:lnTo>
                <a:lnTo>
                  <a:pt x="5204" y="2151"/>
                </a:lnTo>
                <a:lnTo>
                  <a:pt x="5201" y="2142"/>
                </a:lnTo>
                <a:lnTo>
                  <a:pt x="5198" y="2134"/>
                </a:lnTo>
                <a:lnTo>
                  <a:pt x="5202" y="2131"/>
                </a:lnTo>
                <a:lnTo>
                  <a:pt x="5204" y="2129"/>
                </a:lnTo>
                <a:lnTo>
                  <a:pt x="5209" y="2126"/>
                </a:lnTo>
                <a:lnTo>
                  <a:pt x="5210" y="2120"/>
                </a:lnTo>
                <a:lnTo>
                  <a:pt x="5210" y="2109"/>
                </a:lnTo>
                <a:lnTo>
                  <a:pt x="5209" y="2099"/>
                </a:lnTo>
                <a:lnTo>
                  <a:pt x="5209" y="2092"/>
                </a:lnTo>
                <a:lnTo>
                  <a:pt x="5212" y="2090"/>
                </a:lnTo>
                <a:lnTo>
                  <a:pt x="5215" y="2087"/>
                </a:lnTo>
                <a:lnTo>
                  <a:pt x="5218" y="2085"/>
                </a:lnTo>
                <a:lnTo>
                  <a:pt x="5221" y="2084"/>
                </a:lnTo>
                <a:lnTo>
                  <a:pt x="5223" y="2083"/>
                </a:lnTo>
                <a:lnTo>
                  <a:pt x="5226" y="2084"/>
                </a:lnTo>
                <a:lnTo>
                  <a:pt x="5229" y="2084"/>
                </a:lnTo>
                <a:lnTo>
                  <a:pt x="5232" y="2084"/>
                </a:lnTo>
                <a:lnTo>
                  <a:pt x="5231" y="2083"/>
                </a:lnTo>
                <a:lnTo>
                  <a:pt x="5231" y="2082"/>
                </a:lnTo>
                <a:lnTo>
                  <a:pt x="5231" y="2079"/>
                </a:lnTo>
                <a:lnTo>
                  <a:pt x="5230" y="2077"/>
                </a:lnTo>
                <a:lnTo>
                  <a:pt x="5230" y="2076"/>
                </a:lnTo>
                <a:lnTo>
                  <a:pt x="5229" y="2075"/>
                </a:lnTo>
                <a:lnTo>
                  <a:pt x="5225" y="2073"/>
                </a:lnTo>
                <a:lnTo>
                  <a:pt x="5221" y="2072"/>
                </a:lnTo>
                <a:lnTo>
                  <a:pt x="5219" y="2071"/>
                </a:lnTo>
                <a:lnTo>
                  <a:pt x="5217" y="2070"/>
                </a:lnTo>
                <a:lnTo>
                  <a:pt x="5216" y="2068"/>
                </a:lnTo>
                <a:lnTo>
                  <a:pt x="5215" y="2067"/>
                </a:lnTo>
                <a:lnTo>
                  <a:pt x="5214" y="2064"/>
                </a:lnTo>
                <a:lnTo>
                  <a:pt x="5214" y="2061"/>
                </a:lnTo>
                <a:lnTo>
                  <a:pt x="5214" y="2056"/>
                </a:lnTo>
                <a:lnTo>
                  <a:pt x="5215" y="2050"/>
                </a:lnTo>
                <a:lnTo>
                  <a:pt x="5215" y="2047"/>
                </a:lnTo>
                <a:lnTo>
                  <a:pt x="5215" y="2044"/>
                </a:lnTo>
                <a:lnTo>
                  <a:pt x="5213" y="2041"/>
                </a:lnTo>
                <a:lnTo>
                  <a:pt x="5211" y="2038"/>
                </a:lnTo>
                <a:lnTo>
                  <a:pt x="5208" y="2035"/>
                </a:lnTo>
                <a:lnTo>
                  <a:pt x="5207" y="2033"/>
                </a:lnTo>
                <a:lnTo>
                  <a:pt x="5206" y="2030"/>
                </a:lnTo>
                <a:lnTo>
                  <a:pt x="5207" y="2027"/>
                </a:lnTo>
                <a:lnTo>
                  <a:pt x="5208" y="2024"/>
                </a:lnTo>
                <a:lnTo>
                  <a:pt x="5209" y="2024"/>
                </a:lnTo>
                <a:lnTo>
                  <a:pt x="5210" y="2024"/>
                </a:lnTo>
                <a:lnTo>
                  <a:pt x="5210" y="2023"/>
                </a:lnTo>
                <a:lnTo>
                  <a:pt x="5209" y="2022"/>
                </a:lnTo>
                <a:lnTo>
                  <a:pt x="5209" y="2021"/>
                </a:lnTo>
                <a:lnTo>
                  <a:pt x="5210" y="2021"/>
                </a:lnTo>
                <a:lnTo>
                  <a:pt x="5212" y="2022"/>
                </a:lnTo>
                <a:lnTo>
                  <a:pt x="5209" y="2015"/>
                </a:lnTo>
                <a:lnTo>
                  <a:pt x="5207" y="2010"/>
                </a:lnTo>
                <a:lnTo>
                  <a:pt x="5214" y="2010"/>
                </a:lnTo>
                <a:lnTo>
                  <a:pt x="5218" y="2009"/>
                </a:lnTo>
                <a:lnTo>
                  <a:pt x="5221" y="2008"/>
                </a:lnTo>
                <a:lnTo>
                  <a:pt x="5222" y="2006"/>
                </a:lnTo>
                <a:lnTo>
                  <a:pt x="5223" y="2005"/>
                </a:lnTo>
                <a:lnTo>
                  <a:pt x="5225" y="2002"/>
                </a:lnTo>
                <a:lnTo>
                  <a:pt x="5225" y="2000"/>
                </a:lnTo>
                <a:lnTo>
                  <a:pt x="5225" y="1997"/>
                </a:lnTo>
                <a:lnTo>
                  <a:pt x="5223" y="1993"/>
                </a:lnTo>
                <a:lnTo>
                  <a:pt x="5223" y="1992"/>
                </a:lnTo>
                <a:lnTo>
                  <a:pt x="5223" y="1991"/>
                </a:lnTo>
                <a:lnTo>
                  <a:pt x="5225" y="1991"/>
                </a:lnTo>
                <a:lnTo>
                  <a:pt x="5227" y="1992"/>
                </a:lnTo>
                <a:lnTo>
                  <a:pt x="5229" y="1993"/>
                </a:lnTo>
                <a:lnTo>
                  <a:pt x="5230" y="1994"/>
                </a:lnTo>
                <a:lnTo>
                  <a:pt x="5232" y="1994"/>
                </a:lnTo>
                <a:lnTo>
                  <a:pt x="5237" y="1988"/>
                </a:lnTo>
                <a:lnTo>
                  <a:pt x="5240" y="1988"/>
                </a:lnTo>
                <a:lnTo>
                  <a:pt x="5238" y="1985"/>
                </a:lnTo>
                <a:lnTo>
                  <a:pt x="5236" y="1981"/>
                </a:lnTo>
                <a:lnTo>
                  <a:pt x="5234" y="1977"/>
                </a:lnTo>
                <a:lnTo>
                  <a:pt x="5232" y="1974"/>
                </a:lnTo>
                <a:lnTo>
                  <a:pt x="5228" y="1972"/>
                </a:lnTo>
                <a:lnTo>
                  <a:pt x="5224" y="1971"/>
                </a:lnTo>
                <a:lnTo>
                  <a:pt x="5221" y="1970"/>
                </a:lnTo>
                <a:lnTo>
                  <a:pt x="5219" y="1969"/>
                </a:lnTo>
                <a:lnTo>
                  <a:pt x="5218" y="1968"/>
                </a:lnTo>
                <a:lnTo>
                  <a:pt x="5217" y="1967"/>
                </a:lnTo>
                <a:lnTo>
                  <a:pt x="5217" y="1966"/>
                </a:lnTo>
                <a:lnTo>
                  <a:pt x="5217" y="1964"/>
                </a:lnTo>
                <a:lnTo>
                  <a:pt x="5218" y="1963"/>
                </a:lnTo>
                <a:lnTo>
                  <a:pt x="5221" y="1960"/>
                </a:lnTo>
                <a:lnTo>
                  <a:pt x="5214" y="1954"/>
                </a:lnTo>
                <a:lnTo>
                  <a:pt x="5209" y="1951"/>
                </a:lnTo>
                <a:lnTo>
                  <a:pt x="5207" y="1949"/>
                </a:lnTo>
                <a:lnTo>
                  <a:pt x="5204" y="1948"/>
                </a:lnTo>
                <a:lnTo>
                  <a:pt x="5195" y="1946"/>
                </a:lnTo>
                <a:lnTo>
                  <a:pt x="5195" y="1948"/>
                </a:lnTo>
                <a:lnTo>
                  <a:pt x="5195" y="1951"/>
                </a:lnTo>
                <a:lnTo>
                  <a:pt x="5196" y="1954"/>
                </a:lnTo>
                <a:lnTo>
                  <a:pt x="5195" y="1957"/>
                </a:lnTo>
                <a:lnTo>
                  <a:pt x="5190" y="1960"/>
                </a:lnTo>
                <a:lnTo>
                  <a:pt x="5183" y="1969"/>
                </a:lnTo>
                <a:lnTo>
                  <a:pt x="5179" y="1976"/>
                </a:lnTo>
                <a:lnTo>
                  <a:pt x="5178" y="1980"/>
                </a:lnTo>
                <a:lnTo>
                  <a:pt x="5178" y="1984"/>
                </a:lnTo>
                <a:lnTo>
                  <a:pt x="5178" y="1988"/>
                </a:lnTo>
                <a:lnTo>
                  <a:pt x="5178" y="1994"/>
                </a:lnTo>
                <a:lnTo>
                  <a:pt x="5175" y="1995"/>
                </a:lnTo>
                <a:lnTo>
                  <a:pt x="5171" y="1995"/>
                </a:lnTo>
                <a:lnTo>
                  <a:pt x="5168" y="1995"/>
                </a:lnTo>
                <a:lnTo>
                  <a:pt x="5164" y="1996"/>
                </a:lnTo>
                <a:lnTo>
                  <a:pt x="5164" y="1997"/>
                </a:lnTo>
                <a:lnTo>
                  <a:pt x="5163" y="1998"/>
                </a:lnTo>
                <a:lnTo>
                  <a:pt x="5163" y="2001"/>
                </a:lnTo>
                <a:lnTo>
                  <a:pt x="5162" y="2003"/>
                </a:lnTo>
                <a:lnTo>
                  <a:pt x="5162" y="2005"/>
                </a:lnTo>
                <a:lnTo>
                  <a:pt x="5161" y="2005"/>
                </a:lnTo>
                <a:lnTo>
                  <a:pt x="5160" y="2005"/>
                </a:lnTo>
                <a:lnTo>
                  <a:pt x="5159" y="2005"/>
                </a:lnTo>
                <a:lnTo>
                  <a:pt x="5157" y="2004"/>
                </a:lnTo>
                <a:lnTo>
                  <a:pt x="5157" y="2005"/>
                </a:lnTo>
                <a:lnTo>
                  <a:pt x="5156" y="2005"/>
                </a:lnTo>
                <a:lnTo>
                  <a:pt x="5155" y="2007"/>
                </a:lnTo>
                <a:close/>
                <a:moveTo>
                  <a:pt x="5628" y="2167"/>
                </a:moveTo>
                <a:lnTo>
                  <a:pt x="5627" y="2166"/>
                </a:lnTo>
                <a:lnTo>
                  <a:pt x="5627" y="2164"/>
                </a:lnTo>
                <a:lnTo>
                  <a:pt x="5627" y="2163"/>
                </a:lnTo>
                <a:lnTo>
                  <a:pt x="5626" y="2162"/>
                </a:lnTo>
                <a:lnTo>
                  <a:pt x="5623" y="2162"/>
                </a:lnTo>
                <a:lnTo>
                  <a:pt x="5621" y="2162"/>
                </a:lnTo>
                <a:lnTo>
                  <a:pt x="5616" y="2162"/>
                </a:lnTo>
                <a:lnTo>
                  <a:pt x="5611" y="2163"/>
                </a:lnTo>
                <a:lnTo>
                  <a:pt x="5608" y="2163"/>
                </a:lnTo>
                <a:lnTo>
                  <a:pt x="5606" y="2162"/>
                </a:lnTo>
                <a:lnTo>
                  <a:pt x="5602" y="2161"/>
                </a:lnTo>
                <a:lnTo>
                  <a:pt x="5598" y="2158"/>
                </a:lnTo>
                <a:lnTo>
                  <a:pt x="5590" y="2151"/>
                </a:lnTo>
                <a:lnTo>
                  <a:pt x="5585" y="2148"/>
                </a:lnTo>
                <a:lnTo>
                  <a:pt x="5580" y="2146"/>
                </a:lnTo>
                <a:lnTo>
                  <a:pt x="5575" y="2145"/>
                </a:lnTo>
                <a:lnTo>
                  <a:pt x="5572" y="2145"/>
                </a:lnTo>
                <a:lnTo>
                  <a:pt x="5569" y="2145"/>
                </a:lnTo>
                <a:lnTo>
                  <a:pt x="5568" y="2146"/>
                </a:lnTo>
                <a:lnTo>
                  <a:pt x="5567" y="2147"/>
                </a:lnTo>
                <a:lnTo>
                  <a:pt x="5566" y="2151"/>
                </a:lnTo>
                <a:lnTo>
                  <a:pt x="5565" y="2154"/>
                </a:lnTo>
                <a:lnTo>
                  <a:pt x="5564" y="2157"/>
                </a:lnTo>
                <a:lnTo>
                  <a:pt x="5562" y="2158"/>
                </a:lnTo>
                <a:lnTo>
                  <a:pt x="5560" y="2159"/>
                </a:lnTo>
                <a:lnTo>
                  <a:pt x="5556" y="2159"/>
                </a:lnTo>
                <a:lnTo>
                  <a:pt x="5553" y="2160"/>
                </a:lnTo>
                <a:lnTo>
                  <a:pt x="5551" y="2161"/>
                </a:lnTo>
                <a:lnTo>
                  <a:pt x="5550" y="2162"/>
                </a:lnTo>
                <a:lnTo>
                  <a:pt x="5548" y="2165"/>
                </a:lnTo>
                <a:lnTo>
                  <a:pt x="5547" y="2170"/>
                </a:lnTo>
                <a:lnTo>
                  <a:pt x="5546" y="2174"/>
                </a:lnTo>
                <a:lnTo>
                  <a:pt x="5544" y="2176"/>
                </a:lnTo>
                <a:lnTo>
                  <a:pt x="5542" y="2177"/>
                </a:lnTo>
                <a:lnTo>
                  <a:pt x="5540" y="2178"/>
                </a:lnTo>
                <a:lnTo>
                  <a:pt x="5536" y="2178"/>
                </a:lnTo>
                <a:lnTo>
                  <a:pt x="5532" y="2178"/>
                </a:lnTo>
                <a:lnTo>
                  <a:pt x="5530" y="2178"/>
                </a:lnTo>
                <a:lnTo>
                  <a:pt x="5527" y="2179"/>
                </a:lnTo>
                <a:lnTo>
                  <a:pt x="5525" y="2175"/>
                </a:lnTo>
                <a:lnTo>
                  <a:pt x="5524" y="2171"/>
                </a:lnTo>
                <a:lnTo>
                  <a:pt x="5522" y="2162"/>
                </a:lnTo>
                <a:lnTo>
                  <a:pt x="5518" y="2165"/>
                </a:lnTo>
                <a:lnTo>
                  <a:pt x="5515" y="2166"/>
                </a:lnTo>
                <a:lnTo>
                  <a:pt x="5514" y="2166"/>
                </a:lnTo>
                <a:lnTo>
                  <a:pt x="5513" y="2165"/>
                </a:lnTo>
                <a:lnTo>
                  <a:pt x="5512" y="2161"/>
                </a:lnTo>
                <a:lnTo>
                  <a:pt x="5512" y="2156"/>
                </a:lnTo>
                <a:lnTo>
                  <a:pt x="5512" y="2151"/>
                </a:lnTo>
                <a:lnTo>
                  <a:pt x="5512" y="2146"/>
                </a:lnTo>
                <a:lnTo>
                  <a:pt x="5513" y="2135"/>
                </a:lnTo>
                <a:lnTo>
                  <a:pt x="5513" y="2126"/>
                </a:lnTo>
                <a:lnTo>
                  <a:pt x="5507" y="2123"/>
                </a:lnTo>
                <a:lnTo>
                  <a:pt x="5502" y="2120"/>
                </a:lnTo>
                <a:lnTo>
                  <a:pt x="5497" y="2122"/>
                </a:lnTo>
                <a:lnTo>
                  <a:pt x="5493" y="2123"/>
                </a:lnTo>
                <a:lnTo>
                  <a:pt x="5490" y="2122"/>
                </a:lnTo>
                <a:lnTo>
                  <a:pt x="5486" y="2119"/>
                </a:lnTo>
                <a:lnTo>
                  <a:pt x="5484" y="2118"/>
                </a:lnTo>
                <a:lnTo>
                  <a:pt x="5482" y="2118"/>
                </a:lnTo>
                <a:lnTo>
                  <a:pt x="5479" y="2117"/>
                </a:lnTo>
                <a:lnTo>
                  <a:pt x="5477" y="2117"/>
                </a:lnTo>
                <a:lnTo>
                  <a:pt x="5476" y="2118"/>
                </a:lnTo>
                <a:lnTo>
                  <a:pt x="5475" y="2119"/>
                </a:lnTo>
                <a:lnTo>
                  <a:pt x="5473" y="2122"/>
                </a:lnTo>
                <a:lnTo>
                  <a:pt x="5471" y="2126"/>
                </a:lnTo>
                <a:lnTo>
                  <a:pt x="5468" y="2126"/>
                </a:lnTo>
                <a:lnTo>
                  <a:pt x="5464" y="2126"/>
                </a:lnTo>
                <a:lnTo>
                  <a:pt x="5460" y="2125"/>
                </a:lnTo>
                <a:lnTo>
                  <a:pt x="5458" y="2125"/>
                </a:lnTo>
                <a:lnTo>
                  <a:pt x="5457" y="2126"/>
                </a:lnTo>
                <a:lnTo>
                  <a:pt x="5457" y="2137"/>
                </a:lnTo>
                <a:lnTo>
                  <a:pt x="5457" y="2143"/>
                </a:lnTo>
                <a:lnTo>
                  <a:pt x="5464" y="2142"/>
                </a:lnTo>
                <a:lnTo>
                  <a:pt x="5468" y="2142"/>
                </a:lnTo>
                <a:lnTo>
                  <a:pt x="5470" y="2142"/>
                </a:lnTo>
                <a:lnTo>
                  <a:pt x="5471" y="2143"/>
                </a:lnTo>
                <a:lnTo>
                  <a:pt x="5472" y="2144"/>
                </a:lnTo>
                <a:lnTo>
                  <a:pt x="5473" y="2145"/>
                </a:lnTo>
                <a:lnTo>
                  <a:pt x="5473" y="2147"/>
                </a:lnTo>
                <a:lnTo>
                  <a:pt x="5473" y="2150"/>
                </a:lnTo>
                <a:lnTo>
                  <a:pt x="5474" y="2154"/>
                </a:lnTo>
                <a:lnTo>
                  <a:pt x="5482" y="2154"/>
                </a:lnTo>
                <a:lnTo>
                  <a:pt x="5491" y="2154"/>
                </a:lnTo>
                <a:lnTo>
                  <a:pt x="5498" y="2154"/>
                </a:lnTo>
                <a:lnTo>
                  <a:pt x="5502" y="2154"/>
                </a:lnTo>
                <a:lnTo>
                  <a:pt x="5504" y="2155"/>
                </a:lnTo>
                <a:lnTo>
                  <a:pt x="5504" y="2156"/>
                </a:lnTo>
                <a:lnTo>
                  <a:pt x="5504" y="2157"/>
                </a:lnTo>
                <a:lnTo>
                  <a:pt x="5504" y="2159"/>
                </a:lnTo>
                <a:lnTo>
                  <a:pt x="5503" y="2160"/>
                </a:lnTo>
                <a:lnTo>
                  <a:pt x="5503" y="2161"/>
                </a:lnTo>
                <a:lnTo>
                  <a:pt x="5502" y="2162"/>
                </a:lnTo>
                <a:lnTo>
                  <a:pt x="5487" y="2164"/>
                </a:lnTo>
                <a:lnTo>
                  <a:pt x="5471" y="2165"/>
                </a:lnTo>
                <a:lnTo>
                  <a:pt x="5480" y="2166"/>
                </a:lnTo>
                <a:lnTo>
                  <a:pt x="5487" y="2167"/>
                </a:lnTo>
                <a:lnTo>
                  <a:pt x="5491" y="2168"/>
                </a:lnTo>
                <a:lnTo>
                  <a:pt x="5493" y="2168"/>
                </a:lnTo>
                <a:lnTo>
                  <a:pt x="5493" y="2169"/>
                </a:lnTo>
                <a:lnTo>
                  <a:pt x="5492" y="2169"/>
                </a:lnTo>
                <a:lnTo>
                  <a:pt x="5487" y="2170"/>
                </a:lnTo>
                <a:lnTo>
                  <a:pt x="5480" y="2171"/>
                </a:lnTo>
                <a:lnTo>
                  <a:pt x="5475" y="2170"/>
                </a:lnTo>
                <a:lnTo>
                  <a:pt x="5474" y="2170"/>
                </a:lnTo>
                <a:lnTo>
                  <a:pt x="5475" y="2169"/>
                </a:lnTo>
                <a:lnTo>
                  <a:pt x="5479" y="2168"/>
                </a:lnTo>
                <a:lnTo>
                  <a:pt x="5483" y="2174"/>
                </a:lnTo>
                <a:lnTo>
                  <a:pt x="5486" y="2180"/>
                </a:lnTo>
                <a:lnTo>
                  <a:pt x="5493" y="2190"/>
                </a:lnTo>
                <a:lnTo>
                  <a:pt x="5495" y="2185"/>
                </a:lnTo>
                <a:lnTo>
                  <a:pt x="5497" y="2183"/>
                </a:lnTo>
                <a:lnTo>
                  <a:pt x="5499" y="2182"/>
                </a:lnTo>
                <a:lnTo>
                  <a:pt x="5498" y="2181"/>
                </a:lnTo>
                <a:lnTo>
                  <a:pt x="5500" y="2181"/>
                </a:lnTo>
                <a:lnTo>
                  <a:pt x="5502" y="2181"/>
                </a:lnTo>
                <a:lnTo>
                  <a:pt x="5504" y="2182"/>
                </a:lnTo>
                <a:lnTo>
                  <a:pt x="5505" y="2183"/>
                </a:lnTo>
                <a:lnTo>
                  <a:pt x="5506" y="2184"/>
                </a:lnTo>
                <a:lnTo>
                  <a:pt x="5505" y="2185"/>
                </a:lnTo>
                <a:lnTo>
                  <a:pt x="5508" y="2186"/>
                </a:lnTo>
                <a:lnTo>
                  <a:pt x="5512" y="2187"/>
                </a:lnTo>
                <a:lnTo>
                  <a:pt x="5516" y="2189"/>
                </a:lnTo>
                <a:lnTo>
                  <a:pt x="5519" y="2190"/>
                </a:lnTo>
                <a:lnTo>
                  <a:pt x="5519" y="2191"/>
                </a:lnTo>
                <a:lnTo>
                  <a:pt x="5520" y="2192"/>
                </a:lnTo>
                <a:lnTo>
                  <a:pt x="5520" y="2193"/>
                </a:lnTo>
                <a:lnTo>
                  <a:pt x="5520" y="2196"/>
                </a:lnTo>
                <a:lnTo>
                  <a:pt x="5520" y="2199"/>
                </a:lnTo>
                <a:lnTo>
                  <a:pt x="5520" y="2201"/>
                </a:lnTo>
                <a:lnTo>
                  <a:pt x="5522" y="2202"/>
                </a:lnTo>
                <a:lnTo>
                  <a:pt x="5526" y="2204"/>
                </a:lnTo>
                <a:lnTo>
                  <a:pt x="5531" y="2205"/>
                </a:lnTo>
                <a:lnTo>
                  <a:pt x="5540" y="2206"/>
                </a:lnTo>
                <a:lnTo>
                  <a:pt x="5545" y="2206"/>
                </a:lnTo>
                <a:lnTo>
                  <a:pt x="5550" y="2207"/>
                </a:lnTo>
                <a:lnTo>
                  <a:pt x="5554" y="2208"/>
                </a:lnTo>
                <a:lnTo>
                  <a:pt x="5558" y="2210"/>
                </a:lnTo>
                <a:lnTo>
                  <a:pt x="5559" y="2211"/>
                </a:lnTo>
                <a:lnTo>
                  <a:pt x="5559" y="2212"/>
                </a:lnTo>
                <a:lnTo>
                  <a:pt x="5559" y="2216"/>
                </a:lnTo>
                <a:lnTo>
                  <a:pt x="5560" y="2219"/>
                </a:lnTo>
                <a:lnTo>
                  <a:pt x="5561" y="2221"/>
                </a:lnTo>
                <a:lnTo>
                  <a:pt x="5562" y="2222"/>
                </a:lnTo>
                <a:lnTo>
                  <a:pt x="5563" y="2222"/>
                </a:lnTo>
                <a:lnTo>
                  <a:pt x="5563" y="2221"/>
                </a:lnTo>
                <a:lnTo>
                  <a:pt x="5564" y="2219"/>
                </a:lnTo>
                <a:lnTo>
                  <a:pt x="5565" y="2219"/>
                </a:lnTo>
                <a:lnTo>
                  <a:pt x="5567" y="2219"/>
                </a:lnTo>
                <a:lnTo>
                  <a:pt x="5572" y="2221"/>
                </a:lnTo>
                <a:lnTo>
                  <a:pt x="5577" y="2223"/>
                </a:lnTo>
                <a:lnTo>
                  <a:pt x="5581" y="2224"/>
                </a:lnTo>
                <a:lnTo>
                  <a:pt x="5584" y="2239"/>
                </a:lnTo>
                <a:lnTo>
                  <a:pt x="5589" y="2254"/>
                </a:lnTo>
                <a:lnTo>
                  <a:pt x="5592" y="2269"/>
                </a:lnTo>
                <a:lnTo>
                  <a:pt x="5595" y="2283"/>
                </a:lnTo>
                <a:lnTo>
                  <a:pt x="5592" y="2284"/>
                </a:lnTo>
                <a:lnTo>
                  <a:pt x="5589" y="2283"/>
                </a:lnTo>
                <a:lnTo>
                  <a:pt x="5586" y="2283"/>
                </a:lnTo>
                <a:lnTo>
                  <a:pt x="5583" y="2283"/>
                </a:lnTo>
                <a:lnTo>
                  <a:pt x="5582" y="2284"/>
                </a:lnTo>
                <a:lnTo>
                  <a:pt x="5581" y="2286"/>
                </a:lnTo>
                <a:lnTo>
                  <a:pt x="5578" y="2290"/>
                </a:lnTo>
                <a:lnTo>
                  <a:pt x="5572" y="2297"/>
                </a:lnTo>
                <a:lnTo>
                  <a:pt x="5577" y="2296"/>
                </a:lnTo>
                <a:lnTo>
                  <a:pt x="5581" y="2296"/>
                </a:lnTo>
                <a:lnTo>
                  <a:pt x="5592" y="2295"/>
                </a:lnTo>
                <a:lnTo>
                  <a:pt x="5592" y="2289"/>
                </a:lnTo>
                <a:lnTo>
                  <a:pt x="5598" y="2289"/>
                </a:lnTo>
                <a:lnTo>
                  <a:pt x="5605" y="2290"/>
                </a:lnTo>
                <a:lnTo>
                  <a:pt x="5612" y="2291"/>
                </a:lnTo>
                <a:lnTo>
                  <a:pt x="5617" y="2292"/>
                </a:lnTo>
                <a:lnTo>
                  <a:pt x="5623" y="2304"/>
                </a:lnTo>
                <a:lnTo>
                  <a:pt x="5628" y="2314"/>
                </a:lnTo>
                <a:lnTo>
                  <a:pt x="5643" y="2313"/>
                </a:lnTo>
                <a:lnTo>
                  <a:pt x="5659" y="2312"/>
                </a:lnTo>
                <a:lnTo>
                  <a:pt x="5666" y="2311"/>
                </a:lnTo>
                <a:lnTo>
                  <a:pt x="5669" y="2310"/>
                </a:lnTo>
                <a:lnTo>
                  <a:pt x="5672" y="2309"/>
                </a:lnTo>
                <a:lnTo>
                  <a:pt x="5674" y="2307"/>
                </a:lnTo>
                <a:lnTo>
                  <a:pt x="5676" y="2305"/>
                </a:lnTo>
                <a:lnTo>
                  <a:pt x="5678" y="2303"/>
                </a:lnTo>
                <a:lnTo>
                  <a:pt x="5679" y="2300"/>
                </a:lnTo>
                <a:lnTo>
                  <a:pt x="5679" y="2298"/>
                </a:lnTo>
                <a:lnTo>
                  <a:pt x="5679" y="2297"/>
                </a:lnTo>
                <a:lnTo>
                  <a:pt x="5679" y="2293"/>
                </a:lnTo>
                <a:lnTo>
                  <a:pt x="5679" y="2290"/>
                </a:lnTo>
                <a:lnTo>
                  <a:pt x="5679" y="2288"/>
                </a:lnTo>
                <a:lnTo>
                  <a:pt x="5679" y="2286"/>
                </a:lnTo>
                <a:lnTo>
                  <a:pt x="5691" y="2287"/>
                </a:lnTo>
                <a:lnTo>
                  <a:pt x="5698" y="2288"/>
                </a:lnTo>
                <a:lnTo>
                  <a:pt x="5706" y="2289"/>
                </a:lnTo>
                <a:lnTo>
                  <a:pt x="5713" y="2290"/>
                </a:lnTo>
                <a:lnTo>
                  <a:pt x="5721" y="2293"/>
                </a:lnTo>
                <a:lnTo>
                  <a:pt x="5726" y="2296"/>
                </a:lnTo>
                <a:lnTo>
                  <a:pt x="5729" y="2298"/>
                </a:lnTo>
                <a:lnTo>
                  <a:pt x="5731" y="2300"/>
                </a:lnTo>
                <a:lnTo>
                  <a:pt x="5731" y="2301"/>
                </a:lnTo>
                <a:lnTo>
                  <a:pt x="5732" y="2302"/>
                </a:lnTo>
                <a:lnTo>
                  <a:pt x="5732" y="2304"/>
                </a:lnTo>
                <a:lnTo>
                  <a:pt x="5733" y="2309"/>
                </a:lnTo>
                <a:lnTo>
                  <a:pt x="5734" y="2314"/>
                </a:lnTo>
                <a:lnTo>
                  <a:pt x="5735" y="2316"/>
                </a:lnTo>
                <a:lnTo>
                  <a:pt x="5736" y="2317"/>
                </a:lnTo>
                <a:lnTo>
                  <a:pt x="5737" y="2318"/>
                </a:lnTo>
                <a:lnTo>
                  <a:pt x="5739" y="2318"/>
                </a:lnTo>
                <a:lnTo>
                  <a:pt x="5742" y="2318"/>
                </a:lnTo>
                <a:lnTo>
                  <a:pt x="5745" y="2319"/>
                </a:lnTo>
                <a:lnTo>
                  <a:pt x="5748" y="2320"/>
                </a:lnTo>
                <a:lnTo>
                  <a:pt x="5756" y="2337"/>
                </a:lnTo>
                <a:lnTo>
                  <a:pt x="5761" y="2339"/>
                </a:lnTo>
                <a:lnTo>
                  <a:pt x="5766" y="2341"/>
                </a:lnTo>
                <a:lnTo>
                  <a:pt x="5779" y="2343"/>
                </a:lnTo>
                <a:lnTo>
                  <a:pt x="5792" y="2345"/>
                </a:lnTo>
                <a:lnTo>
                  <a:pt x="5799" y="2347"/>
                </a:lnTo>
                <a:lnTo>
                  <a:pt x="5804" y="2348"/>
                </a:lnTo>
                <a:lnTo>
                  <a:pt x="5804" y="2344"/>
                </a:lnTo>
                <a:lnTo>
                  <a:pt x="5804" y="2340"/>
                </a:lnTo>
                <a:lnTo>
                  <a:pt x="5800" y="2338"/>
                </a:lnTo>
                <a:lnTo>
                  <a:pt x="5798" y="2337"/>
                </a:lnTo>
                <a:lnTo>
                  <a:pt x="5795" y="2336"/>
                </a:lnTo>
                <a:lnTo>
                  <a:pt x="5793" y="2334"/>
                </a:lnTo>
                <a:lnTo>
                  <a:pt x="5795" y="2331"/>
                </a:lnTo>
                <a:lnTo>
                  <a:pt x="5796" y="2330"/>
                </a:lnTo>
                <a:lnTo>
                  <a:pt x="5796" y="2329"/>
                </a:lnTo>
                <a:lnTo>
                  <a:pt x="5795" y="2328"/>
                </a:lnTo>
                <a:lnTo>
                  <a:pt x="5794" y="2327"/>
                </a:lnTo>
                <a:lnTo>
                  <a:pt x="5792" y="2327"/>
                </a:lnTo>
                <a:lnTo>
                  <a:pt x="5789" y="2327"/>
                </a:lnTo>
                <a:lnTo>
                  <a:pt x="5785" y="2327"/>
                </a:lnTo>
                <a:lnTo>
                  <a:pt x="5783" y="2326"/>
                </a:lnTo>
                <a:lnTo>
                  <a:pt x="5781" y="2326"/>
                </a:lnTo>
                <a:lnTo>
                  <a:pt x="5780" y="2324"/>
                </a:lnTo>
                <a:lnTo>
                  <a:pt x="5780" y="2323"/>
                </a:lnTo>
                <a:lnTo>
                  <a:pt x="5780" y="2321"/>
                </a:lnTo>
                <a:lnTo>
                  <a:pt x="5780" y="2319"/>
                </a:lnTo>
                <a:lnTo>
                  <a:pt x="5781" y="2316"/>
                </a:lnTo>
                <a:lnTo>
                  <a:pt x="5781" y="2314"/>
                </a:lnTo>
                <a:lnTo>
                  <a:pt x="5780" y="2314"/>
                </a:lnTo>
                <a:lnTo>
                  <a:pt x="5779" y="2313"/>
                </a:lnTo>
                <a:lnTo>
                  <a:pt x="5776" y="2313"/>
                </a:lnTo>
                <a:lnTo>
                  <a:pt x="5773" y="2313"/>
                </a:lnTo>
                <a:lnTo>
                  <a:pt x="5770" y="2311"/>
                </a:lnTo>
                <a:lnTo>
                  <a:pt x="5769" y="2311"/>
                </a:lnTo>
                <a:lnTo>
                  <a:pt x="5768" y="2310"/>
                </a:lnTo>
                <a:lnTo>
                  <a:pt x="5768" y="2307"/>
                </a:lnTo>
                <a:lnTo>
                  <a:pt x="5767" y="2305"/>
                </a:lnTo>
                <a:lnTo>
                  <a:pt x="5767" y="2302"/>
                </a:lnTo>
                <a:lnTo>
                  <a:pt x="5766" y="2297"/>
                </a:lnTo>
                <a:lnTo>
                  <a:pt x="5766" y="2294"/>
                </a:lnTo>
                <a:lnTo>
                  <a:pt x="5764" y="2292"/>
                </a:lnTo>
                <a:lnTo>
                  <a:pt x="5764" y="2291"/>
                </a:lnTo>
                <a:lnTo>
                  <a:pt x="5762" y="2291"/>
                </a:lnTo>
                <a:lnTo>
                  <a:pt x="5759" y="2290"/>
                </a:lnTo>
                <a:lnTo>
                  <a:pt x="5756" y="2290"/>
                </a:lnTo>
                <a:lnTo>
                  <a:pt x="5753" y="2289"/>
                </a:lnTo>
                <a:lnTo>
                  <a:pt x="5751" y="2287"/>
                </a:lnTo>
                <a:lnTo>
                  <a:pt x="5750" y="2284"/>
                </a:lnTo>
                <a:lnTo>
                  <a:pt x="5749" y="2281"/>
                </a:lnTo>
                <a:lnTo>
                  <a:pt x="5748" y="2277"/>
                </a:lnTo>
                <a:lnTo>
                  <a:pt x="5745" y="2264"/>
                </a:lnTo>
                <a:lnTo>
                  <a:pt x="5751" y="2261"/>
                </a:lnTo>
                <a:lnTo>
                  <a:pt x="5759" y="2258"/>
                </a:lnTo>
                <a:lnTo>
                  <a:pt x="5756" y="2241"/>
                </a:lnTo>
                <a:lnTo>
                  <a:pt x="5754" y="2241"/>
                </a:lnTo>
                <a:lnTo>
                  <a:pt x="5752" y="2241"/>
                </a:lnTo>
                <a:lnTo>
                  <a:pt x="5749" y="2241"/>
                </a:lnTo>
                <a:lnTo>
                  <a:pt x="5745" y="2242"/>
                </a:lnTo>
                <a:lnTo>
                  <a:pt x="5744" y="2242"/>
                </a:lnTo>
                <a:lnTo>
                  <a:pt x="5742" y="2241"/>
                </a:lnTo>
                <a:lnTo>
                  <a:pt x="5741" y="2240"/>
                </a:lnTo>
                <a:lnTo>
                  <a:pt x="5740" y="2239"/>
                </a:lnTo>
                <a:lnTo>
                  <a:pt x="5739" y="2236"/>
                </a:lnTo>
                <a:lnTo>
                  <a:pt x="5738" y="2232"/>
                </a:lnTo>
                <a:lnTo>
                  <a:pt x="5736" y="2230"/>
                </a:lnTo>
                <a:lnTo>
                  <a:pt x="5734" y="2229"/>
                </a:lnTo>
                <a:lnTo>
                  <a:pt x="5732" y="2229"/>
                </a:lnTo>
                <a:lnTo>
                  <a:pt x="5728" y="2229"/>
                </a:lnTo>
                <a:lnTo>
                  <a:pt x="5723" y="2229"/>
                </a:lnTo>
                <a:lnTo>
                  <a:pt x="5721" y="2228"/>
                </a:lnTo>
                <a:lnTo>
                  <a:pt x="5719" y="2227"/>
                </a:lnTo>
                <a:lnTo>
                  <a:pt x="5719" y="2225"/>
                </a:lnTo>
                <a:lnTo>
                  <a:pt x="5719" y="2222"/>
                </a:lnTo>
                <a:lnTo>
                  <a:pt x="5719" y="2218"/>
                </a:lnTo>
                <a:lnTo>
                  <a:pt x="5719" y="2216"/>
                </a:lnTo>
                <a:lnTo>
                  <a:pt x="5713" y="2209"/>
                </a:lnTo>
                <a:lnTo>
                  <a:pt x="5707" y="2202"/>
                </a:lnTo>
                <a:lnTo>
                  <a:pt x="5705" y="2201"/>
                </a:lnTo>
                <a:lnTo>
                  <a:pt x="5703" y="2201"/>
                </a:lnTo>
                <a:lnTo>
                  <a:pt x="5701" y="2202"/>
                </a:lnTo>
                <a:lnTo>
                  <a:pt x="5699" y="2202"/>
                </a:lnTo>
                <a:lnTo>
                  <a:pt x="5697" y="2200"/>
                </a:lnTo>
                <a:lnTo>
                  <a:pt x="5694" y="2196"/>
                </a:lnTo>
                <a:lnTo>
                  <a:pt x="5692" y="2193"/>
                </a:lnTo>
                <a:lnTo>
                  <a:pt x="5690" y="2190"/>
                </a:lnTo>
                <a:lnTo>
                  <a:pt x="5686" y="2188"/>
                </a:lnTo>
                <a:lnTo>
                  <a:pt x="5680" y="2186"/>
                </a:lnTo>
                <a:lnTo>
                  <a:pt x="5668" y="2183"/>
                </a:lnTo>
                <a:lnTo>
                  <a:pt x="5656" y="2180"/>
                </a:lnTo>
                <a:lnTo>
                  <a:pt x="5650" y="2178"/>
                </a:lnTo>
                <a:lnTo>
                  <a:pt x="5645" y="2176"/>
                </a:lnTo>
                <a:lnTo>
                  <a:pt x="5639" y="2173"/>
                </a:lnTo>
                <a:lnTo>
                  <a:pt x="5628" y="2167"/>
                </a:lnTo>
                <a:close/>
                <a:moveTo>
                  <a:pt x="5162" y="2760"/>
                </a:moveTo>
                <a:lnTo>
                  <a:pt x="5162" y="2761"/>
                </a:lnTo>
                <a:lnTo>
                  <a:pt x="5162" y="2763"/>
                </a:lnTo>
                <a:lnTo>
                  <a:pt x="5160" y="2765"/>
                </a:lnTo>
                <a:lnTo>
                  <a:pt x="5159" y="2767"/>
                </a:lnTo>
                <a:lnTo>
                  <a:pt x="5158" y="2767"/>
                </a:lnTo>
                <a:lnTo>
                  <a:pt x="5159" y="2768"/>
                </a:lnTo>
                <a:lnTo>
                  <a:pt x="5161" y="2770"/>
                </a:lnTo>
                <a:lnTo>
                  <a:pt x="5162" y="2772"/>
                </a:lnTo>
                <a:lnTo>
                  <a:pt x="5164" y="2777"/>
                </a:lnTo>
                <a:lnTo>
                  <a:pt x="5165" y="2779"/>
                </a:lnTo>
                <a:lnTo>
                  <a:pt x="5165" y="2781"/>
                </a:lnTo>
                <a:lnTo>
                  <a:pt x="5166" y="2786"/>
                </a:lnTo>
                <a:lnTo>
                  <a:pt x="5166" y="2797"/>
                </a:lnTo>
                <a:lnTo>
                  <a:pt x="5166" y="2803"/>
                </a:lnTo>
                <a:lnTo>
                  <a:pt x="5167" y="2810"/>
                </a:lnTo>
                <a:lnTo>
                  <a:pt x="5173" y="2813"/>
                </a:lnTo>
                <a:lnTo>
                  <a:pt x="5174" y="2816"/>
                </a:lnTo>
                <a:lnTo>
                  <a:pt x="5174" y="2819"/>
                </a:lnTo>
                <a:lnTo>
                  <a:pt x="5175" y="2826"/>
                </a:lnTo>
                <a:lnTo>
                  <a:pt x="5175" y="2833"/>
                </a:lnTo>
                <a:lnTo>
                  <a:pt x="5176" y="2839"/>
                </a:lnTo>
                <a:lnTo>
                  <a:pt x="5178" y="2839"/>
                </a:lnTo>
                <a:lnTo>
                  <a:pt x="5179" y="2844"/>
                </a:lnTo>
                <a:lnTo>
                  <a:pt x="5179" y="2849"/>
                </a:lnTo>
                <a:lnTo>
                  <a:pt x="5179" y="2854"/>
                </a:lnTo>
                <a:lnTo>
                  <a:pt x="5178" y="2860"/>
                </a:lnTo>
                <a:lnTo>
                  <a:pt x="5177" y="2872"/>
                </a:lnTo>
                <a:lnTo>
                  <a:pt x="5176" y="2886"/>
                </a:lnTo>
                <a:lnTo>
                  <a:pt x="5167" y="2886"/>
                </a:lnTo>
                <a:lnTo>
                  <a:pt x="5162" y="2886"/>
                </a:lnTo>
                <a:lnTo>
                  <a:pt x="5164" y="2892"/>
                </a:lnTo>
                <a:lnTo>
                  <a:pt x="5166" y="2895"/>
                </a:lnTo>
                <a:lnTo>
                  <a:pt x="5167" y="2898"/>
                </a:lnTo>
                <a:lnTo>
                  <a:pt x="5169" y="2899"/>
                </a:lnTo>
                <a:lnTo>
                  <a:pt x="5170" y="2899"/>
                </a:lnTo>
                <a:lnTo>
                  <a:pt x="5174" y="2900"/>
                </a:lnTo>
                <a:lnTo>
                  <a:pt x="5178" y="2901"/>
                </a:lnTo>
                <a:lnTo>
                  <a:pt x="5181" y="2903"/>
                </a:lnTo>
                <a:lnTo>
                  <a:pt x="5182" y="2904"/>
                </a:lnTo>
                <a:lnTo>
                  <a:pt x="5182" y="2905"/>
                </a:lnTo>
                <a:lnTo>
                  <a:pt x="5182" y="2908"/>
                </a:lnTo>
                <a:lnTo>
                  <a:pt x="5183" y="2910"/>
                </a:lnTo>
                <a:lnTo>
                  <a:pt x="5183" y="2911"/>
                </a:lnTo>
                <a:lnTo>
                  <a:pt x="5184" y="2912"/>
                </a:lnTo>
                <a:lnTo>
                  <a:pt x="5187" y="2913"/>
                </a:lnTo>
                <a:lnTo>
                  <a:pt x="5189" y="2913"/>
                </a:lnTo>
                <a:lnTo>
                  <a:pt x="5192" y="2913"/>
                </a:lnTo>
                <a:lnTo>
                  <a:pt x="5194" y="2913"/>
                </a:lnTo>
                <a:lnTo>
                  <a:pt x="5197" y="2912"/>
                </a:lnTo>
                <a:lnTo>
                  <a:pt x="5199" y="2912"/>
                </a:lnTo>
                <a:lnTo>
                  <a:pt x="5201" y="2912"/>
                </a:lnTo>
                <a:lnTo>
                  <a:pt x="5209" y="2917"/>
                </a:lnTo>
                <a:lnTo>
                  <a:pt x="5212" y="2917"/>
                </a:lnTo>
                <a:lnTo>
                  <a:pt x="5214" y="2917"/>
                </a:lnTo>
                <a:lnTo>
                  <a:pt x="5218" y="2916"/>
                </a:lnTo>
                <a:lnTo>
                  <a:pt x="5220" y="2915"/>
                </a:lnTo>
                <a:lnTo>
                  <a:pt x="5221" y="2914"/>
                </a:lnTo>
                <a:lnTo>
                  <a:pt x="5224" y="2911"/>
                </a:lnTo>
                <a:lnTo>
                  <a:pt x="5228" y="2904"/>
                </a:lnTo>
                <a:lnTo>
                  <a:pt x="5232" y="2898"/>
                </a:lnTo>
                <a:lnTo>
                  <a:pt x="5234" y="2900"/>
                </a:lnTo>
                <a:lnTo>
                  <a:pt x="5236" y="2903"/>
                </a:lnTo>
                <a:lnTo>
                  <a:pt x="5238" y="2904"/>
                </a:lnTo>
                <a:lnTo>
                  <a:pt x="5239" y="2905"/>
                </a:lnTo>
                <a:lnTo>
                  <a:pt x="5241" y="2906"/>
                </a:lnTo>
                <a:lnTo>
                  <a:pt x="5243" y="2906"/>
                </a:lnTo>
                <a:lnTo>
                  <a:pt x="5244" y="2905"/>
                </a:lnTo>
                <a:lnTo>
                  <a:pt x="5245" y="2904"/>
                </a:lnTo>
                <a:lnTo>
                  <a:pt x="5245" y="2901"/>
                </a:lnTo>
                <a:lnTo>
                  <a:pt x="5244" y="2899"/>
                </a:lnTo>
                <a:lnTo>
                  <a:pt x="5243" y="2894"/>
                </a:lnTo>
                <a:lnTo>
                  <a:pt x="5243" y="2892"/>
                </a:lnTo>
                <a:lnTo>
                  <a:pt x="5244" y="2892"/>
                </a:lnTo>
                <a:lnTo>
                  <a:pt x="5247" y="2893"/>
                </a:lnTo>
                <a:lnTo>
                  <a:pt x="5251" y="2894"/>
                </a:lnTo>
                <a:lnTo>
                  <a:pt x="5253" y="2895"/>
                </a:lnTo>
                <a:lnTo>
                  <a:pt x="5254" y="2895"/>
                </a:lnTo>
                <a:lnTo>
                  <a:pt x="5257" y="2894"/>
                </a:lnTo>
                <a:lnTo>
                  <a:pt x="5261" y="2893"/>
                </a:lnTo>
                <a:lnTo>
                  <a:pt x="5271" y="2890"/>
                </a:lnTo>
                <a:lnTo>
                  <a:pt x="5280" y="2888"/>
                </a:lnTo>
                <a:lnTo>
                  <a:pt x="5285" y="2887"/>
                </a:lnTo>
                <a:lnTo>
                  <a:pt x="5288" y="2886"/>
                </a:lnTo>
                <a:lnTo>
                  <a:pt x="5289" y="2887"/>
                </a:lnTo>
                <a:lnTo>
                  <a:pt x="5290" y="2887"/>
                </a:lnTo>
                <a:lnTo>
                  <a:pt x="5292" y="2889"/>
                </a:lnTo>
                <a:lnTo>
                  <a:pt x="5293" y="2891"/>
                </a:lnTo>
                <a:lnTo>
                  <a:pt x="5294" y="2892"/>
                </a:lnTo>
                <a:lnTo>
                  <a:pt x="5296" y="2891"/>
                </a:lnTo>
                <a:lnTo>
                  <a:pt x="5300" y="2889"/>
                </a:lnTo>
                <a:lnTo>
                  <a:pt x="5305" y="2886"/>
                </a:lnTo>
                <a:lnTo>
                  <a:pt x="5307" y="2886"/>
                </a:lnTo>
                <a:lnTo>
                  <a:pt x="5309" y="2887"/>
                </a:lnTo>
                <a:lnTo>
                  <a:pt x="5312" y="2889"/>
                </a:lnTo>
                <a:lnTo>
                  <a:pt x="5315" y="2890"/>
                </a:lnTo>
                <a:lnTo>
                  <a:pt x="5317" y="2890"/>
                </a:lnTo>
                <a:lnTo>
                  <a:pt x="5319" y="2889"/>
                </a:lnTo>
                <a:lnTo>
                  <a:pt x="5320" y="2889"/>
                </a:lnTo>
                <a:lnTo>
                  <a:pt x="5321" y="2888"/>
                </a:lnTo>
                <a:lnTo>
                  <a:pt x="5322" y="2887"/>
                </a:lnTo>
                <a:lnTo>
                  <a:pt x="5323" y="2886"/>
                </a:lnTo>
                <a:lnTo>
                  <a:pt x="5324" y="2883"/>
                </a:lnTo>
                <a:lnTo>
                  <a:pt x="5325" y="2880"/>
                </a:lnTo>
                <a:lnTo>
                  <a:pt x="5327" y="2874"/>
                </a:lnTo>
                <a:lnTo>
                  <a:pt x="5329" y="2871"/>
                </a:lnTo>
                <a:lnTo>
                  <a:pt x="5330" y="2869"/>
                </a:lnTo>
                <a:lnTo>
                  <a:pt x="5333" y="2868"/>
                </a:lnTo>
                <a:lnTo>
                  <a:pt x="5335" y="2868"/>
                </a:lnTo>
                <a:lnTo>
                  <a:pt x="5336" y="2868"/>
                </a:lnTo>
                <a:lnTo>
                  <a:pt x="5337" y="2868"/>
                </a:lnTo>
                <a:lnTo>
                  <a:pt x="5340" y="2870"/>
                </a:lnTo>
                <a:lnTo>
                  <a:pt x="5342" y="2870"/>
                </a:lnTo>
                <a:lnTo>
                  <a:pt x="5344" y="2869"/>
                </a:lnTo>
                <a:lnTo>
                  <a:pt x="5344" y="2864"/>
                </a:lnTo>
                <a:lnTo>
                  <a:pt x="5345" y="2863"/>
                </a:lnTo>
                <a:lnTo>
                  <a:pt x="5346" y="2862"/>
                </a:lnTo>
                <a:lnTo>
                  <a:pt x="5349" y="2862"/>
                </a:lnTo>
                <a:lnTo>
                  <a:pt x="5353" y="2862"/>
                </a:lnTo>
                <a:lnTo>
                  <a:pt x="5354" y="2862"/>
                </a:lnTo>
                <a:lnTo>
                  <a:pt x="5356" y="2861"/>
                </a:lnTo>
                <a:lnTo>
                  <a:pt x="5356" y="2860"/>
                </a:lnTo>
                <a:lnTo>
                  <a:pt x="5357" y="2857"/>
                </a:lnTo>
                <a:lnTo>
                  <a:pt x="5357" y="2854"/>
                </a:lnTo>
                <a:lnTo>
                  <a:pt x="5358" y="2853"/>
                </a:lnTo>
                <a:lnTo>
                  <a:pt x="5361" y="2853"/>
                </a:lnTo>
                <a:lnTo>
                  <a:pt x="5361" y="2850"/>
                </a:lnTo>
                <a:lnTo>
                  <a:pt x="5363" y="2849"/>
                </a:lnTo>
                <a:lnTo>
                  <a:pt x="5365" y="2850"/>
                </a:lnTo>
                <a:lnTo>
                  <a:pt x="5369" y="2851"/>
                </a:lnTo>
                <a:lnTo>
                  <a:pt x="5373" y="2852"/>
                </a:lnTo>
                <a:lnTo>
                  <a:pt x="5376" y="2853"/>
                </a:lnTo>
                <a:lnTo>
                  <a:pt x="5378" y="2853"/>
                </a:lnTo>
                <a:lnTo>
                  <a:pt x="5382" y="2852"/>
                </a:lnTo>
                <a:lnTo>
                  <a:pt x="5386" y="2851"/>
                </a:lnTo>
                <a:lnTo>
                  <a:pt x="5396" y="2848"/>
                </a:lnTo>
                <a:lnTo>
                  <a:pt x="5419" y="2840"/>
                </a:lnTo>
                <a:lnTo>
                  <a:pt x="5431" y="2837"/>
                </a:lnTo>
                <a:lnTo>
                  <a:pt x="5443" y="2834"/>
                </a:lnTo>
                <a:lnTo>
                  <a:pt x="5454" y="2832"/>
                </a:lnTo>
                <a:lnTo>
                  <a:pt x="5458" y="2832"/>
                </a:lnTo>
                <a:lnTo>
                  <a:pt x="5462" y="2833"/>
                </a:lnTo>
                <a:lnTo>
                  <a:pt x="5465" y="2834"/>
                </a:lnTo>
                <a:lnTo>
                  <a:pt x="5466" y="2836"/>
                </a:lnTo>
                <a:lnTo>
                  <a:pt x="5469" y="2840"/>
                </a:lnTo>
                <a:lnTo>
                  <a:pt x="5471" y="2844"/>
                </a:lnTo>
                <a:lnTo>
                  <a:pt x="5472" y="2846"/>
                </a:lnTo>
                <a:lnTo>
                  <a:pt x="5474" y="2847"/>
                </a:lnTo>
                <a:lnTo>
                  <a:pt x="5477" y="2848"/>
                </a:lnTo>
                <a:lnTo>
                  <a:pt x="5480" y="2847"/>
                </a:lnTo>
                <a:lnTo>
                  <a:pt x="5487" y="2846"/>
                </a:lnTo>
                <a:lnTo>
                  <a:pt x="5494" y="2845"/>
                </a:lnTo>
                <a:lnTo>
                  <a:pt x="5498" y="2846"/>
                </a:lnTo>
                <a:lnTo>
                  <a:pt x="5502" y="2847"/>
                </a:lnTo>
                <a:lnTo>
                  <a:pt x="5502" y="2850"/>
                </a:lnTo>
                <a:lnTo>
                  <a:pt x="5504" y="2852"/>
                </a:lnTo>
                <a:lnTo>
                  <a:pt x="5505" y="2854"/>
                </a:lnTo>
                <a:lnTo>
                  <a:pt x="5504" y="2856"/>
                </a:lnTo>
                <a:lnTo>
                  <a:pt x="5502" y="2858"/>
                </a:lnTo>
                <a:lnTo>
                  <a:pt x="5507" y="2859"/>
                </a:lnTo>
                <a:lnTo>
                  <a:pt x="5511" y="2859"/>
                </a:lnTo>
                <a:lnTo>
                  <a:pt x="5513" y="2860"/>
                </a:lnTo>
                <a:lnTo>
                  <a:pt x="5512" y="2862"/>
                </a:lnTo>
                <a:lnTo>
                  <a:pt x="5510" y="2864"/>
                </a:lnTo>
                <a:lnTo>
                  <a:pt x="5510" y="2865"/>
                </a:lnTo>
                <a:lnTo>
                  <a:pt x="5510" y="2866"/>
                </a:lnTo>
                <a:lnTo>
                  <a:pt x="5510" y="2867"/>
                </a:lnTo>
                <a:lnTo>
                  <a:pt x="5511" y="2867"/>
                </a:lnTo>
                <a:lnTo>
                  <a:pt x="5510" y="2867"/>
                </a:lnTo>
                <a:lnTo>
                  <a:pt x="5507" y="2867"/>
                </a:lnTo>
                <a:lnTo>
                  <a:pt x="5509" y="2869"/>
                </a:lnTo>
                <a:lnTo>
                  <a:pt x="5510" y="2871"/>
                </a:lnTo>
                <a:lnTo>
                  <a:pt x="5511" y="2872"/>
                </a:lnTo>
                <a:lnTo>
                  <a:pt x="5510" y="2872"/>
                </a:lnTo>
                <a:lnTo>
                  <a:pt x="5518" y="2874"/>
                </a:lnTo>
                <a:lnTo>
                  <a:pt x="5524" y="2875"/>
                </a:lnTo>
                <a:lnTo>
                  <a:pt x="5525" y="2883"/>
                </a:lnTo>
                <a:lnTo>
                  <a:pt x="5525" y="2889"/>
                </a:lnTo>
                <a:lnTo>
                  <a:pt x="5526" y="2891"/>
                </a:lnTo>
                <a:lnTo>
                  <a:pt x="5527" y="2895"/>
                </a:lnTo>
                <a:lnTo>
                  <a:pt x="5528" y="2899"/>
                </a:lnTo>
                <a:lnTo>
                  <a:pt x="5530" y="2903"/>
                </a:lnTo>
                <a:lnTo>
                  <a:pt x="5531" y="2903"/>
                </a:lnTo>
                <a:lnTo>
                  <a:pt x="5534" y="2904"/>
                </a:lnTo>
                <a:lnTo>
                  <a:pt x="5538" y="2906"/>
                </a:lnTo>
                <a:lnTo>
                  <a:pt x="5555" y="2884"/>
                </a:lnTo>
                <a:lnTo>
                  <a:pt x="5557" y="2883"/>
                </a:lnTo>
                <a:lnTo>
                  <a:pt x="5560" y="2884"/>
                </a:lnTo>
                <a:lnTo>
                  <a:pt x="5562" y="2884"/>
                </a:lnTo>
                <a:lnTo>
                  <a:pt x="5563" y="2884"/>
                </a:lnTo>
                <a:lnTo>
                  <a:pt x="5564" y="2884"/>
                </a:lnTo>
                <a:lnTo>
                  <a:pt x="5566" y="2881"/>
                </a:lnTo>
                <a:lnTo>
                  <a:pt x="5568" y="2876"/>
                </a:lnTo>
                <a:lnTo>
                  <a:pt x="5570" y="2872"/>
                </a:lnTo>
                <a:lnTo>
                  <a:pt x="5572" y="2869"/>
                </a:lnTo>
                <a:lnTo>
                  <a:pt x="5574" y="2869"/>
                </a:lnTo>
                <a:lnTo>
                  <a:pt x="5576" y="2870"/>
                </a:lnTo>
                <a:lnTo>
                  <a:pt x="5576" y="2871"/>
                </a:lnTo>
                <a:lnTo>
                  <a:pt x="5577" y="2873"/>
                </a:lnTo>
                <a:lnTo>
                  <a:pt x="5576" y="2878"/>
                </a:lnTo>
                <a:lnTo>
                  <a:pt x="5574" y="2883"/>
                </a:lnTo>
                <a:lnTo>
                  <a:pt x="5569" y="2895"/>
                </a:lnTo>
                <a:lnTo>
                  <a:pt x="5567" y="2900"/>
                </a:lnTo>
                <a:lnTo>
                  <a:pt x="5567" y="2902"/>
                </a:lnTo>
                <a:lnTo>
                  <a:pt x="5567" y="2904"/>
                </a:lnTo>
                <a:lnTo>
                  <a:pt x="5568" y="2909"/>
                </a:lnTo>
                <a:lnTo>
                  <a:pt x="5570" y="2912"/>
                </a:lnTo>
                <a:lnTo>
                  <a:pt x="5570" y="2914"/>
                </a:lnTo>
                <a:lnTo>
                  <a:pt x="5569" y="2915"/>
                </a:lnTo>
                <a:lnTo>
                  <a:pt x="5567" y="2916"/>
                </a:lnTo>
                <a:lnTo>
                  <a:pt x="5564" y="2916"/>
                </a:lnTo>
                <a:lnTo>
                  <a:pt x="5561" y="2916"/>
                </a:lnTo>
                <a:lnTo>
                  <a:pt x="5558" y="2917"/>
                </a:lnTo>
                <a:lnTo>
                  <a:pt x="5558" y="2923"/>
                </a:lnTo>
                <a:lnTo>
                  <a:pt x="5560" y="2922"/>
                </a:lnTo>
                <a:lnTo>
                  <a:pt x="5562" y="2921"/>
                </a:lnTo>
                <a:lnTo>
                  <a:pt x="5564" y="2920"/>
                </a:lnTo>
                <a:lnTo>
                  <a:pt x="5571" y="2917"/>
                </a:lnTo>
                <a:lnTo>
                  <a:pt x="5573" y="2916"/>
                </a:lnTo>
                <a:lnTo>
                  <a:pt x="5574" y="2914"/>
                </a:lnTo>
                <a:lnTo>
                  <a:pt x="5574" y="2912"/>
                </a:lnTo>
                <a:lnTo>
                  <a:pt x="5574" y="2909"/>
                </a:lnTo>
                <a:lnTo>
                  <a:pt x="5575" y="2900"/>
                </a:lnTo>
                <a:lnTo>
                  <a:pt x="5579" y="2901"/>
                </a:lnTo>
                <a:lnTo>
                  <a:pt x="5583" y="2900"/>
                </a:lnTo>
                <a:lnTo>
                  <a:pt x="5583" y="2901"/>
                </a:lnTo>
                <a:lnTo>
                  <a:pt x="5583" y="2902"/>
                </a:lnTo>
                <a:lnTo>
                  <a:pt x="5581" y="2904"/>
                </a:lnTo>
                <a:lnTo>
                  <a:pt x="5580" y="2905"/>
                </a:lnTo>
                <a:lnTo>
                  <a:pt x="5580" y="2906"/>
                </a:lnTo>
                <a:lnTo>
                  <a:pt x="5581" y="2906"/>
                </a:lnTo>
                <a:lnTo>
                  <a:pt x="5582" y="2908"/>
                </a:lnTo>
                <a:lnTo>
                  <a:pt x="5584" y="2910"/>
                </a:lnTo>
                <a:lnTo>
                  <a:pt x="5587" y="2916"/>
                </a:lnTo>
                <a:lnTo>
                  <a:pt x="5588" y="2919"/>
                </a:lnTo>
                <a:lnTo>
                  <a:pt x="5589" y="2922"/>
                </a:lnTo>
                <a:lnTo>
                  <a:pt x="5589" y="2926"/>
                </a:lnTo>
                <a:lnTo>
                  <a:pt x="5589" y="2929"/>
                </a:lnTo>
                <a:lnTo>
                  <a:pt x="5586" y="2937"/>
                </a:lnTo>
                <a:lnTo>
                  <a:pt x="5595" y="2935"/>
                </a:lnTo>
                <a:lnTo>
                  <a:pt x="5603" y="2931"/>
                </a:lnTo>
                <a:lnTo>
                  <a:pt x="5607" y="2944"/>
                </a:lnTo>
                <a:lnTo>
                  <a:pt x="5610" y="2957"/>
                </a:lnTo>
                <a:lnTo>
                  <a:pt x="5611" y="2970"/>
                </a:lnTo>
                <a:lnTo>
                  <a:pt x="5612" y="2976"/>
                </a:lnTo>
                <a:lnTo>
                  <a:pt x="5612" y="2982"/>
                </a:lnTo>
                <a:lnTo>
                  <a:pt x="5617" y="2984"/>
                </a:lnTo>
                <a:lnTo>
                  <a:pt x="5620" y="2986"/>
                </a:lnTo>
                <a:lnTo>
                  <a:pt x="5623" y="2988"/>
                </a:lnTo>
                <a:lnTo>
                  <a:pt x="5624" y="2989"/>
                </a:lnTo>
                <a:lnTo>
                  <a:pt x="5624" y="2990"/>
                </a:lnTo>
                <a:lnTo>
                  <a:pt x="5625" y="2993"/>
                </a:lnTo>
                <a:lnTo>
                  <a:pt x="5626" y="2996"/>
                </a:lnTo>
                <a:lnTo>
                  <a:pt x="5627" y="2998"/>
                </a:lnTo>
                <a:lnTo>
                  <a:pt x="5628" y="2999"/>
                </a:lnTo>
                <a:lnTo>
                  <a:pt x="5632" y="3001"/>
                </a:lnTo>
                <a:lnTo>
                  <a:pt x="5637" y="3003"/>
                </a:lnTo>
                <a:lnTo>
                  <a:pt x="5645" y="3007"/>
                </a:lnTo>
                <a:lnTo>
                  <a:pt x="5646" y="3007"/>
                </a:lnTo>
                <a:lnTo>
                  <a:pt x="5646" y="3006"/>
                </a:lnTo>
                <a:lnTo>
                  <a:pt x="5647" y="3003"/>
                </a:lnTo>
                <a:lnTo>
                  <a:pt x="5649" y="3002"/>
                </a:lnTo>
                <a:lnTo>
                  <a:pt x="5650" y="3001"/>
                </a:lnTo>
                <a:lnTo>
                  <a:pt x="5651" y="3002"/>
                </a:lnTo>
                <a:lnTo>
                  <a:pt x="5653" y="3003"/>
                </a:lnTo>
                <a:lnTo>
                  <a:pt x="5655" y="3005"/>
                </a:lnTo>
                <a:lnTo>
                  <a:pt x="5657" y="3008"/>
                </a:lnTo>
                <a:lnTo>
                  <a:pt x="5659" y="3013"/>
                </a:lnTo>
                <a:lnTo>
                  <a:pt x="5661" y="3014"/>
                </a:lnTo>
                <a:lnTo>
                  <a:pt x="5662" y="3016"/>
                </a:lnTo>
                <a:lnTo>
                  <a:pt x="5666" y="3018"/>
                </a:lnTo>
                <a:lnTo>
                  <a:pt x="5670" y="3020"/>
                </a:lnTo>
                <a:lnTo>
                  <a:pt x="5673" y="3021"/>
                </a:lnTo>
                <a:lnTo>
                  <a:pt x="5676" y="3021"/>
                </a:lnTo>
                <a:lnTo>
                  <a:pt x="5679" y="3021"/>
                </a:lnTo>
                <a:lnTo>
                  <a:pt x="5681" y="3020"/>
                </a:lnTo>
                <a:lnTo>
                  <a:pt x="5684" y="3017"/>
                </a:lnTo>
                <a:lnTo>
                  <a:pt x="5686" y="3013"/>
                </a:lnTo>
                <a:lnTo>
                  <a:pt x="5689" y="3010"/>
                </a:lnTo>
                <a:lnTo>
                  <a:pt x="5691" y="3006"/>
                </a:lnTo>
                <a:lnTo>
                  <a:pt x="5692" y="3005"/>
                </a:lnTo>
                <a:lnTo>
                  <a:pt x="5693" y="3005"/>
                </a:lnTo>
                <a:lnTo>
                  <a:pt x="5699" y="3005"/>
                </a:lnTo>
                <a:lnTo>
                  <a:pt x="5697" y="3002"/>
                </a:lnTo>
                <a:lnTo>
                  <a:pt x="5696" y="3000"/>
                </a:lnTo>
                <a:lnTo>
                  <a:pt x="5696" y="2999"/>
                </a:lnTo>
                <a:lnTo>
                  <a:pt x="5698" y="2997"/>
                </a:lnTo>
                <a:lnTo>
                  <a:pt x="5702" y="2995"/>
                </a:lnTo>
                <a:lnTo>
                  <a:pt x="5705" y="2993"/>
                </a:lnTo>
                <a:lnTo>
                  <a:pt x="5707" y="2990"/>
                </a:lnTo>
                <a:lnTo>
                  <a:pt x="5707" y="2992"/>
                </a:lnTo>
                <a:lnTo>
                  <a:pt x="5707" y="2994"/>
                </a:lnTo>
                <a:lnTo>
                  <a:pt x="5707" y="2995"/>
                </a:lnTo>
                <a:lnTo>
                  <a:pt x="5709" y="2997"/>
                </a:lnTo>
                <a:lnTo>
                  <a:pt x="5710" y="2999"/>
                </a:lnTo>
                <a:lnTo>
                  <a:pt x="5705" y="3002"/>
                </a:lnTo>
                <a:lnTo>
                  <a:pt x="5703" y="3004"/>
                </a:lnTo>
                <a:lnTo>
                  <a:pt x="5702" y="3006"/>
                </a:lnTo>
                <a:lnTo>
                  <a:pt x="5702" y="3007"/>
                </a:lnTo>
                <a:lnTo>
                  <a:pt x="5709" y="3005"/>
                </a:lnTo>
                <a:lnTo>
                  <a:pt x="5717" y="3004"/>
                </a:lnTo>
                <a:lnTo>
                  <a:pt x="5719" y="3004"/>
                </a:lnTo>
                <a:lnTo>
                  <a:pt x="5720" y="3004"/>
                </a:lnTo>
                <a:lnTo>
                  <a:pt x="5719" y="3005"/>
                </a:lnTo>
                <a:lnTo>
                  <a:pt x="5718" y="3006"/>
                </a:lnTo>
                <a:lnTo>
                  <a:pt x="5717" y="3008"/>
                </a:lnTo>
                <a:lnTo>
                  <a:pt x="5710" y="3013"/>
                </a:lnTo>
                <a:lnTo>
                  <a:pt x="5714" y="3015"/>
                </a:lnTo>
                <a:lnTo>
                  <a:pt x="5719" y="3017"/>
                </a:lnTo>
                <a:lnTo>
                  <a:pt x="5724" y="3019"/>
                </a:lnTo>
                <a:lnTo>
                  <a:pt x="5728" y="3021"/>
                </a:lnTo>
                <a:lnTo>
                  <a:pt x="5728" y="3022"/>
                </a:lnTo>
                <a:lnTo>
                  <a:pt x="5729" y="3023"/>
                </a:lnTo>
                <a:lnTo>
                  <a:pt x="5729" y="3026"/>
                </a:lnTo>
                <a:lnTo>
                  <a:pt x="5730" y="3028"/>
                </a:lnTo>
                <a:lnTo>
                  <a:pt x="5731" y="3030"/>
                </a:lnTo>
                <a:lnTo>
                  <a:pt x="5731" y="3029"/>
                </a:lnTo>
                <a:lnTo>
                  <a:pt x="5732" y="3028"/>
                </a:lnTo>
                <a:lnTo>
                  <a:pt x="5732" y="3025"/>
                </a:lnTo>
                <a:lnTo>
                  <a:pt x="5733" y="3023"/>
                </a:lnTo>
                <a:lnTo>
                  <a:pt x="5734" y="3021"/>
                </a:lnTo>
                <a:lnTo>
                  <a:pt x="5735" y="3021"/>
                </a:lnTo>
                <a:lnTo>
                  <a:pt x="5737" y="3021"/>
                </a:lnTo>
                <a:lnTo>
                  <a:pt x="5740" y="3022"/>
                </a:lnTo>
                <a:lnTo>
                  <a:pt x="5742" y="3021"/>
                </a:lnTo>
                <a:lnTo>
                  <a:pt x="5745" y="3019"/>
                </a:lnTo>
                <a:lnTo>
                  <a:pt x="5748" y="3016"/>
                </a:lnTo>
                <a:lnTo>
                  <a:pt x="5750" y="3012"/>
                </a:lnTo>
                <a:lnTo>
                  <a:pt x="5752" y="3008"/>
                </a:lnTo>
                <a:lnTo>
                  <a:pt x="5755" y="2999"/>
                </a:lnTo>
                <a:lnTo>
                  <a:pt x="5756" y="2993"/>
                </a:lnTo>
                <a:lnTo>
                  <a:pt x="5766" y="2993"/>
                </a:lnTo>
                <a:lnTo>
                  <a:pt x="5775" y="2994"/>
                </a:lnTo>
                <a:lnTo>
                  <a:pt x="5784" y="2994"/>
                </a:lnTo>
                <a:lnTo>
                  <a:pt x="5787" y="2994"/>
                </a:lnTo>
                <a:lnTo>
                  <a:pt x="5790" y="2993"/>
                </a:lnTo>
                <a:lnTo>
                  <a:pt x="5790" y="2992"/>
                </a:lnTo>
                <a:lnTo>
                  <a:pt x="5791" y="2991"/>
                </a:lnTo>
                <a:lnTo>
                  <a:pt x="5792" y="2989"/>
                </a:lnTo>
                <a:lnTo>
                  <a:pt x="5794" y="2988"/>
                </a:lnTo>
                <a:lnTo>
                  <a:pt x="5795" y="2988"/>
                </a:lnTo>
                <a:lnTo>
                  <a:pt x="5795" y="2984"/>
                </a:lnTo>
                <a:lnTo>
                  <a:pt x="5796" y="2981"/>
                </a:lnTo>
                <a:lnTo>
                  <a:pt x="5798" y="2979"/>
                </a:lnTo>
                <a:lnTo>
                  <a:pt x="5798" y="2976"/>
                </a:lnTo>
                <a:lnTo>
                  <a:pt x="5798" y="2975"/>
                </a:lnTo>
                <a:lnTo>
                  <a:pt x="5796" y="2974"/>
                </a:lnTo>
                <a:lnTo>
                  <a:pt x="5793" y="2972"/>
                </a:lnTo>
                <a:lnTo>
                  <a:pt x="5792" y="2971"/>
                </a:lnTo>
                <a:lnTo>
                  <a:pt x="5791" y="2971"/>
                </a:lnTo>
                <a:lnTo>
                  <a:pt x="5790" y="2970"/>
                </a:lnTo>
                <a:lnTo>
                  <a:pt x="5790" y="2968"/>
                </a:lnTo>
                <a:lnTo>
                  <a:pt x="5790" y="2965"/>
                </a:lnTo>
                <a:lnTo>
                  <a:pt x="5791" y="2964"/>
                </a:lnTo>
                <a:lnTo>
                  <a:pt x="5794" y="2962"/>
                </a:lnTo>
                <a:lnTo>
                  <a:pt x="5798" y="2960"/>
                </a:lnTo>
                <a:lnTo>
                  <a:pt x="5799" y="2957"/>
                </a:lnTo>
                <a:lnTo>
                  <a:pt x="5800" y="2954"/>
                </a:lnTo>
                <a:lnTo>
                  <a:pt x="5800" y="2948"/>
                </a:lnTo>
                <a:lnTo>
                  <a:pt x="5800" y="2941"/>
                </a:lnTo>
                <a:lnTo>
                  <a:pt x="5800" y="2938"/>
                </a:lnTo>
                <a:lnTo>
                  <a:pt x="5801" y="2934"/>
                </a:lnTo>
                <a:lnTo>
                  <a:pt x="5802" y="2931"/>
                </a:lnTo>
                <a:lnTo>
                  <a:pt x="5804" y="2928"/>
                </a:lnTo>
                <a:lnTo>
                  <a:pt x="5808" y="2921"/>
                </a:lnTo>
                <a:lnTo>
                  <a:pt x="5812" y="2913"/>
                </a:lnTo>
                <a:lnTo>
                  <a:pt x="5814" y="2910"/>
                </a:lnTo>
                <a:lnTo>
                  <a:pt x="5815" y="2906"/>
                </a:lnTo>
                <a:lnTo>
                  <a:pt x="5816" y="2902"/>
                </a:lnTo>
                <a:lnTo>
                  <a:pt x="5816" y="2899"/>
                </a:lnTo>
                <a:lnTo>
                  <a:pt x="5815" y="2895"/>
                </a:lnTo>
                <a:lnTo>
                  <a:pt x="5815" y="2892"/>
                </a:lnTo>
                <a:lnTo>
                  <a:pt x="5814" y="2886"/>
                </a:lnTo>
                <a:lnTo>
                  <a:pt x="5814" y="2883"/>
                </a:lnTo>
                <a:lnTo>
                  <a:pt x="5815" y="2881"/>
                </a:lnTo>
                <a:lnTo>
                  <a:pt x="5819" y="2881"/>
                </a:lnTo>
                <a:lnTo>
                  <a:pt x="5824" y="2881"/>
                </a:lnTo>
                <a:lnTo>
                  <a:pt x="5824" y="2879"/>
                </a:lnTo>
                <a:lnTo>
                  <a:pt x="5824" y="2877"/>
                </a:lnTo>
                <a:lnTo>
                  <a:pt x="5823" y="2874"/>
                </a:lnTo>
                <a:lnTo>
                  <a:pt x="5824" y="2872"/>
                </a:lnTo>
                <a:lnTo>
                  <a:pt x="5825" y="2871"/>
                </a:lnTo>
                <a:lnTo>
                  <a:pt x="5827" y="2869"/>
                </a:lnTo>
                <a:lnTo>
                  <a:pt x="5832" y="2866"/>
                </a:lnTo>
                <a:lnTo>
                  <a:pt x="5843" y="2861"/>
                </a:lnTo>
                <a:lnTo>
                  <a:pt x="5843" y="2855"/>
                </a:lnTo>
                <a:lnTo>
                  <a:pt x="5843" y="2856"/>
                </a:lnTo>
                <a:lnTo>
                  <a:pt x="5842" y="2856"/>
                </a:lnTo>
                <a:lnTo>
                  <a:pt x="5842" y="2853"/>
                </a:lnTo>
                <a:lnTo>
                  <a:pt x="5842" y="2850"/>
                </a:lnTo>
                <a:lnTo>
                  <a:pt x="5843" y="2847"/>
                </a:lnTo>
                <a:lnTo>
                  <a:pt x="5849" y="2847"/>
                </a:lnTo>
                <a:lnTo>
                  <a:pt x="5849" y="2844"/>
                </a:lnTo>
                <a:lnTo>
                  <a:pt x="5850" y="2842"/>
                </a:lnTo>
                <a:lnTo>
                  <a:pt x="5852" y="2839"/>
                </a:lnTo>
                <a:lnTo>
                  <a:pt x="5852" y="2836"/>
                </a:lnTo>
                <a:lnTo>
                  <a:pt x="5852" y="2833"/>
                </a:lnTo>
                <a:lnTo>
                  <a:pt x="5852" y="2827"/>
                </a:lnTo>
                <a:lnTo>
                  <a:pt x="5852" y="2822"/>
                </a:lnTo>
                <a:lnTo>
                  <a:pt x="5852" y="2816"/>
                </a:lnTo>
                <a:lnTo>
                  <a:pt x="5852" y="2813"/>
                </a:lnTo>
                <a:lnTo>
                  <a:pt x="5852" y="2810"/>
                </a:lnTo>
                <a:lnTo>
                  <a:pt x="5852" y="2801"/>
                </a:lnTo>
                <a:lnTo>
                  <a:pt x="5851" y="2793"/>
                </a:lnTo>
                <a:lnTo>
                  <a:pt x="5852" y="2785"/>
                </a:lnTo>
                <a:lnTo>
                  <a:pt x="5857" y="2785"/>
                </a:lnTo>
                <a:lnTo>
                  <a:pt x="5859" y="2778"/>
                </a:lnTo>
                <a:lnTo>
                  <a:pt x="5860" y="2774"/>
                </a:lnTo>
                <a:lnTo>
                  <a:pt x="5860" y="2769"/>
                </a:lnTo>
                <a:lnTo>
                  <a:pt x="5859" y="2763"/>
                </a:lnTo>
                <a:lnTo>
                  <a:pt x="5857" y="2757"/>
                </a:lnTo>
                <a:lnTo>
                  <a:pt x="5853" y="2747"/>
                </a:lnTo>
                <a:lnTo>
                  <a:pt x="5850" y="2742"/>
                </a:lnTo>
                <a:lnTo>
                  <a:pt x="5849" y="2737"/>
                </a:lnTo>
                <a:lnTo>
                  <a:pt x="5849" y="2733"/>
                </a:lnTo>
                <a:lnTo>
                  <a:pt x="5849" y="2727"/>
                </a:lnTo>
                <a:lnTo>
                  <a:pt x="5851" y="2715"/>
                </a:lnTo>
                <a:lnTo>
                  <a:pt x="5851" y="2708"/>
                </a:lnTo>
                <a:lnTo>
                  <a:pt x="5852" y="2701"/>
                </a:lnTo>
                <a:lnTo>
                  <a:pt x="5851" y="2698"/>
                </a:lnTo>
                <a:lnTo>
                  <a:pt x="5851" y="2695"/>
                </a:lnTo>
                <a:lnTo>
                  <a:pt x="5850" y="2692"/>
                </a:lnTo>
                <a:lnTo>
                  <a:pt x="5849" y="2689"/>
                </a:lnTo>
                <a:lnTo>
                  <a:pt x="5832" y="2678"/>
                </a:lnTo>
                <a:lnTo>
                  <a:pt x="5832" y="2677"/>
                </a:lnTo>
                <a:lnTo>
                  <a:pt x="5831" y="2676"/>
                </a:lnTo>
                <a:lnTo>
                  <a:pt x="5832" y="2673"/>
                </a:lnTo>
                <a:lnTo>
                  <a:pt x="5832" y="2670"/>
                </a:lnTo>
                <a:lnTo>
                  <a:pt x="5832" y="2667"/>
                </a:lnTo>
                <a:lnTo>
                  <a:pt x="5829" y="2664"/>
                </a:lnTo>
                <a:lnTo>
                  <a:pt x="5823" y="2661"/>
                </a:lnTo>
                <a:lnTo>
                  <a:pt x="5815" y="2656"/>
                </a:lnTo>
                <a:lnTo>
                  <a:pt x="5814" y="2653"/>
                </a:lnTo>
                <a:lnTo>
                  <a:pt x="5813" y="2650"/>
                </a:lnTo>
                <a:lnTo>
                  <a:pt x="5813" y="2646"/>
                </a:lnTo>
                <a:lnTo>
                  <a:pt x="5812" y="2643"/>
                </a:lnTo>
                <a:lnTo>
                  <a:pt x="5812" y="2635"/>
                </a:lnTo>
                <a:lnTo>
                  <a:pt x="5812" y="2628"/>
                </a:lnTo>
                <a:lnTo>
                  <a:pt x="5806" y="2625"/>
                </a:lnTo>
                <a:lnTo>
                  <a:pt x="5801" y="2621"/>
                </a:lnTo>
                <a:lnTo>
                  <a:pt x="5799" y="2620"/>
                </a:lnTo>
                <a:lnTo>
                  <a:pt x="5796" y="2619"/>
                </a:lnTo>
                <a:lnTo>
                  <a:pt x="5793" y="2617"/>
                </a:lnTo>
                <a:lnTo>
                  <a:pt x="5790" y="2616"/>
                </a:lnTo>
                <a:lnTo>
                  <a:pt x="5790" y="2606"/>
                </a:lnTo>
                <a:lnTo>
                  <a:pt x="5790" y="2595"/>
                </a:lnTo>
                <a:lnTo>
                  <a:pt x="5789" y="2591"/>
                </a:lnTo>
                <a:lnTo>
                  <a:pt x="5788" y="2587"/>
                </a:lnTo>
                <a:lnTo>
                  <a:pt x="5787" y="2585"/>
                </a:lnTo>
                <a:lnTo>
                  <a:pt x="5785" y="2584"/>
                </a:lnTo>
                <a:lnTo>
                  <a:pt x="5783" y="2582"/>
                </a:lnTo>
                <a:lnTo>
                  <a:pt x="5781" y="2582"/>
                </a:lnTo>
                <a:lnTo>
                  <a:pt x="5776" y="2582"/>
                </a:lnTo>
                <a:lnTo>
                  <a:pt x="5777" y="2578"/>
                </a:lnTo>
                <a:lnTo>
                  <a:pt x="5779" y="2576"/>
                </a:lnTo>
                <a:lnTo>
                  <a:pt x="5780" y="2574"/>
                </a:lnTo>
                <a:lnTo>
                  <a:pt x="5781" y="2573"/>
                </a:lnTo>
                <a:lnTo>
                  <a:pt x="5781" y="2572"/>
                </a:lnTo>
                <a:lnTo>
                  <a:pt x="5781" y="2571"/>
                </a:lnTo>
                <a:lnTo>
                  <a:pt x="5780" y="2570"/>
                </a:lnTo>
                <a:lnTo>
                  <a:pt x="5779" y="2569"/>
                </a:lnTo>
                <a:lnTo>
                  <a:pt x="5779" y="2568"/>
                </a:lnTo>
                <a:lnTo>
                  <a:pt x="5779" y="2565"/>
                </a:lnTo>
                <a:lnTo>
                  <a:pt x="5774" y="2562"/>
                </a:lnTo>
                <a:lnTo>
                  <a:pt x="5769" y="2559"/>
                </a:lnTo>
                <a:lnTo>
                  <a:pt x="5754" y="2552"/>
                </a:lnTo>
                <a:lnTo>
                  <a:pt x="5747" y="2548"/>
                </a:lnTo>
                <a:lnTo>
                  <a:pt x="5741" y="2545"/>
                </a:lnTo>
                <a:lnTo>
                  <a:pt x="5736" y="2542"/>
                </a:lnTo>
                <a:lnTo>
                  <a:pt x="5734" y="2541"/>
                </a:lnTo>
                <a:lnTo>
                  <a:pt x="5734" y="2539"/>
                </a:lnTo>
                <a:lnTo>
                  <a:pt x="5732" y="2535"/>
                </a:lnTo>
                <a:lnTo>
                  <a:pt x="5731" y="2533"/>
                </a:lnTo>
                <a:lnTo>
                  <a:pt x="5731" y="2530"/>
                </a:lnTo>
                <a:lnTo>
                  <a:pt x="5731" y="2520"/>
                </a:lnTo>
                <a:lnTo>
                  <a:pt x="5732" y="2510"/>
                </a:lnTo>
                <a:lnTo>
                  <a:pt x="5731" y="2505"/>
                </a:lnTo>
                <a:lnTo>
                  <a:pt x="5731" y="2500"/>
                </a:lnTo>
                <a:lnTo>
                  <a:pt x="5730" y="2497"/>
                </a:lnTo>
                <a:lnTo>
                  <a:pt x="5728" y="2494"/>
                </a:lnTo>
                <a:lnTo>
                  <a:pt x="5724" y="2488"/>
                </a:lnTo>
                <a:lnTo>
                  <a:pt x="5719" y="2483"/>
                </a:lnTo>
                <a:lnTo>
                  <a:pt x="5718" y="2480"/>
                </a:lnTo>
                <a:lnTo>
                  <a:pt x="5717" y="2477"/>
                </a:lnTo>
                <a:lnTo>
                  <a:pt x="5716" y="2473"/>
                </a:lnTo>
                <a:lnTo>
                  <a:pt x="5716" y="2469"/>
                </a:lnTo>
                <a:lnTo>
                  <a:pt x="5717" y="2460"/>
                </a:lnTo>
                <a:lnTo>
                  <a:pt x="5718" y="2452"/>
                </a:lnTo>
                <a:lnTo>
                  <a:pt x="5718" y="2448"/>
                </a:lnTo>
                <a:lnTo>
                  <a:pt x="5717" y="2444"/>
                </a:lnTo>
                <a:lnTo>
                  <a:pt x="5707" y="2444"/>
                </a:lnTo>
                <a:lnTo>
                  <a:pt x="5704" y="2438"/>
                </a:lnTo>
                <a:lnTo>
                  <a:pt x="5702" y="2438"/>
                </a:lnTo>
                <a:lnTo>
                  <a:pt x="5702" y="2434"/>
                </a:lnTo>
                <a:lnTo>
                  <a:pt x="5702" y="2430"/>
                </a:lnTo>
                <a:lnTo>
                  <a:pt x="5699" y="2431"/>
                </a:lnTo>
                <a:lnTo>
                  <a:pt x="5698" y="2431"/>
                </a:lnTo>
                <a:lnTo>
                  <a:pt x="5693" y="2432"/>
                </a:lnTo>
                <a:lnTo>
                  <a:pt x="5693" y="2438"/>
                </a:lnTo>
                <a:lnTo>
                  <a:pt x="5691" y="2438"/>
                </a:lnTo>
                <a:lnTo>
                  <a:pt x="5689" y="2438"/>
                </a:lnTo>
                <a:lnTo>
                  <a:pt x="5688" y="2438"/>
                </a:lnTo>
                <a:lnTo>
                  <a:pt x="5688" y="2437"/>
                </a:lnTo>
                <a:lnTo>
                  <a:pt x="5687" y="2435"/>
                </a:lnTo>
                <a:lnTo>
                  <a:pt x="5686" y="2435"/>
                </a:lnTo>
                <a:lnTo>
                  <a:pt x="5685" y="2435"/>
                </a:lnTo>
                <a:lnTo>
                  <a:pt x="5684" y="2422"/>
                </a:lnTo>
                <a:lnTo>
                  <a:pt x="5683" y="2411"/>
                </a:lnTo>
                <a:lnTo>
                  <a:pt x="5681" y="2401"/>
                </a:lnTo>
                <a:lnTo>
                  <a:pt x="5678" y="2392"/>
                </a:lnTo>
                <a:lnTo>
                  <a:pt x="5675" y="2384"/>
                </a:lnTo>
                <a:lnTo>
                  <a:pt x="5671" y="2376"/>
                </a:lnTo>
                <a:lnTo>
                  <a:pt x="5662" y="2359"/>
                </a:lnTo>
                <a:lnTo>
                  <a:pt x="5658" y="2359"/>
                </a:lnTo>
                <a:lnTo>
                  <a:pt x="5654" y="2359"/>
                </a:lnTo>
                <a:lnTo>
                  <a:pt x="5652" y="2375"/>
                </a:lnTo>
                <a:lnTo>
                  <a:pt x="5651" y="2388"/>
                </a:lnTo>
                <a:lnTo>
                  <a:pt x="5650" y="2400"/>
                </a:lnTo>
                <a:lnTo>
                  <a:pt x="5651" y="2413"/>
                </a:lnTo>
                <a:lnTo>
                  <a:pt x="5645" y="2416"/>
                </a:lnTo>
                <a:lnTo>
                  <a:pt x="5645" y="2424"/>
                </a:lnTo>
                <a:lnTo>
                  <a:pt x="5645" y="2431"/>
                </a:lnTo>
                <a:lnTo>
                  <a:pt x="5646" y="2438"/>
                </a:lnTo>
                <a:lnTo>
                  <a:pt x="5646" y="2445"/>
                </a:lnTo>
                <a:lnTo>
                  <a:pt x="5647" y="2452"/>
                </a:lnTo>
                <a:lnTo>
                  <a:pt x="5647" y="2459"/>
                </a:lnTo>
                <a:lnTo>
                  <a:pt x="5647" y="2467"/>
                </a:lnTo>
                <a:lnTo>
                  <a:pt x="5645" y="2475"/>
                </a:lnTo>
                <a:lnTo>
                  <a:pt x="5642" y="2476"/>
                </a:lnTo>
                <a:lnTo>
                  <a:pt x="5641" y="2477"/>
                </a:lnTo>
                <a:lnTo>
                  <a:pt x="5640" y="2477"/>
                </a:lnTo>
                <a:lnTo>
                  <a:pt x="5639" y="2479"/>
                </a:lnTo>
                <a:lnTo>
                  <a:pt x="5639" y="2481"/>
                </a:lnTo>
                <a:lnTo>
                  <a:pt x="5639" y="2484"/>
                </a:lnTo>
                <a:lnTo>
                  <a:pt x="5640" y="2488"/>
                </a:lnTo>
                <a:lnTo>
                  <a:pt x="5640" y="2492"/>
                </a:lnTo>
                <a:lnTo>
                  <a:pt x="5634" y="2497"/>
                </a:lnTo>
                <a:lnTo>
                  <a:pt x="5634" y="2500"/>
                </a:lnTo>
                <a:lnTo>
                  <a:pt x="5634" y="2503"/>
                </a:lnTo>
                <a:lnTo>
                  <a:pt x="5634" y="2506"/>
                </a:lnTo>
                <a:lnTo>
                  <a:pt x="5634" y="2507"/>
                </a:lnTo>
                <a:lnTo>
                  <a:pt x="5634" y="2508"/>
                </a:lnTo>
                <a:lnTo>
                  <a:pt x="5633" y="2509"/>
                </a:lnTo>
                <a:lnTo>
                  <a:pt x="5631" y="2509"/>
                </a:lnTo>
                <a:lnTo>
                  <a:pt x="5630" y="2509"/>
                </a:lnTo>
                <a:lnTo>
                  <a:pt x="5628" y="2511"/>
                </a:lnTo>
                <a:lnTo>
                  <a:pt x="5627" y="2511"/>
                </a:lnTo>
                <a:lnTo>
                  <a:pt x="5625" y="2511"/>
                </a:lnTo>
                <a:lnTo>
                  <a:pt x="5621" y="2511"/>
                </a:lnTo>
                <a:lnTo>
                  <a:pt x="5618" y="2512"/>
                </a:lnTo>
                <a:lnTo>
                  <a:pt x="5616" y="2512"/>
                </a:lnTo>
                <a:lnTo>
                  <a:pt x="5614" y="2511"/>
                </a:lnTo>
                <a:lnTo>
                  <a:pt x="5613" y="2510"/>
                </a:lnTo>
                <a:lnTo>
                  <a:pt x="5611" y="2508"/>
                </a:lnTo>
                <a:lnTo>
                  <a:pt x="5609" y="2503"/>
                </a:lnTo>
                <a:lnTo>
                  <a:pt x="5608" y="2498"/>
                </a:lnTo>
                <a:lnTo>
                  <a:pt x="5607" y="2496"/>
                </a:lnTo>
                <a:lnTo>
                  <a:pt x="5607" y="2495"/>
                </a:lnTo>
                <a:lnTo>
                  <a:pt x="5606" y="2494"/>
                </a:lnTo>
                <a:lnTo>
                  <a:pt x="5604" y="2494"/>
                </a:lnTo>
                <a:lnTo>
                  <a:pt x="5602" y="2494"/>
                </a:lnTo>
                <a:lnTo>
                  <a:pt x="5599" y="2494"/>
                </a:lnTo>
                <a:lnTo>
                  <a:pt x="5597" y="2494"/>
                </a:lnTo>
                <a:lnTo>
                  <a:pt x="5596" y="2494"/>
                </a:lnTo>
                <a:lnTo>
                  <a:pt x="5595" y="2493"/>
                </a:lnTo>
                <a:lnTo>
                  <a:pt x="5592" y="2490"/>
                </a:lnTo>
                <a:lnTo>
                  <a:pt x="5590" y="2487"/>
                </a:lnTo>
                <a:lnTo>
                  <a:pt x="5587" y="2483"/>
                </a:lnTo>
                <a:lnTo>
                  <a:pt x="5585" y="2480"/>
                </a:lnTo>
                <a:lnTo>
                  <a:pt x="5583" y="2477"/>
                </a:lnTo>
                <a:lnTo>
                  <a:pt x="5580" y="2474"/>
                </a:lnTo>
                <a:lnTo>
                  <a:pt x="5578" y="2472"/>
                </a:lnTo>
                <a:lnTo>
                  <a:pt x="5575" y="2470"/>
                </a:lnTo>
                <a:lnTo>
                  <a:pt x="5572" y="2470"/>
                </a:lnTo>
                <a:lnTo>
                  <a:pt x="5567" y="2469"/>
                </a:lnTo>
                <a:lnTo>
                  <a:pt x="5561" y="2468"/>
                </a:lnTo>
                <a:lnTo>
                  <a:pt x="5558" y="2468"/>
                </a:lnTo>
                <a:lnTo>
                  <a:pt x="5555" y="2466"/>
                </a:lnTo>
                <a:lnTo>
                  <a:pt x="5555" y="2461"/>
                </a:lnTo>
                <a:lnTo>
                  <a:pt x="5547" y="2456"/>
                </a:lnTo>
                <a:lnTo>
                  <a:pt x="5543" y="2455"/>
                </a:lnTo>
                <a:lnTo>
                  <a:pt x="5538" y="2452"/>
                </a:lnTo>
                <a:lnTo>
                  <a:pt x="5539" y="2447"/>
                </a:lnTo>
                <a:lnTo>
                  <a:pt x="5539" y="2442"/>
                </a:lnTo>
                <a:lnTo>
                  <a:pt x="5538" y="2432"/>
                </a:lnTo>
                <a:lnTo>
                  <a:pt x="5544" y="2430"/>
                </a:lnTo>
                <a:lnTo>
                  <a:pt x="5545" y="2424"/>
                </a:lnTo>
                <a:lnTo>
                  <a:pt x="5545" y="2419"/>
                </a:lnTo>
                <a:lnTo>
                  <a:pt x="5545" y="2417"/>
                </a:lnTo>
                <a:lnTo>
                  <a:pt x="5544" y="2415"/>
                </a:lnTo>
                <a:lnTo>
                  <a:pt x="5543" y="2414"/>
                </a:lnTo>
                <a:lnTo>
                  <a:pt x="5541" y="2413"/>
                </a:lnTo>
                <a:lnTo>
                  <a:pt x="5545" y="2412"/>
                </a:lnTo>
                <a:lnTo>
                  <a:pt x="5548" y="2412"/>
                </a:lnTo>
                <a:lnTo>
                  <a:pt x="5555" y="2413"/>
                </a:lnTo>
                <a:lnTo>
                  <a:pt x="5555" y="2408"/>
                </a:lnTo>
                <a:lnTo>
                  <a:pt x="5555" y="2404"/>
                </a:lnTo>
                <a:lnTo>
                  <a:pt x="5554" y="2403"/>
                </a:lnTo>
                <a:lnTo>
                  <a:pt x="5553" y="2403"/>
                </a:lnTo>
                <a:lnTo>
                  <a:pt x="5552" y="2402"/>
                </a:lnTo>
                <a:lnTo>
                  <a:pt x="5552" y="2400"/>
                </a:lnTo>
                <a:lnTo>
                  <a:pt x="5552" y="2399"/>
                </a:lnTo>
                <a:lnTo>
                  <a:pt x="5554" y="2398"/>
                </a:lnTo>
                <a:lnTo>
                  <a:pt x="5556" y="2397"/>
                </a:lnTo>
                <a:lnTo>
                  <a:pt x="5559" y="2395"/>
                </a:lnTo>
                <a:lnTo>
                  <a:pt x="5560" y="2394"/>
                </a:lnTo>
                <a:lnTo>
                  <a:pt x="5561" y="2393"/>
                </a:lnTo>
                <a:lnTo>
                  <a:pt x="5561" y="2391"/>
                </a:lnTo>
                <a:lnTo>
                  <a:pt x="5560" y="2388"/>
                </a:lnTo>
                <a:lnTo>
                  <a:pt x="5558" y="2382"/>
                </a:lnTo>
                <a:lnTo>
                  <a:pt x="5555" y="2383"/>
                </a:lnTo>
                <a:lnTo>
                  <a:pt x="5548" y="2386"/>
                </a:lnTo>
                <a:lnTo>
                  <a:pt x="5544" y="2387"/>
                </a:lnTo>
                <a:lnTo>
                  <a:pt x="5541" y="2382"/>
                </a:lnTo>
                <a:lnTo>
                  <a:pt x="5534" y="2382"/>
                </a:lnTo>
                <a:lnTo>
                  <a:pt x="5527" y="2382"/>
                </a:lnTo>
                <a:lnTo>
                  <a:pt x="5520" y="2381"/>
                </a:lnTo>
                <a:lnTo>
                  <a:pt x="5510" y="2379"/>
                </a:lnTo>
                <a:lnTo>
                  <a:pt x="5512" y="2379"/>
                </a:lnTo>
                <a:lnTo>
                  <a:pt x="5509" y="2378"/>
                </a:lnTo>
                <a:lnTo>
                  <a:pt x="5506" y="2378"/>
                </a:lnTo>
                <a:lnTo>
                  <a:pt x="5507" y="2379"/>
                </a:lnTo>
                <a:lnTo>
                  <a:pt x="5504" y="2377"/>
                </a:lnTo>
                <a:lnTo>
                  <a:pt x="5502" y="2375"/>
                </a:lnTo>
                <a:lnTo>
                  <a:pt x="5501" y="2373"/>
                </a:lnTo>
                <a:lnTo>
                  <a:pt x="5499" y="2371"/>
                </a:lnTo>
                <a:lnTo>
                  <a:pt x="5495" y="2373"/>
                </a:lnTo>
                <a:lnTo>
                  <a:pt x="5493" y="2375"/>
                </a:lnTo>
                <a:lnTo>
                  <a:pt x="5493" y="2376"/>
                </a:lnTo>
                <a:lnTo>
                  <a:pt x="5489" y="2375"/>
                </a:lnTo>
                <a:lnTo>
                  <a:pt x="5487" y="2374"/>
                </a:lnTo>
                <a:lnTo>
                  <a:pt x="5488" y="2373"/>
                </a:lnTo>
                <a:lnTo>
                  <a:pt x="5485" y="2372"/>
                </a:lnTo>
                <a:lnTo>
                  <a:pt x="5482" y="2369"/>
                </a:lnTo>
                <a:lnTo>
                  <a:pt x="5479" y="2366"/>
                </a:lnTo>
                <a:lnTo>
                  <a:pt x="5477" y="2365"/>
                </a:lnTo>
                <a:lnTo>
                  <a:pt x="5473" y="2364"/>
                </a:lnTo>
                <a:lnTo>
                  <a:pt x="5470" y="2364"/>
                </a:lnTo>
                <a:lnTo>
                  <a:pt x="5469" y="2364"/>
                </a:lnTo>
                <a:lnTo>
                  <a:pt x="5469" y="2365"/>
                </a:lnTo>
                <a:lnTo>
                  <a:pt x="5469" y="2366"/>
                </a:lnTo>
                <a:lnTo>
                  <a:pt x="5470" y="2368"/>
                </a:lnTo>
                <a:lnTo>
                  <a:pt x="5474" y="2371"/>
                </a:lnTo>
                <a:lnTo>
                  <a:pt x="5485" y="2378"/>
                </a:lnTo>
                <a:lnTo>
                  <a:pt x="5491" y="2382"/>
                </a:lnTo>
                <a:lnTo>
                  <a:pt x="5490" y="2384"/>
                </a:lnTo>
                <a:lnTo>
                  <a:pt x="5490" y="2387"/>
                </a:lnTo>
                <a:lnTo>
                  <a:pt x="5489" y="2388"/>
                </a:lnTo>
                <a:lnTo>
                  <a:pt x="5488" y="2389"/>
                </a:lnTo>
                <a:lnTo>
                  <a:pt x="5487" y="2389"/>
                </a:lnTo>
                <a:lnTo>
                  <a:pt x="5485" y="2387"/>
                </a:lnTo>
                <a:lnTo>
                  <a:pt x="5485" y="2393"/>
                </a:lnTo>
                <a:lnTo>
                  <a:pt x="5482" y="2393"/>
                </a:lnTo>
                <a:lnTo>
                  <a:pt x="5479" y="2392"/>
                </a:lnTo>
                <a:lnTo>
                  <a:pt x="5472" y="2389"/>
                </a:lnTo>
                <a:lnTo>
                  <a:pt x="5464" y="2386"/>
                </a:lnTo>
                <a:lnTo>
                  <a:pt x="5460" y="2385"/>
                </a:lnTo>
                <a:lnTo>
                  <a:pt x="5457" y="2385"/>
                </a:lnTo>
                <a:lnTo>
                  <a:pt x="5456" y="2386"/>
                </a:lnTo>
                <a:lnTo>
                  <a:pt x="5455" y="2389"/>
                </a:lnTo>
                <a:lnTo>
                  <a:pt x="5454" y="2393"/>
                </a:lnTo>
                <a:lnTo>
                  <a:pt x="5453" y="2393"/>
                </a:lnTo>
                <a:lnTo>
                  <a:pt x="5452" y="2393"/>
                </a:lnTo>
                <a:lnTo>
                  <a:pt x="5449" y="2391"/>
                </a:lnTo>
                <a:lnTo>
                  <a:pt x="5446" y="2387"/>
                </a:lnTo>
                <a:lnTo>
                  <a:pt x="5444" y="2395"/>
                </a:lnTo>
                <a:lnTo>
                  <a:pt x="5443" y="2398"/>
                </a:lnTo>
                <a:lnTo>
                  <a:pt x="5442" y="2402"/>
                </a:lnTo>
                <a:lnTo>
                  <a:pt x="5442" y="2405"/>
                </a:lnTo>
                <a:lnTo>
                  <a:pt x="5442" y="2408"/>
                </a:lnTo>
                <a:lnTo>
                  <a:pt x="5443" y="2411"/>
                </a:lnTo>
                <a:lnTo>
                  <a:pt x="5446" y="2413"/>
                </a:lnTo>
                <a:lnTo>
                  <a:pt x="5445" y="2413"/>
                </a:lnTo>
                <a:lnTo>
                  <a:pt x="5443" y="2413"/>
                </a:lnTo>
                <a:lnTo>
                  <a:pt x="5440" y="2413"/>
                </a:lnTo>
                <a:lnTo>
                  <a:pt x="5437" y="2412"/>
                </a:lnTo>
                <a:lnTo>
                  <a:pt x="5436" y="2412"/>
                </a:lnTo>
                <a:lnTo>
                  <a:pt x="5434" y="2413"/>
                </a:lnTo>
                <a:lnTo>
                  <a:pt x="5434" y="2415"/>
                </a:lnTo>
                <a:lnTo>
                  <a:pt x="5434" y="2419"/>
                </a:lnTo>
                <a:lnTo>
                  <a:pt x="5434" y="2427"/>
                </a:lnTo>
                <a:lnTo>
                  <a:pt x="5428" y="2429"/>
                </a:lnTo>
                <a:lnTo>
                  <a:pt x="5426" y="2430"/>
                </a:lnTo>
                <a:lnTo>
                  <a:pt x="5423" y="2432"/>
                </a:lnTo>
                <a:lnTo>
                  <a:pt x="5425" y="2436"/>
                </a:lnTo>
                <a:lnTo>
                  <a:pt x="5427" y="2439"/>
                </a:lnTo>
                <a:lnTo>
                  <a:pt x="5431" y="2444"/>
                </a:lnTo>
                <a:lnTo>
                  <a:pt x="5431" y="2445"/>
                </a:lnTo>
                <a:lnTo>
                  <a:pt x="5431" y="2446"/>
                </a:lnTo>
                <a:lnTo>
                  <a:pt x="5430" y="2446"/>
                </a:lnTo>
                <a:lnTo>
                  <a:pt x="5430" y="2447"/>
                </a:lnTo>
                <a:lnTo>
                  <a:pt x="5426" y="2448"/>
                </a:lnTo>
                <a:lnTo>
                  <a:pt x="5420" y="2449"/>
                </a:lnTo>
                <a:lnTo>
                  <a:pt x="5421" y="2449"/>
                </a:lnTo>
                <a:lnTo>
                  <a:pt x="5419" y="2448"/>
                </a:lnTo>
                <a:lnTo>
                  <a:pt x="5415" y="2446"/>
                </a:lnTo>
                <a:lnTo>
                  <a:pt x="5416" y="2445"/>
                </a:lnTo>
                <a:lnTo>
                  <a:pt x="5415" y="2444"/>
                </a:lnTo>
                <a:lnTo>
                  <a:pt x="5414" y="2444"/>
                </a:lnTo>
                <a:lnTo>
                  <a:pt x="5412" y="2444"/>
                </a:lnTo>
                <a:lnTo>
                  <a:pt x="5406" y="2444"/>
                </a:lnTo>
                <a:lnTo>
                  <a:pt x="5406" y="2446"/>
                </a:lnTo>
                <a:lnTo>
                  <a:pt x="5406" y="2449"/>
                </a:lnTo>
                <a:lnTo>
                  <a:pt x="5406" y="2455"/>
                </a:lnTo>
                <a:lnTo>
                  <a:pt x="5398" y="2458"/>
                </a:lnTo>
                <a:lnTo>
                  <a:pt x="5400" y="2448"/>
                </a:lnTo>
                <a:lnTo>
                  <a:pt x="5401" y="2445"/>
                </a:lnTo>
                <a:lnTo>
                  <a:pt x="5401" y="2442"/>
                </a:lnTo>
                <a:lnTo>
                  <a:pt x="5401" y="2440"/>
                </a:lnTo>
                <a:lnTo>
                  <a:pt x="5400" y="2439"/>
                </a:lnTo>
                <a:lnTo>
                  <a:pt x="5399" y="2436"/>
                </a:lnTo>
                <a:lnTo>
                  <a:pt x="5396" y="2433"/>
                </a:lnTo>
                <a:lnTo>
                  <a:pt x="5392" y="2430"/>
                </a:lnTo>
                <a:lnTo>
                  <a:pt x="5389" y="2421"/>
                </a:lnTo>
                <a:lnTo>
                  <a:pt x="5382" y="2423"/>
                </a:lnTo>
                <a:lnTo>
                  <a:pt x="5377" y="2424"/>
                </a:lnTo>
                <a:lnTo>
                  <a:pt x="5373" y="2424"/>
                </a:lnTo>
                <a:lnTo>
                  <a:pt x="5371" y="2424"/>
                </a:lnTo>
                <a:lnTo>
                  <a:pt x="5370" y="2426"/>
                </a:lnTo>
                <a:lnTo>
                  <a:pt x="5369" y="2428"/>
                </a:lnTo>
                <a:lnTo>
                  <a:pt x="5367" y="2438"/>
                </a:lnTo>
                <a:lnTo>
                  <a:pt x="5365" y="2437"/>
                </a:lnTo>
                <a:lnTo>
                  <a:pt x="5364" y="2435"/>
                </a:lnTo>
                <a:lnTo>
                  <a:pt x="5364" y="2432"/>
                </a:lnTo>
                <a:lnTo>
                  <a:pt x="5358" y="2432"/>
                </a:lnTo>
                <a:lnTo>
                  <a:pt x="5361" y="2438"/>
                </a:lnTo>
                <a:lnTo>
                  <a:pt x="5356" y="2438"/>
                </a:lnTo>
                <a:lnTo>
                  <a:pt x="5358" y="2444"/>
                </a:lnTo>
                <a:lnTo>
                  <a:pt x="5358" y="2448"/>
                </a:lnTo>
                <a:lnTo>
                  <a:pt x="5358" y="2449"/>
                </a:lnTo>
                <a:lnTo>
                  <a:pt x="5356" y="2449"/>
                </a:lnTo>
                <a:lnTo>
                  <a:pt x="5354" y="2449"/>
                </a:lnTo>
                <a:lnTo>
                  <a:pt x="5352" y="2449"/>
                </a:lnTo>
                <a:lnTo>
                  <a:pt x="5350" y="2449"/>
                </a:lnTo>
                <a:lnTo>
                  <a:pt x="5352" y="2453"/>
                </a:lnTo>
                <a:lnTo>
                  <a:pt x="5354" y="2456"/>
                </a:lnTo>
                <a:lnTo>
                  <a:pt x="5353" y="2457"/>
                </a:lnTo>
                <a:lnTo>
                  <a:pt x="5353" y="2458"/>
                </a:lnTo>
                <a:lnTo>
                  <a:pt x="5352" y="2458"/>
                </a:lnTo>
                <a:lnTo>
                  <a:pt x="5351" y="2457"/>
                </a:lnTo>
                <a:lnTo>
                  <a:pt x="5348" y="2455"/>
                </a:lnTo>
                <a:lnTo>
                  <a:pt x="5344" y="2452"/>
                </a:lnTo>
                <a:lnTo>
                  <a:pt x="5344" y="2453"/>
                </a:lnTo>
                <a:lnTo>
                  <a:pt x="5343" y="2454"/>
                </a:lnTo>
                <a:lnTo>
                  <a:pt x="5341" y="2456"/>
                </a:lnTo>
                <a:lnTo>
                  <a:pt x="5340" y="2457"/>
                </a:lnTo>
                <a:lnTo>
                  <a:pt x="5339" y="2458"/>
                </a:lnTo>
                <a:lnTo>
                  <a:pt x="5338" y="2461"/>
                </a:lnTo>
                <a:lnTo>
                  <a:pt x="5338" y="2465"/>
                </a:lnTo>
                <a:lnTo>
                  <a:pt x="5339" y="2469"/>
                </a:lnTo>
                <a:lnTo>
                  <a:pt x="5339" y="2475"/>
                </a:lnTo>
                <a:lnTo>
                  <a:pt x="5336" y="2472"/>
                </a:lnTo>
                <a:lnTo>
                  <a:pt x="5327" y="2468"/>
                </a:lnTo>
                <a:lnTo>
                  <a:pt x="5325" y="2469"/>
                </a:lnTo>
                <a:lnTo>
                  <a:pt x="5323" y="2470"/>
                </a:lnTo>
                <a:lnTo>
                  <a:pt x="5322" y="2472"/>
                </a:lnTo>
                <a:lnTo>
                  <a:pt x="5322" y="2489"/>
                </a:lnTo>
                <a:lnTo>
                  <a:pt x="5325" y="2488"/>
                </a:lnTo>
                <a:lnTo>
                  <a:pt x="5326" y="2489"/>
                </a:lnTo>
                <a:lnTo>
                  <a:pt x="5326" y="2490"/>
                </a:lnTo>
                <a:lnTo>
                  <a:pt x="5325" y="2493"/>
                </a:lnTo>
                <a:lnTo>
                  <a:pt x="5323" y="2498"/>
                </a:lnTo>
                <a:lnTo>
                  <a:pt x="5322" y="2500"/>
                </a:lnTo>
                <a:lnTo>
                  <a:pt x="5318" y="2496"/>
                </a:lnTo>
                <a:lnTo>
                  <a:pt x="5315" y="2493"/>
                </a:lnTo>
                <a:lnTo>
                  <a:pt x="5313" y="2492"/>
                </a:lnTo>
                <a:lnTo>
                  <a:pt x="5311" y="2485"/>
                </a:lnTo>
                <a:lnTo>
                  <a:pt x="5310" y="2482"/>
                </a:lnTo>
                <a:lnTo>
                  <a:pt x="5310" y="2480"/>
                </a:lnTo>
                <a:lnTo>
                  <a:pt x="5310" y="2481"/>
                </a:lnTo>
                <a:lnTo>
                  <a:pt x="5308" y="2483"/>
                </a:lnTo>
                <a:lnTo>
                  <a:pt x="5305" y="2486"/>
                </a:lnTo>
                <a:lnTo>
                  <a:pt x="5299" y="2489"/>
                </a:lnTo>
                <a:lnTo>
                  <a:pt x="5298" y="2498"/>
                </a:lnTo>
                <a:lnTo>
                  <a:pt x="5296" y="2508"/>
                </a:lnTo>
                <a:lnTo>
                  <a:pt x="5296" y="2513"/>
                </a:lnTo>
                <a:lnTo>
                  <a:pt x="5296" y="2516"/>
                </a:lnTo>
                <a:lnTo>
                  <a:pt x="5297" y="2519"/>
                </a:lnTo>
                <a:lnTo>
                  <a:pt x="5298" y="2519"/>
                </a:lnTo>
                <a:lnTo>
                  <a:pt x="5299" y="2520"/>
                </a:lnTo>
                <a:lnTo>
                  <a:pt x="5295" y="2523"/>
                </a:lnTo>
                <a:lnTo>
                  <a:pt x="5290" y="2526"/>
                </a:lnTo>
                <a:lnTo>
                  <a:pt x="5286" y="2530"/>
                </a:lnTo>
                <a:lnTo>
                  <a:pt x="5282" y="2534"/>
                </a:lnTo>
                <a:lnTo>
                  <a:pt x="5282" y="2535"/>
                </a:lnTo>
                <a:lnTo>
                  <a:pt x="5282" y="2536"/>
                </a:lnTo>
                <a:lnTo>
                  <a:pt x="5281" y="2540"/>
                </a:lnTo>
                <a:lnTo>
                  <a:pt x="5281" y="2543"/>
                </a:lnTo>
                <a:lnTo>
                  <a:pt x="5280" y="2544"/>
                </a:lnTo>
                <a:lnTo>
                  <a:pt x="5280" y="2545"/>
                </a:lnTo>
                <a:lnTo>
                  <a:pt x="5276" y="2547"/>
                </a:lnTo>
                <a:lnTo>
                  <a:pt x="5273" y="2549"/>
                </a:lnTo>
                <a:lnTo>
                  <a:pt x="5269" y="2550"/>
                </a:lnTo>
                <a:lnTo>
                  <a:pt x="5265" y="2550"/>
                </a:lnTo>
                <a:lnTo>
                  <a:pt x="5257" y="2551"/>
                </a:lnTo>
                <a:lnTo>
                  <a:pt x="5253" y="2552"/>
                </a:lnTo>
                <a:lnTo>
                  <a:pt x="5249" y="2553"/>
                </a:lnTo>
                <a:lnTo>
                  <a:pt x="5246" y="2559"/>
                </a:lnTo>
                <a:lnTo>
                  <a:pt x="5242" y="2559"/>
                </a:lnTo>
                <a:lnTo>
                  <a:pt x="5241" y="2558"/>
                </a:lnTo>
                <a:lnTo>
                  <a:pt x="5241" y="2557"/>
                </a:lnTo>
                <a:lnTo>
                  <a:pt x="5239" y="2556"/>
                </a:lnTo>
                <a:lnTo>
                  <a:pt x="5237" y="2556"/>
                </a:lnTo>
                <a:lnTo>
                  <a:pt x="5236" y="2557"/>
                </a:lnTo>
                <a:lnTo>
                  <a:pt x="5235" y="2559"/>
                </a:lnTo>
                <a:lnTo>
                  <a:pt x="5233" y="2563"/>
                </a:lnTo>
                <a:lnTo>
                  <a:pt x="5231" y="2568"/>
                </a:lnTo>
                <a:lnTo>
                  <a:pt x="5230" y="2569"/>
                </a:lnTo>
                <a:lnTo>
                  <a:pt x="5229" y="2570"/>
                </a:lnTo>
                <a:lnTo>
                  <a:pt x="5228" y="2571"/>
                </a:lnTo>
                <a:lnTo>
                  <a:pt x="5226" y="2571"/>
                </a:lnTo>
                <a:lnTo>
                  <a:pt x="5223" y="2570"/>
                </a:lnTo>
                <a:lnTo>
                  <a:pt x="5220" y="2570"/>
                </a:lnTo>
                <a:lnTo>
                  <a:pt x="5218" y="2570"/>
                </a:lnTo>
                <a:lnTo>
                  <a:pt x="5215" y="2576"/>
                </a:lnTo>
                <a:lnTo>
                  <a:pt x="5210" y="2576"/>
                </a:lnTo>
                <a:lnTo>
                  <a:pt x="5205" y="2575"/>
                </a:lnTo>
                <a:lnTo>
                  <a:pt x="5201" y="2573"/>
                </a:lnTo>
                <a:lnTo>
                  <a:pt x="5199" y="2573"/>
                </a:lnTo>
                <a:lnTo>
                  <a:pt x="5198" y="2573"/>
                </a:lnTo>
                <a:lnTo>
                  <a:pt x="5197" y="2575"/>
                </a:lnTo>
                <a:lnTo>
                  <a:pt x="5196" y="2577"/>
                </a:lnTo>
                <a:lnTo>
                  <a:pt x="5196" y="2580"/>
                </a:lnTo>
                <a:lnTo>
                  <a:pt x="5195" y="2582"/>
                </a:lnTo>
                <a:lnTo>
                  <a:pt x="5193" y="2582"/>
                </a:lnTo>
                <a:lnTo>
                  <a:pt x="5190" y="2582"/>
                </a:lnTo>
                <a:lnTo>
                  <a:pt x="5187" y="2581"/>
                </a:lnTo>
                <a:lnTo>
                  <a:pt x="5184" y="2582"/>
                </a:lnTo>
                <a:lnTo>
                  <a:pt x="5184" y="2584"/>
                </a:lnTo>
                <a:lnTo>
                  <a:pt x="5180" y="2586"/>
                </a:lnTo>
                <a:lnTo>
                  <a:pt x="5177" y="2589"/>
                </a:lnTo>
                <a:lnTo>
                  <a:pt x="5171" y="2595"/>
                </a:lnTo>
                <a:lnTo>
                  <a:pt x="5165" y="2602"/>
                </a:lnTo>
                <a:lnTo>
                  <a:pt x="5162" y="2605"/>
                </a:lnTo>
                <a:lnTo>
                  <a:pt x="5159" y="2608"/>
                </a:lnTo>
                <a:lnTo>
                  <a:pt x="5150" y="2613"/>
                </a:lnTo>
                <a:lnTo>
                  <a:pt x="5151" y="2614"/>
                </a:lnTo>
                <a:lnTo>
                  <a:pt x="5149" y="2615"/>
                </a:lnTo>
                <a:lnTo>
                  <a:pt x="5145" y="2616"/>
                </a:lnTo>
                <a:lnTo>
                  <a:pt x="5147" y="2608"/>
                </a:lnTo>
                <a:lnTo>
                  <a:pt x="5145" y="2610"/>
                </a:lnTo>
                <a:lnTo>
                  <a:pt x="5143" y="2611"/>
                </a:lnTo>
                <a:lnTo>
                  <a:pt x="5142" y="2611"/>
                </a:lnTo>
                <a:lnTo>
                  <a:pt x="5143" y="2611"/>
                </a:lnTo>
                <a:lnTo>
                  <a:pt x="5143" y="2612"/>
                </a:lnTo>
                <a:lnTo>
                  <a:pt x="5142" y="2615"/>
                </a:lnTo>
                <a:lnTo>
                  <a:pt x="5139" y="2619"/>
                </a:lnTo>
                <a:lnTo>
                  <a:pt x="5139" y="2622"/>
                </a:lnTo>
                <a:lnTo>
                  <a:pt x="5140" y="2625"/>
                </a:lnTo>
                <a:lnTo>
                  <a:pt x="5141" y="2632"/>
                </a:lnTo>
                <a:lnTo>
                  <a:pt x="5143" y="2640"/>
                </a:lnTo>
                <a:lnTo>
                  <a:pt x="5143" y="2643"/>
                </a:lnTo>
                <a:lnTo>
                  <a:pt x="5142" y="2647"/>
                </a:lnTo>
                <a:lnTo>
                  <a:pt x="5141" y="2648"/>
                </a:lnTo>
                <a:lnTo>
                  <a:pt x="5140" y="2649"/>
                </a:lnTo>
                <a:lnTo>
                  <a:pt x="5136" y="2652"/>
                </a:lnTo>
                <a:lnTo>
                  <a:pt x="5133" y="2654"/>
                </a:lnTo>
                <a:lnTo>
                  <a:pt x="5131" y="2655"/>
                </a:lnTo>
                <a:lnTo>
                  <a:pt x="5131" y="2656"/>
                </a:lnTo>
                <a:lnTo>
                  <a:pt x="5131" y="2658"/>
                </a:lnTo>
                <a:lnTo>
                  <a:pt x="5132" y="2662"/>
                </a:lnTo>
                <a:lnTo>
                  <a:pt x="5134" y="2664"/>
                </a:lnTo>
                <a:lnTo>
                  <a:pt x="5135" y="2665"/>
                </a:lnTo>
                <a:lnTo>
                  <a:pt x="5136" y="2664"/>
                </a:lnTo>
                <a:lnTo>
                  <a:pt x="5136" y="2667"/>
                </a:lnTo>
                <a:lnTo>
                  <a:pt x="5139" y="2669"/>
                </a:lnTo>
                <a:lnTo>
                  <a:pt x="5141" y="2671"/>
                </a:lnTo>
                <a:lnTo>
                  <a:pt x="5144" y="2678"/>
                </a:lnTo>
                <a:lnTo>
                  <a:pt x="5146" y="2686"/>
                </a:lnTo>
                <a:lnTo>
                  <a:pt x="5147" y="2692"/>
                </a:lnTo>
                <a:lnTo>
                  <a:pt x="5147" y="2699"/>
                </a:lnTo>
                <a:lnTo>
                  <a:pt x="5147" y="2706"/>
                </a:lnTo>
                <a:lnTo>
                  <a:pt x="5145" y="2705"/>
                </a:lnTo>
                <a:lnTo>
                  <a:pt x="5144" y="2704"/>
                </a:lnTo>
                <a:lnTo>
                  <a:pt x="5139" y="2704"/>
                </a:lnTo>
                <a:lnTo>
                  <a:pt x="5139" y="2699"/>
                </a:lnTo>
                <a:lnTo>
                  <a:pt x="5139" y="2695"/>
                </a:lnTo>
                <a:lnTo>
                  <a:pt x="5138" y="2695"/>
                </a:lnTo>
                <a:lnTo>
                  <a:pt x="5137" y="2695"/>
                </a:lnTo>
                <a:lnTo>
                  <a:pt x="5136" y="2696"/>
                </a:lnTo>
                <a:lnTo>
                  <a:pt x="5136" y="2698"/>
                </a:lnTo>
                <a:lnTo>
                  <a:pt x="5136" y="2704"/>
                </a:lnTo>
                <a:lnTo>
                  <a:pt x="5145" y="2711"/>
                </a:lnTo>
                <a:lnTo>
                  <a:pt x="5147" y="2713"/>
                </a:lnTo>
                <a:lnTo>
                  <a:pt x="5148" y="2715"/>
                </a:lnTo>
                <a:lnTo>
                  <a:pt x="5149" y="2716"/>
                </a:lnTo>
                <a:lnTo>
                  <a:pt x="5149" y="2717"/>
                </a:lnTo>
                <a:lnTo>
                  <a:pt x="5146" y="2717"/>
                </a:lnTo>
                <a:lnTo>
                  <a:pt x="5138" y="2714"/>
                </a:lnTo>
                <a:lnTo>
                  <a:pt x="5133" y="2712"/>
                </a:lnTo>
                <a:lnTo>
                  <a:pt x="5133" y="2718"/>
                </a:lnTo>
                <a:lnTo>
                  <a:pt x="5135" y="2719"/>
                </a:lnTo>
                <a:lnTo>
                  <a:pt x="5137" y="2721"/>
                </a:lnTo>
                <a:lnTo>
                  <a:pt x="5143" y="2725"/>
                </a:lnTo>
                <a:lnTo>
                  <a:pt x="5147" y="2730"/>
                </a:lnTo>
                <a:lnTo>
                  <a:pt x="5149" y="2732"/>
                </a:lnTo>
                <a:lnTo>
                  <a:pt x="5150" y="2734"/>
                </a:lnTo>
                <a:lnTo>
                  <a:pt x="5151" y="2736"/>
                </a:lnTo>
                <a:lnTo>
                  <a:pt x="5151" y="2738"/>
                </a:lnTo>
                <a:lnTo>
                  <a:pt x="5150" y="2743"/>
                </a:lnTo>
                <a:lnTo>
                  <a:pt x="5150" y="2747"/>
                </a:lnTo>
                <a:lnTo>
                  <a:pt x="5150" y="2751"/>
                </a:lnTo>
                <a:lnTo>
                  <a:pt x="5151" y="2752"/>
                </a:lnTo>
                <a:lnTo>
                  <a:pt x="5152" y="2754"/>
                </a:lnTo>
                <a:lnTo>
                  <a:pt x="5156" y="2756"/>
                </a:lnTo>
                <a:lnTo>
                  <a:pt x="5159" y="2758"/>
                </a:lnTo>
                <a:lnTo>
                  <a:pt x="5162" y="2760"/>
                </a:lnTo>
                <a:close/>
                <a:moveTo>
                  <a:pt x="2939" y="755"/>
                </a:moveTo>
                <a:lnTo>
                  <a:pt x="2940" y="753"/>
                </a:lnTo>
                <a:lnTo>
                  <a:pt x="2942" y="751"/>
                </a:lnTo>
                <a:lnTo>
                  <a:pt x="2943" y="748"/>
                </a:lnTo>
                <a:lnTo>
                  <a:pt x="2944" y="746"/>
                </a:lnTo>
                <a:lnTo>
                  <a:pt x="2944" y="743"/>
                </a:lnTo>
                <a:lnTo>
                  <a:pt x="2944" y="741"/>
                </a:lnTo>
                <a:lnTo>
                  <a:pt x="2943" y="740"/>
                </a:lnTo>
                <a:lnTo>
                  <a:pt x="2942" y="739"/>
                </a:lnTo>
                <a:lnTo>
                  <a:pt x="2940" y="738"/>
                </a:lnTo>
                <a:lnTo>
                  <a:pt x="2939" y="738"/>
                </a:lnTo>
                <a:lnTo>
                  <a:pt x="2933" y="746"/>
                </a:lnTo>
                <a:lnTo>
                  <a:pt x="2934" y="745"/>
                </a:lnTo>
                <a:lnTo>
                  <a:pt x="2933" y="745"/>
                </a:lnTo>
                <a:lnTo>
                  <a:pt x="2932" y="744"/>
                </a:lnTo>
                <a:lnTo>
                  <a:pt x="2929" y="744"/>
                </a:lnTo>
                <a:lnTo>
                  <a:pt x="2924" y="743"/>
                </a:lnTo>
                <a:lnTo>
                  <a:pt x="2922" y="743"/>
                </a:lnTo>
                <a:lnTo>
                  <a:pt x="2922" y="748"/>
                </a:lnTo>
                <a:lnTo>
                  <a:pt x="2922" y="752"/>
                </a:lnTo>
                <a:lnTo>
                  <a:pt x="2919" y="753"/>
                </a:lnTo>
                <a:lnTo>
                  <a:pt x="2917" y="754"/>
                </a:lnTo>
                <a:lnTo>
                  <a:pt x="2916" y="754"/>
                </a:lnTo>
                <a:lnTo>
                  <a:pt x="2917" y="754"/>
                </a:lnTo>
                <a:lnTo>
                  <a:pt x="2922" y="755"/>
                </a:lnTo>
                <a:lnTo>
                  <a:pt x="2922" y="760"/>
                </a:lnTo>
                <a:lnTo>
                  <a:pt x="2916" y="760"/>
                </a:lnTo>
                <a:lnTo>
                  <a:pt x="2915" y="761"/>
                </a:lnTo>
                <a:lnTo>
                  <a:pt x="2914" y="763"/>
                </a:lnTo>
                <a:lnTo>
                  <a:pt x="2914" y="765"/>
                </a:lnTo>
                <a:lnTo>
                  <a:pt x="2912" y="767"/>
                </a:lnTo>
                <a:lnTo>
                  <a:pt x="2911" y="770"/>
                </a:lnTo>
                <a:lnTo>
                  <a:pt x="2908" y="771"/>
                </a:lnTo>
                <a:lnTo>
                  <a:pt x="2906" y="772"/>
                </a:lnTo>
                <a:lnTo>
                  <a:pt x="2904" y="772"/>
                </a:lnTo>
                <a:lnTo>
                  <a:pt x="2902" y="772"/>
                </a:lnTo>
                <a:lnTo>
                  <a:pt x="2899" y="772"/>
                </a:lnTo>
                <a:lnTo>
                  <a:pt x="2897" y="769"/>
                </a:lnTo>
                <a:lnTo>
                  <a:pt x="2895" y="767"/>
                </a:lnTo>
                <a:lnTo>
                  <a:pt x="2894" y="766"/>
                </a:lnTo>
                <a:lnTo>
                  <a:pt x="2894" y="768"/>
                </a:lnTo>
                <a:lnTo>
                  <a:pt x="2894" y="771"/>
                </a:lnTo>
                <a:lnTo>
                  <a:pt x="2894" y="777"/>
                </a:lnTo>
                <a:lnTo>
                  <a:pt x="2896" y="776"/>
                </a:lnTo>
                <a:lnTo>
                  <a:pt x="2898" y="777"/>
                </a:lnTo>
                <a:lnTo>
                  <a:pt x="2899" y="778"/>
                </a:lnTo>
                <a:lnTo>
                  <a:pt x="2899" y="779"/>
                </a:lnTo>
                <a:lnTo>
                  <a:pt x="2898" y="783"/>
                </a:lnTo>
                <a:lnTo>
                  <a:pt x="2898" y="784"/>
                </a:lnTo>
                <a:lnTo>
                  <a:pt x="2899" y="785"/>
                </a:lnTo>
                <a:lnTo>
                  <a:pt x="2899" y="786"/>
                </a:lnTo>
                <a:lnTo>
                  <a:pt x="2893" y="785"/>
                </a:lnTo>
                <a:lnTo>
                  <a:pt x="2890" y="785"/>
                </a:lnTo>
                <a:lnTo>
                  <a:pt x="2888" y="786"/>
                </a:lnTo>
                <a:lnTo>
                  <a:pt x="2888" y="788"/>
                </a:lnTo>
                <a:lnTo>
                  <a:pt x="2888" y="789"/>
                </a:lnTo>
                <a:lnTo>
                  <a:pt x="2887" y="790"/>
                </a:lnTo>
                <a:lnTo>
                  <a:pt x="2885" y="791"/>
                </a:lnTo>
                <a:lnTo>
                  <a:pt x="2887" y="795"/>
                </a:lnTo>
                <a:lnTo>
                  <a:pt x="2889" y="798"/>
                </a:lnTo>
                <a:lnTo>
                  <a:pt x="2891" y="800"/>
                </a:lnTo>
                <a:lnTo>
                  <a:pt x="2896" y="800"/>
                </a:lnTo>
                <a:lnTo>
                  <a:pt x="2905" y="800"/>
                </a:lnTo>
                <a:lnTo>
                  <a:pt x="2897" y="816"/>
                </a:lnTo>
                <a:lnTo>
                  <a:pt x="2894" y="824"/>
                </a:lnTo>
                <a:lnTo>
                  <a:pt x="2891" y="833"/>
                </a:lnTo>
                <a:lnTo>
                  <a:pt x="2888" y="834"/>
                </a:lnTo>
                <a:lnTo>
                  <a:pt x="2886" y="833"/>
                </a:lnTo>
                <a:lnTo>
                  <a:pt x="2883" y="833"/>
                </a:lnTo>
                <a:lnTo>
                  <a:pt x="2883" y="834"/>
                </a:lnTo>
                <a:lnTo>
                  <a:pt x="2885" y="839"/>
                </a:lnTo>
                <a:lnTo>
                  <a:pt x="2887" y="843"/>
                </a:lnTo>
                <a:lnTo>
                  <a:pt x="2887" y="844"/>
                </a:lnTo>
                <a:lnTo>
                  <a:pt x="2889" y="844"/>
                </a:lnTo>
                <a:lnTo>
                  <a:pt x="2894" y="845"/>
                </a:lnTo>
                <a:lnTo>
                  <a:pt x="2892" y="848"/>
                </a:lnTo>
                <a:lnTo>
                  <a:pt x="2891" y="849"/>
                </a:lnTo>
                <a:lnTo>
                  <a:pt x="2891" y="850"/>
                </a:lnTo>
                <a:lnTo>
                  <a:pt x="2896" y="850"/>
                </a:lnTo>
                <a:lnTo>
                  <a:pt x="2896" y="847"/>
                </a:lnTo>
                <a:lnTo>
                  <a:pt x="2898" y="848"/>
                </a:lnTo>
                <a:lnTo>
                  <a:pt x="2899" y="847"/>
                </a:lnTo>
                <a:lnTo>
                  <a:pt x="2900" y="846"/>
                </a:lnTo>
                <a:lnTo>
                  <a:pt x="2900" y="845"/>
                </a:lnTo>
                <a:lnTo>
                  <a:pt x="2901" y="844"/>
                </a:lnTo>
                <a:lnTo>
                  <a:pt x="2902" y="844"/>
                </a:lnTo>
                <a:lnTo>
                  <a:pt x="2905" y="845"/>
                </a:lnTo>
                <a:lnTo>
                  <a:pt x="2906" y="846"/>
                </a:lnTo>
                <a:lnTo>
                  <a:pt x="2906" y="849"/>
                </a:lnTo>
                <a:lnTo>
                  <a:pt x="2907" y="850"/>
                </a:lnTo>
                <a:lnTo>
                  <a:pt x="2908" y="851"/>
                </a:lnTo>
                <a:lnTo>
                  <a:pt x="2910" y="851"/>
                </a:lnTo>
                <a:lnTo>
                  <a:pt x="2913" y="850"/>
                </a:lnTo>
                <a:lnTo>
                  <a:pt x="2913" y="847"/>
                </a:lnTo>
                <a:lnTo>
                  <a:pt x="2915" y="846"/>
                </a:lnTo>
                <a:lnTo>
                  <a:pt x="2918" y="843"/>
                </a:lnTo>
                <a:lnTo>
                  <a:pt x="2922" y="839"/>
                </a:lnTo>
                <a:lnTo>
                  <a:pt x="2924" y="839"/>
                </a:lnTo>
                <a:lnTo>
                  <a:pt x="2927" y="839"/>
                </a:lnTo>
                <a:lnTo>
                  <a:pt x="2930" y="840"/>
                </a:lnTo>
                <a:lnTo>
                  <a:pt x="2932" y="839"/>
                </a:lnTo>
                <a:lnTo>
                  <a:pt x="2933" y="839"/>
                </a:lnTo>
                <a:lnTo>
                  <a:pt x="2933" y="835"/>
                </a:lnTo>
                <a:lnTo>
                  <a:pt x="2933" y="831"/>
                </a:lnTo>
                <a:lnTo>
                  <a:pt x="2935" y="830"/>
                </a:lnTo>
                <a:lnTo>
                  <a:pt x="2937" y="830"/>
                </a:lnTo>
                <a:lnTo>
                  <a:pt x="2941" y="831"/>
                </a:lnTo>
                <a:lnTo>
                  <a:pt x="2941" y="825"/>
                </a:lnTo>
                <a:lnTo>
                  <a:pt x="2942" y="825"/>
                </a:lnTo>
                <a:lnTo>
                  <a:pt x="2943" y="826"/>
                </a:lnTo>
                <a:lnTo>
                  <a:pt x="2945" y="827"/>
                </a:lnTo>
                <a:lnTo>
                  <a:pt x="2946" y="828"/>
                </a:lnTo>
                <a:lnTo>
                  <a:pt x="2947" y="829"/>
                </a:lnTo>
                <a:lnTo>
                  <a:pt x="2948" y="829"/>
                </a:lnTo>
                <a:lnTo>
                  <a:pt x="2950" y="828"/>
                </a:lnTo>
                <a:lnTo>
                  <a:pt x="2951" y="827"/>
                </a:lnTo>
                <a:lnTo>
                  <a:pt x="2950" y="826"/>
                </a:lnTo>
                <a:lnTo>
                  <a:pt x="2948" y="825"/>
                </a:lnTo>
                <a:lnTo>
                  <a:pt x="2946" y="824"/>
                </a:lnTo>
                <a:lnTo>
                  <a:pt x="2946" y="823"/>
                </a:lnTo>
                <a:lnTo>
                  <a:pt x="2947" y="822"/>
                </a:lnTo>
                <a:lnTo>
                  <a:pt x="2951" y="819"/>
                </a:lnTo>
                <a:lnTo>
                  <a:pt x="2952" y="818"/>
                </a:lnTo>
                <a:lnTo>
                  <a:pt x="2952" y="816"/>
                </a:lnTo>
                <a:lnTo>
                  <a:pt x="2953" y="814"/>
                </a:lnTo>
                <a:lnTo>
                  <a:pt x="2953" y="813"/>
                </a:lnTo>
                <a:lnTo>
                  <a:pt x="2952" y="809"/>
                </a:lnTo>
                <a:lnTo>
                  <a:pt x="2949" y="803"/>
                </a:lnTo>
                <a:lnTo>
                  <a:pt x="2948" y="800"/>
                </a:lnTo>
                <a:lnTo>
                  <a:pt x="2947" y="797"/>
                </a:lnTo>
                <a:lnTo>
                  <a:pt x="2947" y="794"/>
                </a:lnTo>
                <a:lnTo>
                  <a:pt x="2948" y="790"/>
                </a:lnTo>
                <a:lnTo>
                  <a:pt x="2949" y="785"/>
                </a:lnTo>
                <a:lnTo>
                  <a:pt x="2950" y="780"/>
                </a:lnTo>
                <a:lnTo>
                  <a:pt x="2952" y="778"/>
                </a:lnTo>
                <a:lnTo>
                  <a:pt x="2954" y="776"/>
                </a:lnTo>
                <a:lnTo>
                  <a:pt x="2956" y="773"/>
                </a:lnTo>
                <a:lnTo>
                  <a:pt x="2958" y="772"/>
                </a:lnTo>
                <a:lnTo>
                  <a:pt x="2961" y="771"/>
                </a:lnTo>
                <a:lnTo>
                  <a:pt x="2964" y="772"/>
                </a:lnTo>
                <a:lnTo>
                  <a:pt x="2967" y="772"/>
                </a:lnTo>
                <a:lnTo>
                  <a:pt x="2968" y="772"/>
                </a:lnTo>
                <a:lnTo>
                  <a:pt x="2969" y="772"/>
                </a:lnTo>
                <a:lnTo>
                  <a:pt x="2968" y="769"/>
                </a:lnTo>
                <a:lnTo>
                  <a:pt x="2967" y="769"/>
                </a:lnTo>
                <a:lnTo>
                  <a:pt x="2964" y="769"/>
                </a:lnTo>
                <a:lnTo>
                  <a:pt x="2964" y="763"/>
                </a:lnTo>
                <a:lnTo>
                  <a:pt x="2964" y="757"/>
                </a:lnTo>
                <a:lnTo>
                  <a:pt x="2958" y="757"/>
                </a:lnTo>
                <a:lnTo>
                  <a:pt x="2958" y="756"/>
                </a:lnTo>
                <a:lnTo>
                  <a:pt x="2959" y="754"/>
                </a:lnTo>
                <a:lnTo>
                  <a:pt x="2960" y="752"/>
                </a:lnTo>
                <a:lnTo>
                  <a:pt x="2961" y="750"/>
                </a:lnTo>
                <a:lnTo>
                  <a:pt x="2962" y="748"/>
                </a:lnTo>
                <a:lnTo>
                  <a:pt x="2960" y="747"/>
                </a:lnTo>
                <a:lnTo>
                  <a:pt x="2958" y="746"/>
                </a:lnTo>
                <a:lnTo>
                  <a:pt x="2953" y="746"/>
                </a:lnTo>
                <a:lnTo>
                  <a:pt x="2950" y="747"/>
                </a:lnTo>
                <a:lnTo>
                  <a:pt x="2946" y="750"/>
                </a:lnTo>
                <a:lnTo>
                  <a:pt x="2942" y="753"/>
                </a:lnTo>
                <a:lnTo>
                  <a:pt x="2939" y="755"/>
                </a:lnTo>
                <a:close/>
                <a:moveTo>
                  <a:pt x="6203" y="3069"/>
                </a:moveTo>
                <a:lnTo>
                  <a:pt x="6201" y="3071"/>
                </a:lnTo>
                <a:lnTo>
                  <a:pt x="6199" y="3074"/>
                </a:lnTo>
                <a:lnTo>
                  <a:pt x="6195" y="3078"/>
                </a:lnTo>
                <a:lnTo>
                  <a:pt x="6194" y="3082"/>
                </a:lnTo>
                <a:lnTo>
                  <a:pt x="6195" y="3088"/>
                </a:lnTo>
                <a:lnTo>
                  <a:pt x="6195" y="3093"/>
                </a:lnTo>
                <a:lnTo>
                  <a:pt x="6195" y="3095"/>
                </a:lnTo>
                <a:lnTo>
                  <a:pt x="6195" y="3097"/>
                </a:lnTo>
                <a:lnTo>
                  <a:pt x="6193" y="3099"/>
                </a:lnTo>
                <a:lnTo>
                  <a:pt x="6191" y="3100"/>
                </a:lnTo>
                <a:lnTo>
                  <a:pt x="6188" y="3102"/>
                </a:lnTo>
                <a:lnTo>
                  <a:pt x="6186" y="3103"/>
                </a:lnTo>
                <a:lnTo>
                  <a:pt x="6186" y="3104"/>
                </a:lnTo>
                <a:lnTo>
                  <a:pt x="6186" y="3105"/>
                </a:lnTo>
                <a:lnTo>
                  <a:pt x="6186" y="3107"/>
                </a:lnTo>
                <a:lnTo>
                  <a:pt x="6187" y="3109"/>
                </a:lnTo>
                <a:lnTo>
                  <a:pt x="6186" y="3111"/>
                </a:lnTo>
                <a:lnTo>
                  <a:pt x="6185" y="3112"/>
                </a:lnTo>
                <a:lnTo>
                  <a:pt x="6183" y="3113"/>
                </a:lnTo>
                <a:lnTo>
                  <a:pt x="6182" y="3113"/>
                </a:lnTo>
                <a:lnTo>
                  <a:pt x="6181" y="3114"/>
                </a:lnTo>
                <a:lnTo>
                  <a:pt x="6176" y="3126"/>
                </a:lnTo>
                <a:lnTo>
                  <a:pt x="6171" y="3137"/>
                </a:lnTo>
                <a:lnTo>
                  <a:pt x="6168" y="3142"/>
                </a:lnTo>
                <a:lnTo>
                  <a:pt x="6164" y="3146"/>
                </a:lnTo>
                <a:lnTo>
                  <a:pt x="6160" y="3150"/>
                </a:lnTo>
                <a:lnTo>
                  <a:pt x="6155" y="3154"/>
                </a:lnTo>
                <a:lnTo>
                  <a:pt x="6150" y="3156"/>
                </a:lnTo>
                <a:lnTo>
                  <a:pt x="6143" y="3158"/>
                </a:lnTo>
                <a:lnTo>
                  <a:pt x="6136" y="3160"/>
                </a:lnTo>
                <a:lnTo>
                  <a:pt x="6130" y="3162"/>
                </a:lnTo>
                <a:lnTo>
                  <a:pt x="6129" y="3164"/>
                </a:lnTo>
                <a:lnTo>
                  <a:pt x="6128" y="3166"/>
                </a:lnTo>
                <a:lnTo>
                  <a:pt x="6128" y="3168"/>
                </a:lnTo>
                <a:lnTo>
                  <a:pt x="6128" y="3169"/>
                </a:lnTo>
                <a:lnTo>
                  <a:pt x="6127" y="3171"/>
                </a:lnTo>
                <a:lnTo>
                  <a:pt x="6122" y="3171"/>
                </a:lnTo>
                <a:lnTo>
                  <a:pt x="6122" y="3176"/>
                </a:lnTo>
                <a:lnTo>
                  <a:pt x="6121" y="3177"/>
                </a:lnTo>
                <a:lnTo>
                  <a:pt x="6120" y="3177"/>
                </a:lnTo>
                <a:lnTo>
                  <a:pt x="6117" y="3176"/>
                </a:lnTo>
                <a:lnTo>
                  <a:pt x="6115" y="3176"/>
                </a:lnTo>
                <a:lnTo>
                  <a:pt x="6113" y="3176"/>
                </a:lnTo>
                <a:lnTo>
                  <a:pt x="6112" y="3177"/>
                </a:lnTo>
                <a:lnTo>
                  <a:pt x="6111" y="3178"/>
                </a:lnTo>
                <a:lnTo>
                  <a:pt x="6110" y="3178"/>
                </a:lnTo>
                <a:lnTo>
                  <a:pt x="6108" y="3182"/>
                </a:lnTo>
                <a:lnTo>
                  <a:pt x="6107" y="3186"/>
                </a:lnTo>
                <a:lnTo>
                  <a:pt x="6105" y="3190"/>
                </a:lnTo>
                <a:lnTo>
                  <a:pt x="6099" y="3190"/>
                </a:lnTo>
                <a:lnTo>
                  <a:pt x="6098" y="3199"/>
                </a:lnTo>
                <a:lnTo>
                  <a:pt x="6097" y="3203"/>
                </a:lnTo>
                <a:lnTo>
                  <a:pt x="6096" y="3207"/>
                </a:lnTo>
                <a:lnTo>
                  <a:pt x="6095" y="3207"/>
                </a:lnTo>
                <a:lnTo>
                  <a:pt x="6095" y="3208"/>
                </a:lnTo>
                <a:lnTo>
                  <a:pt x="6094" y="3211"/>
                </a:lnTo>
                <a:lnTo>
                  <a:pt x="6095" y="3215"/>
                </a:lnTo>
                <a:lnTo>
                  <a:pt x="6095" y="3217"/>
                </a:lnTo>
                <a:lnTo>
                  <a:pt x="6096" y="3218"/>
                </a:lnTo>
                <a:lnTo>
                  <a:pt x="6099" y="3220"/>
                </a:lnTo>
                <a:lnTo>
                  <a:pt x="6102" y="3220"/>
                </a:lnTo>
                <a:lnTo>
                  <a:pt x="6107" y="3220"/>
                </a:lnTo>
                <a:lnTo>
                  <a:pt x="6111" y="3218"/>
                </a:lnTo>
                <a:lnTo>
                  <a:pt x="6113" y="3218"/>
                </a:lnTo>
                <a:lnTo>
                  <a:pt x="6116" y="3218"/>
                </a:lnTo>
                <a:lnTo>
                  <a:pt x="6119" y="3227"/>
                </a:lnTo>
                <a:lnTo>
                  <a:pt x="6130" y="3229"/>
                </a:lnTo>
                <a:lnTo>
                  <a:pt x="6135" y="3230"/>
                </a:lnTo>
                <a:lnTo>
                  <a:pt x="6139" y="3230"/>
                </a:lnTo>
                <a:lnTo>
                  <a:pt x="6143" y="3230"/>
                </a:lnTo>
                <a:lnTo>
                  <a:pt x="6147" y="3230"/>
                </a:lnTo>
                <a:lnTo>
                  <a:pt x="6149" y="3229"/>
                </a:lnTo>
                <a:lnTo>
                  <a:pt x="6150" y="3227"/>
                </a:lnTo>
                <a:lnTo>
                  <a:pt x="6155" y="3223"/>
                </a:lnTo>
                <a:lnTo>
                  <a:pt x="6160" y="3217"/>
                </a:lnTo>
                <a:lnTo>
                  <a:pt x="6165" y="3210"/>
                </a:lnTo>
                <a:lnTo>
                  <a:pt x="6173" y="3195"/>
                </a:lnTo>
                <a:lnTo>
                  <a:pt x="6176" y="3189"/>
                </a:lnTo>
                <a:lnTo>
                  <a:pt x="6178" y="3185"/>
                </a:lnTo>
                <a:lnTo>
                  <a:pt x="6178" y="3181"/>
                </a:lnTo>
                <a:lnTo>
                  <a:pt x="6177" y="3177"/>
                </a:lnTo>
                <a:lnTo>
                  <a:pt x="6177" y="3173"/>
                </a:lnTo>
                <a:lnTo>
                  <a:pt x="6177" y="3172"/>
                </a:lnTo>
                <a:lnTo>
                  <a:pt x="6178" y="3171"/>
                </a:lnTo>
                <a:lnTo>
                  <a:pt x="6180" y="3169"/>
                </a:lnTo>
                <a:lnTo>
                  <a:pt x="6183" y="3167"/>
                </a:lnTo>
                <a:lnTo>
                  <a:pt x="6192" y="3164"/>
                </a:lnTo>
                <a:lnTo>
                  <a:pt x="6202" y="3162"/>
                </a:lnTo>
                <a:lnTo>
                  <a:pt x="6209" y="3159"/>
                </a:lnTo>
                <a:lnTo>
                  <a:pt x="6209" y="3155"/>
                </a:lnTo>
                <a:lnTo>
                  <a:pt x="6207" y="3151"/>
                </a:lnTo>
                <a:lnTo>
                  <a:pt x="6206" y="3148"/>
                </a:lnTo>
                <a:lnTo>
                  <a:pt x="6206" y="3146"/>
                </a:lnTo>
                <a:lnTo>
                  <a:pt x="6206" y="3145"/>
                </a:lnTo>
                <a:lnTo>
                  <a:pt x="6221" y="3128"/>
                </a:lnTo>
                <a:lnTo>
                  <a:pt x="6232" y="3116"/>
                </a:lnTo>
                <a:lnTo>
                  <a:pt x="6235" y="3111"/>
                </a:lnTo>
                <a:lnTo>
                  <a:pt x="6237" y="3109"/>
                </a:lnTo>
                <a:lnTo>
                  <a:pt x="6237" y="3104"/>
                </a:lnTo>
                <a:lnTo>
                  <a:pt x="6237" y="3098"/>
                </a:lnTo>
                <a:lnTo>
                  <a:pt x="6237" y="3091"/>
                </a:lnTo>
                <a:lnTo>
                  <a:pt x="6237" y="3083"/>
                </a:lnTo>
                <a:lnTo>
                  <a:pt x="6234" y="3083"/>
                </a:lnTo>
                <a:lnTo>
                  <a:pt x="6234" y="3084"/>
                </a:lnTo>
                <a:lnTo>
                  <a:pt x="6234" y="3085"/>
                </a:lnTo>
                <a:lnTo>
                  <a:pt x="6234" y="3087"/>
                </a:lnTo>
                <a:lnTo>
                  <a:pt x="6234" y="3089"/>
                </a:lnTo>
                <a:lnTo>
                  <a:pt x="6231" y="3087"/>
                </a:lnTo>
                <a:lnTo>
                  <a:pt x="6229" y="3087"/>
                </a:lnTo>
                <a:lnTo>
                  <a:pt x="6228" y="3086"/>
                </a:lnTo>
                <a:lnTo>
                  <a:pt x="6227" y="3083"/>
                </a:lnTo>
                <a:lnTo>
                  <a:pt x="6226" y="3081"/>
                </a:lnTo>
                <a:lnTo>
                  <a:pt x="6223" y="3084"/>
                </a:lnTo>
                <a:lnTo>
                  <a:pt x="6222" y="3087"/>
                </a:lnTo>
                <a:lnTo>
                  <a:pt x="6222" y="3088"/>
                </a:lnTo>
                <a:lnTo>
                  <a:pt x="6223" y="3089"/>
                </a:lnTo>
                <a:lnTo>
                  <a:pt x="6219" y="3089"/>
                </a:lnTo>
                <a:lnTo>
                  <a:pt x="6214" y="3089"/>
                </a:lnTo>
                <a:lnTo>
                  <a:pt x="6213" y="3083"/>
                </a:lnTo>
                <a:lnTo>
                  <a:pt x="6212" y="3077"/>
                </a:lnTo>
                <a:lnTo>
                  <a:pt x="6212" y="3069"/>
                </a:lnTo>
                <a:lnTo>
                  <a:pt x="6207" y="3069"/>
                </a:lnTo>
                <a:lnTo>
                  <a:pt x="6203" y="3069"/>
                </a:lnTo>
                <a:close/>
                <a:moveTo>
                  <a:pt x="5696" y="3066"/>
                </a:moveTo>
                <a:lnTo>
                  <a:pt x="5696" y="3069"/>
                </a:lnTo>
                <a:lnTo>
                  <a:pt x="5695" y="3072"/>
                </a:lnTo>
                <a:lnTo>
                  <a:pt x="5693" y="3075"/>
                </a:lnTo>
                <a:lnTo>
                  <a:pt x="5695" y="3076"/>
                </a:lnTo>
                <a:lnTo>
                  <a:pt x="5696" y="3077"/>
                </a:lnTo>
                <a:lnTo>
                  <a:pt x="5698" y="3080"/>
                </a:lnTo>
                <a:lnTo>
                  <a:pt x="5699" y="3084"/>
                </a:lnTo>
                <a:lnTo>
                  <a:pt x="5701" y="3088"/>
                </a:lnTo>
                <a:lnTo>
                  <a:pt x="5703" y="3097"/>
                </a:lnTo>
                <a:lnTo>
                  <a:pt x="5705" y="3100"/>
                </a:lnTo>
                <a:lnTo>
                  <a:pt x="5706" y="3102"/>
                </a:lnTo>
                <a:lnTo>
                  <a:pt x="5707" y="3103"/>
                </a:lnTo>
                <a:lnTo>
                  <a:pt x="5709" y="3104"/>
                </a:lnTo>
                <a:lnTo>
                  <a:pt x="5711" y="3104"/>
                </a:lnTo>
                <a:lnTo>
                  <a:pt x="5714" y="3105"/>
                </a:lnTo>
                <a:lnTo>
                  <a:pt x="5717" y="3106"/>
                </a:lnTo>
                <a:lnTo>
                  <a:pt x="5713" y="3108"/>
                </a:lnTo>
                <a:lnTo>
                  <a:pt x="5711" y="3110"/>
                </a:lnTo>
                <a:lnTo>
                  <a:pt x="5710" y="3112"/>
                </a:lnTo>
                <a:lnTo>
                  <a:pt x="5710" y="3114"/>
                </a:lnTo>
                <a:lnTo>
                  <a:pt x="5710" y="3118"/>
                </a:lnTo>
                <a:lnTo>
                  <a:pt x="5713" y="3121"/>
                </a:lnTo>
                <a:lnTo>
                  <a:pt x="5720" y="3128"/>
                </a:lnTo>
                <a:lnTo>
                  <a:pt x="5723" y="3131"/>
                </a:lnTo>
                <a:lnTo>
                  <a:pt x="5724" y="3132"/>
                </a:lnTo>
                <a:lnTo>
                  <a:pt x="5725" y="3134"/>
                </a:lnTo>
                <a:lnTo>
                  <a:pt x="5725" y="3140"/>
                </a:lnTo>
                <a:lnTo>
                  <a:pt x="5730" y="3142"/>
                </a:lnTo>
                <a:lnTo>
                  <a:pt x="5733" y="3142"/>
                </a:lnTo>
                <a:lnTo>
                  <a:pt x="5735" y="3142"/>
                </a:lnTo>
                <a:lnTo>
                  <a:pt x="5736" y="3142"/>
                </a:lnTo>
                <a:lnTo>
                  <a:pt x="5738" y="3141"/>
                </a:lnTo>
                <a:lnTo>
                  <a:pt x="5741" y="3139"/>
                </a:lnTo>
                <a:lnTo>
                  <a:pt x="5743" y="3136"/>
                </a:lnTo>
                <a:lnTo>
                  <a:pt x="5744" y="3133"/>
                </a:lnTo>
                <a:lnTo>
                  <a:pt x="5748" y="3126"/>
                </a:lnTo>
                <a:lnTo>
                  <a:pt x="5749" y="3127"/>
                </a:lnTo>
                <a:lnTo>
                  <a:pt x="5751" y="3129"/>
                </a:lnTo>
                <a:lnTo>
                  <a:pt x="5753" y="3131"/>
                </a:lnTo>
                <a:lnTo>
                  <a:pt x="5754" y="3132"/>
                </a:lnTo>
                <a:lnTo>
                  <a:pt x="5755" y="3133"/>
                </a:lnTo>
                <a:lnTo>
                  <a:pt x="5757" y="3132"/>
                </a:lnTo>
                <a:lnTo>
                  <a:pt x="5759" y="3131"/>
                </a:lnTo>
                <a:lnTo>
                  <a:pt x="5759" y="3126"/>
                </a:lnTo>
                <a:lnTo>
                  <a:pt x="5758" y="3125"/>
                </a:lnTo>
                <a:lnTo>
                  <a:pt x="5757" y="3122"/>
                </a:lnTo>
                <a:lnTo>
                  <a:pt x="5756" y="3118"/>
                </a:lnTo>
                <a:lnTo>
                  <a:pt x="5756" y="3114"/>
                </a:lnTo>
                <a:lnTo>
                  <a:pt x="5759" y="3103"/>
                </a:lnTo>
                <a:lnTo>
                  <a:pt x="5764" y="3103"/>
                </a:lnTo>
                <a:lnTo>
                  <a:pt x="5765" y="3099"/>
                </a:lnTo>
                <a:lnTo>
                  <a:pt x="5765" y="3095"/>
                </a:lnTo>
                <a:lnTo>
                  <a:pt x="5765" y="3087"/>
                </a:lnTo>
                <a:lnTo>
                  <a:pt x="5762" y="3072"/>
                </a:lnTo>
                <a:lnTo>
                  <a:pt x="5757" y="3074"/>
                </a:lnTo>
                <a:lnTo>
                  <a:pt x="5752" y="3076"/>
                </a:lnTo>
                <a:lnTo>
                  <a:pt x="5748" y="3077"/>
                </a:lnTo>
                <a:lnTo>
                  <a:pt x="5743" y="3078"/>
                </a:lnTo>
                <a:lnTo>
                  <a:pt x="5740" y="3078"/>
                </a:lnTo>
                <a:lnTo>
                  <a:pt x="5736" y="3078"/>
                </a:lnTo>
                <a:lnTo>
                  <a:pt x="5729" y="3077"/>
                </a:lnTo>
                <a:lnTo>
                  <a:pt x="5722" y="3075"/>
                </a:lnTo>
                <a:lnTo>
                  <a:pt x="5714" y="3073"/>
                </a:lnTo>
                <a:lnTo>
                  <a:pt x="5705" y="3070"/>
                </a:lnTo>
                <a:lnTo>
                  <a:pt x="5696" y="3066"/>
                </a:lnTo>
                <a:close/>
                <a:moveTo>
                  <a:pt x="6209" y="2915"/>
                </a:moveTo>
                <a:lnTo>
                  <a:pt x="6209" y="2916"/>
                </a:lnTo>
                <a:lnTo>
                  <a:pt x="6207" y="2918"/>
                </a:lnTo>
                <a:lnTo>
                  <a:pt x="6206" y="2919"/>
                </a:lnTo>
                <a:lnTo>
                  <a:pt x="6205" y="2920"/>
                </a:lnTo>
                <a:lnTo>
                  <a:pt x="6206" y="2920"/>
                </a:lnTo>
                <a:lnTo>
                  <a:pt x="6210" y="2923"/>
                </a:lnTo>
                <a:lnTo>
                  <a:pt x="6212" y="2926"/>
                </a:lnTo>
                <a:lnTo>
                  <a:pt x="6214" y="2929"/>
                </a:lnTo>
                <a:lnTo>
                  <a:pt x="6216" y="2932"/>
                </a:lnTo>
                <a:lnTo>
                  <a:pt x="6219" y="2940"/>
                </a:lnTo>
                <a:lnTo>
                  <a:pt x="6223" y="2948"/>
                </a:lnTo>
                <a:lnTo>
                  <a:pt x="6226" y="2951"/>
                </a:lnTo>
                <a:lnTo>
                  <a:pt x="6229" y="2955"/>
                </a:lnTo>
                <a:lnTo>
                  <a:pt x="6233" y="2958"/>
                </a:lnTo>
                <a:lnTo>
                  <a:pt x="6234" y="2960"/>
                </a:lnTo>
                <a:lnTo>
                  <a:pt x="6234" y="2962"/>
                </a:lnTo>
                <a:lnTo>
                  <a:pt x="6234" y="2965"/>
                </a:lnTo>
                <a:lnTo>
                  <a:pt x="6240" y="2965"/>
                </a:lnTo>
                <a:lnTo>
                  <a:pt x="6240" y="2968"/>
                </a:lnTo>
                <a:lnTo>
                  <a:pt x="6240" y="2970"/>
                </a:lnTo>
                <a:lnTo>
                  <a:pt x="6240" y="2971"/>
                </a:lnTo>
                <a:lnTo>
                  <a:pt x="6239" y="2972"/>
                </a:lnTo>
                <a:lnTo>
                  <a:pt x="6237" y="2975"/>
                </a:lnTo>
                <a:lnTo>
                  <a:pt x="6237" y="2977"/>
                </a:lnTo>
                <a:lnTo>
                  <a:pt x="6237" y="2979"/>
                </a:lnTo>
                <a:lnTo>
                  <a:pt x="6237" y="2980"/>
                </a:lnTo>
                <a:lnTo>
                  <a:pt x="6238" y="2981"/>
                </a:lnTo>
                <a:lnTo>
                  <a:pt x="6241" y="2983"/>
                </a:lnTo>
                <a:lnTo>
                  <a:pt x="6245" y="2985"/>
                </a:lnTo>
                <a:lnTo>
                  <a:pt x="6246" y="2986"/>
                </a:lnTo>
                <a:lnTo>
                  <a:pt x="6245" y="2988"/>
                </a:lnTo>
                <a:lnTo>
                  <a:pt x="6244" y="2990"/>
                </a:lnTo>
                <a:lnTo>
                  <a:pt x="6243" y="2992"/>
                </a:lnTo>
                <a:lnTo>
                  <a:pt x="6242" y="2993"/>
                </a:lnTo>
                <a:lnTo>
                  <a:pt x="6243" y="2993"/>
                </a:lnTo>
                <a:lnTo>
                  <a:pt x="6244" y="2994"/>
                </a:lnTo>
                <a:lnTo>
                  <a:pt x="6245" y="2996"/>
                </a:lnTo>
                <a:lnTo>
                  <a:pt x="6246" y="3000"/>
                </a:lnTo>
                <a:lnTo>
                  <a:pt x="6246" y="3006"/>
                </a:lnTo>
                <a:lnTo>
                  <a:pt x="6246" y="3012"/>
                </a:lnTo>
                <a:lnTo>
                  <a:pt x="6245" y="3018"/>
                </a:lnTo>
                <a:lnTo>
                  <a:pt x="6243" y="3024"/>
                </a:lnTo>
                <a:lnTo>
                  <a:pt x="6242" y="3029"/>
                </a:lnTo>
                <a:lnTo>
                  <a:pt x="6241" y="3031"/>
                </a:lnTo>
                <a:lnTo>
                  <a:pt x="6240" y="3033"/>
                </a:lnTo>
                <a:lnTo>
                  <a:pt x="6226" y="3041"/>
                </a:lnTo>
                <a:lnTo>
                  <a:pt x="6235" y="3046"/>
                </a:lnTo>
                <a:lnTo>
                  <a:pt x="6240" y="3050"/>
                </a:lnTo>
                <a:lnTo>
                  <a:pt x="6242" y="3051"/>
                </a:lnTo>
                <a:lnTo>
                  <a:pt x="6245" y="3053"/>
                </a:lnTo>
                <a:lnTo>
                  <a:pt x="6249" y="3058"/>
                </a:lnTo>
                <a:lnTo>
                  <a:pt x="6251" y="3060"/>
                </a:lnTo>
                <a:lnTo>
                  <a:pt x="6253" y="3063"/>
                </a:lnTo>
                <a:lnTo>
                  <a:pt x="6254" y="3065"/>
                </a:lnTo>
                <a:lnTo>
                  <a:pt x="6254" y="3068"/>
                </a:lnTo>
                <a:lnTo>
                  <a:pt x="6254" y="3071"/>
                </a:lnTo>
                <a:lnTo>
                  <a:pt x="6254" y="3075"/>
                </a:lnTo>
                <a:lnTo>
                  <a:pt x="6248" y="3081"/>
                </a:lnTo>
                <a:lnTo>
                  <a:pt x="6248" y="3086"/>
                </a:lnTo>
                <a:lnTo>
                  <a:pt x="6248" y="3092"/>
                </a:lnTo>
                <a:lnTo>
                  <a:pt x="6258" y="3094"/>
                </a:lnTo>
                <a:lnTo>
                  <a:pt x="6264" y="3095"/>
                </a:lnTo>
                <a:lnTo>
                  <a:pt x="6266" y="3095"/>
                </a:lnTo>
                <a:lnTo>
                  <a:pt x="6268" y="3094"/>
                </a:lnTo>
                <a:lnTo>
                  <a:pt x="6270" y="3092"/>
                </a:lnTo>
                <a:lnTo>
                  <a:pt x="6272" y="3088"/>
                </a:lnTo>
                <a:lnTo>
                  <a:pt x="6273" y="3083"/>
                </a:lnTo>
                <a:lnTo>
                  <a:pt x="6276" y="3077"/>
                </a:lnTo>
                <a:lnTo>
                  <a:pt x="6279" y="3069"/>
                </a:lnTo>
                <a:lnTo>
                  <a:pt x="6281" y="3067"/>
                </a:lnTo>
                <a:lnTo>
                  <a:pt x="6285" y="3065"/>
                </a:lnTo>
                <a:lnTo>
                  <a:pt x="6287" y="3063"/>
                </a:lnTo>
                <a:lnTo>
                  <a:pt x="6289" y="3061"/>
                </a:lnTo>
                <a:lnTo>
                  <a:pt x="6290" y="3058"/>
                </a:lnTo>
                <a:lnTo>
                  <a:pt x="6290" y="3055"/>
                </a:lnTo>
                <a:lnTo>
                  <a:pt x="6290" y="3052"/>
                </a:lnTo>
                <a:lnTo>
                  <a:pt x="6289" y="3050"/>
                </a:lnTo>
                <a:lnTo>
                  <a:pt x="6288" y="3048"/>
                </a:lnTo>
                <a:lnTo>
                  <a:pt x="6288" y="3047"/>
                </a:lnTo>
                <a:lnTo>
                  <a:pt x="6289" y="3044"/>
                </a:lnTo>
                <a:lnTo>
                  <a:pt x="6292" y="3042"/>
                </a:lnTo>
                <a:lnTo>
                  <a:pt x="6296" y="3041"/>
                </a:lnTo>
                <a:lnTo>
                  <a:pt x="6302" y="3039"/>
                </a:lnTo>
                <a:lnTo>
                  <a:pt x="6307" y="3044"/>
                </a:lnTo>
                <a:lnTo>
                  <a:pt x="6307" y="3040"/>
                </a:lnTo>
                <a:lnTo>
                  <a:pt x="6306" y="3037"/>
                </a:lnTo>
                <a:lnTo>
                  <a:pt x="6305" y="3035"/>
                </a:lnTo>
                <a:lnTo>
                  <a:pt x="6304" y="3034"/>
                </a:lnTo>
                <a:lnTo>
                  <a:pt x="6304" y="3033"/>
                </a:lnTo>
                <a:lnTo>
                  <a:pt x="6305" y="3031"/>
                </a:lnTo>
                <a:lnTo>
                  <a:pt x="6306" y="3029"/>
                </a:lnTo>
                <a:lnTo>
                  <a:pt x="6310" y="3024"/>
                </a:lnTo>
                <a:lnTo>
                  <a:pt x="6314" y="3020"/>
                </a:lnTo>
                <a:lnTo>
                  <a:pt x="6316" y="3016"/>
                </a:lnTo>
                <a:lnTo>
                  <a:pt x="6316" y="3013"/>
                </a:lnTo>
                <a:lnTo>
                  <a:pt x="6316" y="3010"/>
                </a:lnTo>
                <a:lnTo>
                  <a:pt x="6315" y="3007"/>
                </a:lnTo>
                <a:lnTo>
                  <a:pt x="6316" y="3005"/>
                </a:lnTo>
                <a:lnTo>
                  <a:pt x="6313" y="3005"/>
                </a:lnTo>
                <a:lnTo>
                  <a:pt x="6312" y="3005"/>
                </a:lnTo>
                <a:lnTo>
                  <a:pt x="6311" y="3004"/>
                </a:lnTo>
                <a:lnTo>
                  <a:pt x="6310" y="3002"/>
                </a:lnTo>
                <a:lnTo>
                  <a:pt x="6309" y="3002"/>
                </a:lnTo>
                <a:lnTo>
                  <a:pt x="6307" y="3002"/>
                </a:lnTo>
                <a:lnTo>
                  <a:pt x="6305" y="3003"/>
                </a:lnTo>
                <a:lnTo>
                  <a:pt x="6303" y="3006"/>
                </a:lnTo>
                <a:lnTo>
                  <a:pt x="6299" y="3010"/>
                </a:lnTo>
                <a:lnTo>
                  <a:pt x="6295" y="3011"/>
                </a:lnTo>
                <a:lnTo>
                  <a:pt x="6291" y="3011"/>
                </a:lnTo>
                <a:lnTo>
                  <a:pt x="6288" y="3011"/>
                </a:lnTo>
                <a:lnTo>
                  <a:pt x="6284" y="3009"/>
                </a:lnTo>
                <a:lnTo>
                  <a:pt x="6277" y="3005"/>
                </a:lnTo>
                <a:lnTo>
                  <a:pt x="6271" y="3002"/>
                </a:lnTo>
                <a:lnTo>
                  <a:pt x="6271" y="2992"/>
                </a:lnTo>
                <a:lnTo>
                  <a:pt x="6271" y="2982"/>
                </a:lnTo>
                <a:lnTo>
                  <a:pt x="6268" y="2981"/>
                </a:lnTo>
                <a:lnTo>
                  <a:pt x="6266" y="2980"/>
                </a:lnTo>
                <a:lnTo>
                  <a:pt x="6266" y="2979"/>
                </a:lnTo>
                <a:lnTo>
                  <a:pt x="6266" y="2978"/>
                </a:lnTo>
                <a:lnTo>
                  <a:pt x="6267" y="2977"/>
                </a:lnTo>
                <a:lnTo>
                  <a:pt x="6266" y="2975"/>
                </a:lnTo>
                <a:lnTo>
                  <a:pt x="6265" y="2974"/>
                </a:lnTo>
                <a:lnTo>
                  <a:pt x="6261" y="2982"/>
                </a:lnTo>
                <a:lnTo>
                  <a:pt x="6259" y="2984"/>
                </a:lnTo>
                <a:lnTo>
                  <a:pt x="6257" y="2985"/>
                </a:lnTo>
                <a:lnTo>
                  <a:pt x="6254" y="2984"/>
                </a:lnTo>
                <a:lnTo>
                  <a:pt x="6252" y="2983"/>
                </a:lnTo>
                <a:lnTo>
                  <a:pt x="6251" y="2982"/>
                </a:lnTo>
                <a:lnTo>
                  <a:pt x="6250" y="2980"/>
                </a:lnTo>
                <a:lnTo>
                  <a:pt x="6249" y="2978"/>
                </a:lnTo>
                <a:lnTo>
                  <a:pt x="6248" y="2975"/>
                </a:lnTo>
                <a:lnTo>
                  <a:pt x="6248" y="2970"/>
                </a:lnTo>
                <a:lnTo>
                  <a:pt x="6248" y="2956"/>
                </a:lnTo>
                <a:lnTo>
                  <a:pt x="6247" y="2949"/>
                </a:lnTo>
                <a:lnTo>
                  <a:pt x="6246" y="2946"/>
                </a:lnTo>
                <a:lnTo>
                  <a:pt x="6245" y="2943"/>
                </a:lnTo>
                <a:lnTo>
                  <a:pt x="6237" y="2943"/>
                </a:lnTo>
                <a:lnTo>
                  <a:pt x="6237" y="2942"/>
                </a:lnTo>
                <a:lnTo>
                  <a:pt x="6238" y="2940"/>
                </a:lnTo>
                <a:lnTo>
                  <a:pt x="6240" y="2937"/>
                </a:lnTo>
                <a:lnTo>
                  <a:pt x="6233" y="2931"/>
                </a:lnTo>
                <a:lnTo>
                  <a:pt x="6226" y="2926"/>
                </a:lnTo>
                <a:lnTo>
                  <a:pt x="6223" y="2929"/>
                </a:lnTo>
                <a:lnTo>
                  <a:pt x="6222" y="2931"/>
                </a:lnTo>
                <a:lnTo>
                  <a:pt x="6221" y="2931"/>
                </a:lnTo>
                <a:lnTo>
                  <a:pt x="6220" y="2931"/>
                </a:lnTo>
                <a:lnTo>
                  <a:pt x="6218" y="2929"/>
                </a:lnTo>
                <a:lnTo>
                  <a:pt x="6216" y="2926"/>
                </a:lnTo>
                <a:lnTo>
                  <a:pt x="6212" y="2920"/>
                </a:lnTo>
                <a:lnTo>
                  <a:pt x="6214" y="2917"/>
                </a:lnTo>
                <a:lnTo>
                  <a:pt x="6214" y="2916"/>
                </a:lnTo>
                <a:lnTo>
                  <a:pt x="6214" y="2915"/>
                </a:lnTo>
                <a:lnTo>
                  <a:pt x="6209" y="2915"/>
                </a:lnTo>
                <a:close/>
                <a:moveTo>
                  <a:pt x="3957" y="2387"/>
                </a:moveTo>
                <a:lnTo>
                  <a:pt x="3952" y="2404"/>
                </a:lnTo>
                <a:lnTo>
                  <a:pt x="3950" y="2414"/>
                </a:lnTo>
                <a:lnTo>
                  <a:pt x="3948" y="2424"/>
                </a:lnTo>
                <a:lnTo>
                  <a:pt x="3945" y="2424"/>
                </a:lnTo>
                <a:lnTo>
                  <a:pt x="3940" y="2425"/>
                </a:lnTo>
                <a:lnTo>
                  <a:pt x="3936" y="2425"/>
                </a:lnTo>
                <a:lnTo>
                  <a:pt x="3935" y="2426"/>
                </a:lnTo>
                <a:lnTo>
                  <a:pt x="3934" y="2427"/>
                </a:lnTo>
                <a:lnTo>
                  <a:pt x="3934" y="2430"/>
                </a:lnTo>
                <a:lnTo>
                  <a:pt x="3935" y="2429"/>
                </a:lnTo>
                <a:lnTo>
                  <a:pt x="3937" y="2432"/>
                </a:lnTo>
                <a:lnTo>
                  <a:pt x="3938" y="2435"/>
                </a:lnTo>
                <a:lnTo>
                  <a:pt x="3938" y="2437"/>
                </a:lnTo>
                <a:lnTo>
                  <a:pt x="3937" y="2438"/>
                </a:lnTo>
                <a:lnTo>
                  <a:pt x="3931" y="2438"/>
                </a:lnTo>
                <a:lnTo>
                  <a:pt x="3931" y="2440"/>
                </a:lnTo>
                <a:lnTo>
                  <a:pt x="3931" y="2443"/>
                </a:lnTo>
                <a:lnTo>
                  <a:pt x="3930" y="2447"/>
                </a:lnTo>
                <a:lnTo>
                  <a:pt x="3929" y="2452"/>
                </a:lnTo>
                <a:lnTo>
                  <a:pt x="3925" y="2450"/>
                </a:lnTo>
                <a:lnTo>
                  <a:pt x="3925" y="2449"/>
                </a:lnTo>
                <a:lnTo>
                  <a:pt x="3924" y="2448"/>
                </a:lnTo>
                <a:lnTo>
                  <a:pt x="3920" y="2449"/>
                </a:lnTo>
                <a:lnTo>
                  <a:pt x="3921" y="2457"/>
                </a:lnTo>
                <a:lnTo>
                  <a:pt x="3921" y="2461"/>
                </a:lnTo>
                <a:lnTo>
                  <a:pt x="3920" y="2463"/>
                </a:lnTo>
                <a:lnTo>
                  <a:pt x="3919" y="2463"/>
                </a:lnTo>
                <a:lnTo>
                  <a:pt x="3917" y="2462"/>
                </a:lnTo>
                <a:lnTo>
                  <a:pt x="3915" y="2461"/>
                </a:lnTo>
                <a:lnTo>
                  <a:pt x="3913" y="2460"/>
                </a:lnTo>
                <a:lnTo>
                  <a:pt x="3912" y="2461"/>
                </a:lnTo>
                <a:lnTo>
                  <a:pt x="3910" y="2462"/>
                </a:lnTo>
                <a:lnTo>
                  <a:pt x="3909" y="2465"/>
                </a:lnTo>
                <a:lnTo>
                  <a:pt x="3907" y="2468"/>
                </a:lnTo>
                <a:lnTo>
                  <a:pt x="3906" y="2469"/>
                </a:lnTo>
                <a:lnTo>
                  <a:pt x="3904" y="2469"/>
                </a:lnTo>
                <a:lnTo>
                  <a:pt x="3901" y="2469"/>
                </a:lnTo>
                <a:lnTo>
                  <a:pt x="3898" y="2468"/>
                </a:lnTo>
                <a:lnTo>
                  <a:pt x="3895" y="2467"/>
                </a:lnTo>
                <a:lnTo>
                  <a:pt x="3893" y="2466"/>
                </a:lnTo>
                <a:lnTo>
                  <a:pt x="3892" y="2466"/>
                </a:lnTo>
                <a:lnTo>
                  <a:pt x="3892" y="2472"/>
                </a:lnTo>
                <a:lnTo>
                  <a:pt x="3882" y="2477"/>
                </a:lnTo>
                <a:lnTo>
                  <a:pt x="3877" y="2480"/>
                </a:lnTo>
                <a:lnTo>
                  <a:pt x="3872" y="2483"/>
                </a:lnTo>
                <a:lnTo>
                  <a:pt x="3867" y="2486"/>
                </a:lnTo>
                <a:lnTo>
                  <a:pt x="3863" y="2491"/>
                </a:lnTo>
                <a:lnTo>
                  <a:pt x="3860" y="2495"/>
                </a:lnTo>
                <a:lnTo>
                  <a:pt x="3859" y="2497"/>
                </a:lnTo>
                <a:lnTo>
                  <a:pt x="3858" y="2500"/>
                </a:lnTo>
                <a:lnTo>
                  <a:pt x="3858" y="2504"/>
                </a:lnTo>
                <a:lnTo>
                  <a:pt x="3858" y="2508"/>
                </a:lnTo>
                <a:lnTo>
                  <a:pt x="3858" y="2512"/>
                </a:lnTo>
                <a:lnTo>
                  <a:pt x="3859" y="2515"/>
                </a:lnTo>
                <a:lnTo>
                  <a:pt x="3861" y="2523"/>
                </a:lnTo>
                <a:lnTo>
                  <a:pt x="3864" y="2531"/>
                </a:lnTo>
                <a:lnTo>
                  <a:pt x="3867" y="2539"/>
                </a:lnTo>
                <a:lnTo>
                  <a:pt x="3869" y="2546"/>
                </a:lnTo>
                <a:lnTo>
                  <a:pt x="3870" y="2550"/>
                </a:lnTo>
                <a:lnTo>
                  <a:pt x="3870" y="2554"/>
                </a:lnTo>
                <a:lnTo>
                  <a:pt x="3870" y="2562"/>
                </a:lnTo>
                <a:lnTo>
                  <a:pt x="3867" y="2564"/>
                </a:lnTo>
                <a:lnTo>
                  <a:pt x="3862" y="2568"/>
                </a:lnTo>
                <a:lnTo>
                  <a:pt x="3855" y="2573"/>
                </a:lnTo>
                <a:lnTo>
                  <a:pt x="3855" y="2575"/>
                </a:lnTo>
                <a:lnTo>
                  <a:pt x="3855" y="2576"/>
                </a:lnTo>
                <a:lnTo>
                  <a:pt x="3855" y="2580"/>
                </a:lnTo>
                <a:lnTo>
                  <a:pt x="3856" y="2584"/>
                </a:lnTo>
                <a:lnTo>
                  <a:pt x="3855" y="2587"/>
                </a:lnTo>
                <a:lnTo>
                  <a:pt x="3854" y="2588"/>
                </a:lnTo>
                <a:lnTo>
                  <a:pt x="3851" y="2590"/>
                </a:lnTo>
                <a:lnTo>
                  <a:pt x="3849" y="2591"/>
                </a:lnTo>
                <a:lnTo>
                  <a:pt x="3847" y="2593"/>
                </a:lnTo>
                <a:lnTo>
                  <a:pt x="3845" y="2598"/>
                </a:lnTo>
                <a:lnTo>
                  <a:pt x="3844" y="2603"/>
                </a:lnTo>
                <a:lnTo>
                  <a:pt x="3843" y="2607"/>
                </a:lnTo>
                <a:lnTo>
                  <a:pt x="3842" y="2611"/>
                </a:lnTo>
                <a:lnTo>
                  <a:pt x="3842" y="2615"/>
                </a:lnTo>
                <a:lnTo>
                  <a:pt x="3843" y="2619"/>
                </a:lnTo>
                <a:lnTo>
                  <a:pt x="3843" y="2623"/>
                </a:lnTo>
                <a:lnTo>
                  <a:pt x="3844" y="2626"/>
                </a:lnTo>
                <a:lnTo>
                  <a:pt x="3847" y="2633"/>
                </a:lnTo>
                <a:lnTo>
                  <a:pt x="3850" y="2640"/>
                </a:lnTo>
                <a:lnTo>
                  <a:pt x="3855" y="2653"/>
                </a:lnTo>
                <a:lnTo>
                  <a:pt x="3860" y="2667"/>
                </a:lnTo>
                <a:lnTo>
                  <a:pt x="3863" y="2672"/>
                </a:lnTo>
                <a:lnTo>
                  <a:pt x="3865" y="2677"/>
                </a:lnTo>
                <a:lnTo>
                  <a:pt x="3868" y="2681"/>
                </a:lnTo>
                <a:lnTo>
                  <a:pt x="3872" y="2685"/>
                </a:lnTo>
                <a:lnTo>
                  <a:pt x="3875" y="2687"/>
                </a:lnTo>
                <a:lnTo>
                  <a:pt x="3877" y="2689"/>
                </a:lnTo>
                <a:lnTo>
                  <a:pt x="3884" y="2692"/>
                </a:lnTo>
                <a:lnTo>
                  <a:pt x="3888" y="2693"/>
                </a:lnTo>
                <a:lnTo>
                  <a:pt x="3890" y="2693"/>
                </a:lnTo>
                <a:lnTo>
                  <a:pt x="3889" y="2692"/>
                </a:lnTo>
                <a:lnTo>
                  <a:pt x="3897" y="2690"/>
                </a:lnTo>
                <a:lnTo>
                  <a:pt x="3905" y="2687"/>
                </a:lnTo>
                <a:lnTo>
                  <a:pt x="3912" y="2683"/>
                </a:lnTo>
                <a:lnTo>
                  <a:pt x="3915" y="2681"/>
                </a:lnTo>
                <a:lnTo>
                  <a:pt x="3916" y="2680"/>
                </a:lnTo>
                <a:lnTo>
                  <a:pt x="3917" y="2678"/>
                </a:lnTo>
                <a:lnTo>
                  <a:pt x="3919" y="2674"/>
                </a:lnTo>
                <a:lnTo>
                  <a:pt x="3921" y="2670"/>
                </a:lnTo>
                <a:lnTo>
                  <a:pt x="3923" y="2661"/>
                </a:lnTo>
                <a:lnTo>
                  <a:pt x="3924" y="2651"/>
                </a:lnTo>
                <a:lnTo>
                  <a:pt x="3925" y="2646"/>
                </a:lnTo>
                <a:lnTo>
                  <a:pt x="3926" y="2642"/>
                </a:lnTo>
                <a:lnTo>
                  <a:pt x="3928" y="2634"/>
                </a:lnTo>
                <a:lnTo>
                  <a:pt x="3931" y="2627"/>
                </a:lnTo>
                <a:lnTo>
                  <a:pt x="3938" y="2610"/>
                </a:lnTo>
                <a:lnTo>
                  <a:pt x="3941" y="2602"/>
                </a:lnTo>
                <a:lnTo>
                  <a:pt x="3944" y="2592"/>
                </a:lnTo>
                <a:lnTo>
                  <a:pt x="3947" y="2584"/>
                </a:lnTo>
                <a:lnTo>
                  <a:pt x="3948" y="2576"/>
                </a:lnTo>
                <a:lnTo>
                  <a:pt x="3948" y="2573"/>
                </a:lnTo>
                <a:lnTo>
                  <a:pt x="3948" y="2571"/>
                </a:lnTo>
                <a:lnTo>
                  <a:pt x="3947" y="2566"/>
                </a:lnTo>
                <a:lnTo>
                  <a:pt x="3946" y="2562"/>
                </a:lnTo>
                <a:lnTo>
                  <a:pt x="3945" y="2560"/>
                </a:lnTo>
                <a:lnTo>
                  <a:pt x="3945" y="2559"/>
                </a:lnTo>
                <a:lnTo>
                  <a:pt x="3952" y="2548"/>
                </a:lnTo>
                <a:lnTo>
                  <a:pt x="3960" y="2537"/>
                </a:lnTo>
                <a:lnTo>
                  <a:pt x="3963" y="2527"/>
                </a:lnTo>
                <a:lnTo>
                  <a:pt x="3965" y="2520"/>
                </a:lnTo>
                <a:lnTo>
                  <a:pt x="3965" y="2516"/>
                </a:lnTo>
                <a:lnTo>
                  <a:pt x="3964" y="2513"/>
                </a:lnTo>
                <a:lnTo>
                  <a:pt x="3962" y="2508"/>
                </a:lnTo>
                <a:lnTo>
                  <a:pt x="3968" y="2503"/>
                </a:lnTo>
                <a:lnTo>
                  <a:pt x="3968" y="2500"/>
                </a:lnTo>
                <a:lnTo>
                  <a:pt x="3968" y="2498"/>
                </a:lnTo>
                <a:lnTo>
                  <a:pt x="3968" y="2494"/>
                </a:lnTo>
                <a:lnTo>
                  <a:pt x="3969" y="2492"/>
                </a:lnTo>
                <a:lnTo>
                  <a:pt x="3970" y="2491"/>
                </a:lnTo>
                <a:lnTo>
                  <a:pt x="3971" y="2490"/>
                </a:lnTo>
                <a:lnTo>
                  <a:pt x="3974" y="2489"/>
                </a:lnTo>
                <a:lnTo>
                  <a:pt x="3974" y="2483"/>
                </a:lnTo>
                <a:lnTo>
                  <a:pt x="3972" y="2478"/>
                </a:lnTo>
                <a:lnTo>
                  <a:pt x="3970" y="2472"/>
                </a:lnTo>
                <a:lnTo>
                  <a:pt x="3967" y="2466"/>
                </a:lnTo>
                <a:lnTo>
                  <a:pt x="3965" y="2461"/>
                </a:lnTo>
                <a:lnTo>
                  <a:pt x="3967" y="2461"/>
                </a:lnTo>
                <a:lnTo>
                  <a:pt x="3969" y="2461"/>
                </a:lnTo>
                <a:lnTo>
                  <a:pt x="3974" y="2461"/>
                </a:lnTo>
                <a:lnTo>
                  <a:pt x="3973" y="2464"/>
                </a:lnTo>
                <a:lnTo>
                  <a:pt x="3974" y="2469"/>
                </a:lnTo>
                <a:lnTo>
                  <a:pt x="3979" y="2469"/>
                </a:lnTo>
                <a:lnTo>
                  <a:pt x="3979" y="2466"/>
                </a:lnTo>
                <a:lnTo>
                  <a:pt x="3979" y="2463"/>
                </a:lnTo>
                <a:lnTo>
                  <a:pt x="3979" y="2462"/>
                </a:lnTo>
                <a:lnTo>
                  <a:pt x="3979" y="2461"/>
                </a:lnTo>
                <a:lnTo>
                  <a:pt x="3980" y="2461"/>
                </a:lnTo>
                <a:lnTo>
                  <a:pt x="3982" y="2461"/>
                </a:lnTo>
                <a:lnTo>
                  <a:pt x="3981" y="2446"/>
                </a:lnTo>
                <a:lnTo>
                  <a:pt x="3979" y="2430"/>
                </a:lnTo>
                <a:lnTo>
                  <a:pt x="3979" y="2421"/>
                </a:lnTo>
                <a:lnTo>
                  <a:pt x="3977" y="2414"/>
                </a:lnTo>
                <a:lnTo>
                  <a:pt x="3976" y="2407"/>
                </a:lnTo>
                <a:lnTo>
                  <a:pt x="3974" y="2401"/>
                </a:lnTo>
                <a:lnTo>
                  <a:pt x="3973" y="2400"/>
                </a:lnTo>
                <a:lnTo>
                  <a:pt x="3972" y="2399"/>
                </a:lnTo>
                <a:lnTo>
                  <a:pt x="3971" y="2399"/>
                </a:lnTo>
                <a:lnTo>
                  <a:pt x="3970" y="2399"/>
                </a:lnTo>
                <a:lnTo>
                  <a:pt x="3967" y="2401"/>
                </a:lnTo>
                <a:lnTo>
                  <a:pt x="3965" y="2401"/>
                </a:lnTo>
                <a:lnTo>
                  <a:pt x="3961" y="2394"/>
                </a:lnTo>
                <a:lnTo>
                  <a:pt x="3957" y="2387"/>
                </a:lnTo>
                <a:close/>
                <a:moveTo>
                  <a:pt x="5001" y="2227"/>
                </a:moveTo>
                <a:lnTo>
                  <a:pt x="4999" y="2234"/>
                </a:lnTo>
                <a:lnTo>
                  <a:pt x="4996" y="2240"/>
                </a:lnTo>
                <a:lnTo>
                  <a:pt x="4990" y="2252"/>
                </a:lnTo>
                <a:lnTo>
                  <a:pt x="4995" y="2253"/>
                </a:lnTo>
                <a:lnTo>
                  <a:pt x="4999" y="2254"/>
                </a:lnTo>
                <a:lnTo>
                  <a:pt x="5010" y="2255"/>
                </a:lnTo>
                <a:lnTo>
                  <a:pt x="5007" y="2259"/>
                </a:lnTo>
                <a:lnTo>
                  <a:pt x="5006" y="2262"/>
                </a:lnTo>
                <a:lnTo>
                  <a:pt x="5006" y="2263"/>
                </a:lnTo>
                <a:lnTo>
                  <a:pt x="5007" y="2264"/>
                </a:lnTo>
                <a:lnTo>
                  <a:pt x="5011" y="2264"/>
                </a:lnTo>
                <a:lnTo>
                  <a:pt x="5014" y="2264"/>
                </a:lnTo>
                <a:lnTo>
                  <a:pt x="5017" y="2264"/>
                </a:lnTo>
                <a:lnTo>
                  <a:pt x="5020" y="2263"/>
                </a:lnTo>
                <a:lnTo>
                  <a:pt x="5022" y="2262"/>
                </a:lnTo>
                <a:lnTo>
                  <a:pt x="5025" y="2262"/>
                </a:lnTo>
                <a:lnTo>
                  <a:pt x="5028" y="2262"/>
                </a:lnTo>
                <a:lnTo>
                  <a:pt x="5032" y="2264"/>
                </a:lnTo>
                <a:lnTo>
                  <a:pt x="5032" y="2269"/>
                </a:lnTo>
                <a:lnTo>
                  <a:pt x="5037" y="2271"/>
                </a:lnTo>
                <a:lnTo>
                  <a:pt x="5041" y="2272"/>
                </a:lnTo>
                <a:lnTo>
                  <a:pt x="5044" y="2272"/>
                </a:lnTo>
                <a:lnTo>
                  <a:pt x="5048" y="2272"/>
                </a:lnTo>
                <a:lnTo>
                  <a:pt x="5055" y="2271"/>
                </a:lnTo>
                <a:lnTo>
                  <a:pt x="5059" y="2270"/>
                </a:lnTo>
                <a:lnTo>
                  <a:pt x="5063" y="2269"/>
                </a:lnTo>
                <a:lnTo>
                  <a:pt x="5067" y="2269"/>
                </a:lnTo>
                <a:lnTo>
                  <a:pt x="5072" y="2269"/>
                </a:lnTo>
                <a:lnTo>
                  <a:pt x="5074" y="2270"/>
                </a:lnTo>
                <a:lnTo>
                  <a:pt x="5077" y="2271"/>
                </a:lnTo>
                <a:lnTo>
                  <a:pt x="5084" y="2275"/>
                </a:lnTo>
                <a:lnTo>
                  <a:pt x="5091" y="2278"/>
                </a:lnTo>
                <a:lnTo>
                  <a:pt x="5097" y="2280"/>
                </a:lnTo>
                <a:lnTo>
                  <a:pt x="5102" y="2281"/>
                </a:lnTo>
                <a:lnTo>
                  <a:pt x="5107" y="2281"/>
                </a:lnTo>
                <a:lnTo>
                  <a:pt x="5118" y="2281"/>
                </a:lnTo>
                <a:lnTo>
                  <a:pt x="5128" y="2280"/>
                </a:lnTo>
                <a:lnTo>
                  <a:pt x="5133" y="2280"/>
                </a:lnTo>
                <a:lnTo>
                  <a:pt x="5136" y="2280"/>
                </a:lnTo>
                <a:lnTo>
                  <a:pt x="5138" y="2281"/>
                </a:lnTo>
                <a:lnTo>
                  <a:pt x="5139" y="2282"/>
                </a:lnTo>
                <a:lnTo>
                  <a:pt x="5142" y="2286"/>
                </a:lnTo>
                <a:lnTo>
                  <a:pt x="5145" y="2289"/>
                </a:lnTo>
                <a:lnTo>
                  <a:pt x="5146" y="2291"/>
                </a:lnTo>
                <a:lnTo>
                  <a:pt x="5147" y="2292"/>
                </a:lnTo>
                <a:lnTo>
                  <a:pt x="5150" y="2293"/>
                </a:lnTo>
                <a:lnTo>
                  <a:pt x="5152" y="2293"/>
                </a:lnTo>
                <a:lnTo>
                  <a:pt x="5156" y="2293"/>
                </a:lnTo>
                <a:lnTo>
                  <a:pt x="5160" y="2294"/>
                </a:lnTo>
                <a:lnTo>
                  <a:pt x="5164" y="2295"/>
                </a:lnTo>
                <a:lnTo>
                  <a:pt x="5163" y="2292"/>
                </a:lnTo>
                <a:lnTo>
                  <a:pt x="5160" y="2288"/>
                </a:lnTo>
                <a:lnTo>
                  <a:pt x="5156" y="2283"/>
                </a:lnTo>
                <a:lnTo>
                  <a:pt x="5156" y="2280"/>
                </a:lnTo>
                <a:lnTo>
                  <a:pt x="5156" y="2277"/>
                </a:lnTo>
                <a:lnTo>
                  <a:pt x="5158" y="2273"/>
                </a:lnTo>
                <a:lnTo>
                  <a:pt x="5159" y="2269"/>
                </a:lnTo>
                <a:lnTo>
                  <a:pt x="5158" y="2269"/>
                </a:lnTo>
                <a:lnTo>
                  <a:pt x="5156" y="2268"/>
                </a:lnTo>
                <a:lnTo>
                  <a:pt x="5154" y="2266"/>
                </a:lnTo>
                <a:lnTo>
                  <a:pt x="5150" y="2264"/>
                </a:lnTo>
                <a:lnTo>
                  <a:pt x="5128" y="2264"/>
                </a:lnTo>
                <a:lnTo>
                  <a:pt x="5130" y="2258"/>
                </a:lnTo>
                <a:lnTo>
                  <a:pt x="5131" y="2255"/>
                </a:lnTo>
                <a:lnTo>
                  <a:pt x="5131" y="2252"/>
                </a:lnTo>
                <a:lnTo>
                  <a:pt x="5129" y="2249"/>
                </a:lnTo>
                <a:lnTo>
                  <a:pt x="5128" y="2247"/>
                </a:lnTo>
                <a:lnTo>
                  <a:pt x="5128" y="2244"/>
                </a:lnTo>
                <a:lnTo>
                  <a:pt x="5118" y="2243"/>
                </a:lnTo>
                <a:lnTo>
                  <a:pt x="5110" y="2242"/>
                </a:lnTo>
                <a:lnTo>
                  <a:pt x="5103" y="2242"/>
                </a:lnTo>
                <a:lnTo>
                  <a:pt x="5100" y="2242"/>
                </a:lnTo>
                <a:lnTo>
                  <a:pt x="5097" y="2241"/>
                </a:lnTo>
                <a:lnTo>
                  <a:pt x="5096" y="2240"/>
                </a:lnTo>
                <a:lnTo>
                  <a:pt x="5095" y="2238"/>
                </a:lnTo>
                <a:lnTo>
                  <a:pt x="5094" y="2237"/>
                </a:lnTo>
                <a:lnTo>
                  <a:pt x="5093" y="2236"/>
                </a:lnTo>
                <a:lnTo>
                  <a:pt x="5092" y="2236"/>
                </a:lnTo>
                <a:lnTo>
                  <a:pt x="5091" y="2235"/>
                </a:lnTo>
                <a:lnTo>
                  <a:pt x="5086" y="2244"/>
                </a:lnTo>
                <a:lnTo>
                  <a:pt x="5069" y="2244"/>
                </a:lnTo>
                <a:lnTo>
                  <a:pt x="5064" y="2243"/>
                </a:lnTo>
                <a:lnTo>
                  <a:pt x="5060" y="2241"/>
                </a:lnTo>
                <a:lnTo>
                  <a:pt x="5057" y="2238"/>
                </a:lnTo>
                <a:lnTo>
                  <a:pt x="5054" y="2236"/>
                </a:lnTo>
                <a:lnTo>
                  <a:pt x="5047" y="2231"/>
                </a:lnTo>
                <a:lnTo>
                  <a:pt x="5044" y="2228"/>
                </a:lnTo>
                <a:lnTo>
                  <a:pt x="5041" y="2227"/>
                </a:lnTo>
                <a:lnTo>
                  <a:pt x="5038" y="2227"/>
                </a:lnTo>
                <a:lnTo>
                  <a:pt x="5035" y="2227"/>
                </a:lnTo>
                <a:lnTo>
                  <a:pt x="5028" y="2229"/>
                </a:lnTo>
                <a:lnTo>
                  <a:pt x="5018" y="2233"/>
                </a:lnTo>
                <a:lnTo>
                  <a:pt x="5013" y="2232"/>
                </a:lnTo>
                <a:lnTo>
                  <a:pt x="5009" y="2230"/>
                </a:lnTo>
                <a:lnTo>
                  <a:pt x="5005" y="2228"/>
                </a:lnTo>
                <a:lnTo>
                  <a:pt x="5003" y="2228"/>
                </a:lnTo>
                <a:lnTo>
                  <a:pt x="5001" y="2227"/>
                </a:lnTo>
                <a:close/>
                <a:moveTo>
                  <a:pt x="5342" y="2067"/>
                </a:moveTo>
                <a:lnTo>
                  <a:pt x="5339" y="2069"/>
                </a:lnTo>
                <a:lnTo>
                  <a:pt x="5335" y="2075"/>
                </a:lnTo>
                <a:lnTo>
                  <a:pt x="5333" y="2078"/>
                </a:lnTo>
                <a:lnTo>
                  <a:pt x="5330" y="2080"/>
                </a:lnTo>
                <a:lnTo>
                  <a:pt x="5328" y="2082"/>
                </a:lnTo>
                <a:lnTo>
                  <a:pt x="5325" y="2084"/>
                </a:lnTo>
                <a:lnTo>
                  <a:pt x="5319" y="2084"/>
                </a:lnTo>
                <a:lnTo>
                  <a:pt x="5313" y="2085"/>
                </a:lnTo>
                <a:lnTo>
                  <a:pt x="5301" y="2084"/>
                </a:lnTo>
                <a:lnTo>
                  <a:pt x="5280" y="2081"/>
                </a:lnTo>
                <a:lnTo>
                  <a:pt x="5280" y="2075"/>
                </a:lnTo>
                <a:lnTo>
                  <a:pt x="5278" y="2075"/>
                </a:lnTo>
                <a:lnTo>
                  <a:pt x="5275" y="2076"/>
                </a:lnTo>
                <a:lnTo>
                  <a:pt x="5270" y="2079"/>
                </a:lnTo>
                <a:lnTo>
                  <a:pt x="5266" y="2082"/>
                </a:lnTo>
                <a:lnTo>
                  <a:pt x="5263" y="2084"/>
                </a:lnTo>
                <a:lnTo>
                  <a:pt x="5261" y="2084"/>
                </a:lnTo>
                <a:lnTo>
                  <a:pt x="5260" y="2083"/>
                </a:lnTo>
                <a:lnTo>
                  <a:pt x="5260" y="2082"/>
                </a:lnTo>
                <a:lnTo>
                  <a:pt x="5259" y="2080"/>
                </a:lnTo>
                <a:lnTo>
                  <a:pt x="5258" y="2080"/>
                </a:lnTo>
                <a:lnTo>
                  <a:pt x="5257" y="2081"/>
                </a:lnTo>
                <a:lnTo>
                  <a:pt x="5257" y="2086"/>
                </a:lnTo>
                <a:lnTo>
                  <a:pt x="5253" y="2089"/>
                </a:lnTo>
                <a:lnTo>
                  <a:pt x="5249" y="2092"/>
                </a:lnTo>
                <a:lnTo>
                  <a:pt x="5248" y="2096"/>
                </a:lnTo>
                <a:lnTo>
                  <a:pt x="5248" y="2100"/>
                </a:lnTo>
                <a:lnTo>
                  <a:pt x="5248" y="2103"/>
                </a:lnTo>
                <a:lnTo>
                  <a:pt x="5249" y="2106"/>
                </a:lnTo>
                <a:lnTo>
                  <a:pt x="5251" y="2110"/>
                </a:lnTo>
                <a:lnTo>
                  <a:pt x="5252" y="2113"/>
                </a:lnTo>
                <a:lnTo>
                  <a:pt x="5252" y="2115"/>
                </a:lnTo>
                <a:lnTo>
                  <a:pt x="5250" y="2117"/>
                </a:lnTo>
                <a:lnTo>
                  <a:pt x="5247" y="2119"/>
                </a:lnTo>
                <a:lnTo>
                  <a:pt x="5245" y="2121"/>
                </a:lnTo>
                <a:lnTo>
                  <a:pt x="5243" y="2123"/>
                </a:lnTo>
                <a:lnTo>
                  <a:pt x="5243" y="2125"/>
                </a:lnTo>
                <a:lnTo>
                  <a:pt x="5242" y="2128"/>
                </a:lnTo>
                <a:lnTo>
                  <a:pt x="5243" y="2133"/>
                </a:lnTo>
                <a:lnTo>
                  <a:pt x="5243" y="2138"/>
                </a:lnTo>
                <a:lnTo>
                  <a:pt x="5243" y="2143"/>
                </a:lnTo>
                <a:lnTo>
                  <a:pt x="5242" y="2145"/>
                </a:lnTo>
                <a:lnTo>
                  <a:pt x="5241" y="2148"/>
                </a:lnTo>
                <a:lnTo>
                  <a:pt x="5239" y="2154"/>
                </a:lnTo>
                <a:lnTo>
                  <a:pt x="5236" y="2160"/>
                </a:lnTo>
                <a:lnTo>
                  <a:pt x="5235" y="2163"/>
                </a:lnTo>
                <a:lnTo>
                  <a:pt x="5235" y="2165"/>
                </a:lnTo>
                <a:lnTo>
                  <a:pt x="5234" y="2175"/>
                </a:lnTo>
                <a:lnTo>
                  <a:pt x="5234" y="2177"/>
                </a:lnTo>
                <a:lnTo>
                  <a:pt x="5235" y="2177"/>
                </a:lnTo>
                <a:lnTo>
                  <a:pt x="5239" y="2177"/>
                </a:lnTo>
                <a:lnTo>
                  <a:pt x="5240" y="2177"/>
                </a:lnTo>
                <a:lnTo>
                  <a:pt x="5242" y="2177"/>
                </a:lnTo>
                <a:lnTo>
                  <a:pt x="5246" y="2179"/>
                </a:lnTo>
                <a:lnTo>
                  <a:pt x="5243" y="2201"/>
                </a:lnTo>
                <a:lnTo>
                  <a:pt x="5240" y="2224"/>
                </a:lnTo>
                <a:lnTo>
                  <a:pt x="5247" y="2223"/>
                </a:lnTo>
                <a:lnTo>
                  <a:pt x="5252" y="2223"/>
                </a:lnTo>
                <a:lnTo>
                  <a:pt x="5257" y="2222"/>
                </a:lnTo>
                <a:lnTo>
                  <a:pt x="5260" y="2221"/>
                </a:lnTo>
                <a:lnTo>
                  <a:pt x="5262" y="2221"/>
                </a:lnTo>
                <a:lnTo>
                  <a:pt x="5263" y="2220"/>
                </a:lnTo>
                <a:lnTo>
                  <a:pt x="5264" y="2218"/>
                </a:lnTo>
                <a:lnTo>
                  <a:pt x="5265" y="2216"/>
                </a:lnTo>
                <a:lnTo>
                  <a:pt x="5266" y="2211"/>
                </a:lnTo>
                <a:lnTo>
                  <a:pt x="5266" y="2205"/>
                </a:lnTo>
                <a:lnTo>
                  <a:pt x="5260" y="2196"/>
                </a:lnTo>
                <a:lnTo>
                  <a:pt x="5261" y="2193"/>
                </a:lnTo>
                <a:lnTo>
                  <a:pt x="5261" y="2192"/>
                </a:lnTo>
                <a:lnTo>
                  <a:pt x="5262" y="2192"/>
                </a:lnTo>
                <a:lnTo>
                  <a:pt x="5263" y="2193"/>
                </a:lnTo>
                <a:lnTo>
                  <a:pt x="5265" y="2184"/>
                </a:lnTo>
                <a:lnTo>
                  <a:pt x="5266" y="2178"/>
                </a:lnTo>
                <a:lnTo>
                  <a:pt x="5268" y="2174"/>
                </a:lnTo>
                <a:lnTo>
                  <a:pt x="5270" y="2172"/>
                </a:lnTo>
                <a:lnTo>
                  <a:pt x="5271" y="2171"/>
                </a:lnTo>
                <a:lnTo>
                  <a:pt x="5272" y="2171"/>
                </a:lnTo>
                <a:lnTo>
                  <a:pt x="5274" y="2172"/>
                </a:lnTo>
                <a:lnTo>
                  <a:pt x="5276" y="2175"/>
                </a:lnTo>
                <a:lnTo>
                  <a:pt x="5277" y="2178"/>
                </a:lnTo>
                <a:lnTo>
                  <a:pt x="5280" y="2187"/>
                </a:lnTo>
                <a:lnTo>
                  <a:pt x="5283" y="2197"/>
                </a:lnTo>
                <a:lnTo>
                  <a:pt x="5284" y="2206"/>
                </a:lnTo>
                <a:lnTo>
                  <a:pt x="5285" y="2213"/>
                </a:lnTo>
                <a:lnTo>
                  <a:pt x="5288" y="2212"/>
                </a:lnTo>
                <a:lnTo>
                  <a:pt x="5291" y="2213"/>
                </a:lnTo>
                <a:lnTo>
                  <a:pt x="5294" y="2213"/>
                </a:lnTo>
                <a:lnTo>
                  <a:pt x="5295" y="2213"/>
                </a:lnTo>
                <a:lnTo>
                  <a:pt x="5297" y="2213"/>
                </a:lnTo>
                <a:lnTo>
                  <a:pt x="5297" y="2211"/>
                </a:lnTo>
                <a:lnTo>
                  <a:pt x="5297" y="2208"/>
                </a:lnTo>
                <a:lnTo>
                  <a:pt x="5297" y="2202"/>
                </a:lnTo>
                <a:lnTo>
                  <a:pt x="5305" y="2201"/>
                </a:lnTo>
                <a:lnTo>
                  <a:pt x="5308" y="2200"/>
                </a:lnTo>
                <a:lnTo>
                  <a:pt x="5311" y="2199"/>
                </a:lnTo>
                <a:lnTo>
                  <a:pt x="5312" y="2200"/>
                </a:lnTo>
                <a:lnTo>
                  <a:pt x="5313" y="2200"/>
                </a:lnTo>
                <a:lnTo>
                  <a:pt x="5313" y="2199"/>
                </a:lnTo>
                <a:lnTo>
                  <a:pt x="5313" y="2196"/>
                </a:lnTo>
                <a:lnTo>
                  <a:pt x="5310" y="2193"/>
                </a:lnTo>
                <a:lnTo>
                  <a:pt x="5306" y="2191"/>
                </a:lnTo>
                <a:lnTo>
                  <a:pt x="5302" y="2188"/>
                </a:lnTo>
                <a:lnTo>
                  <a:pt x="5300" y="2186"/>
                </a:lnTo>
                <a:lnTo>
                  <a:pt x="5299" y="2185"/>
                </a:lnTo>
                <a:lnTo>
                  <a:pt x="5299" y="2183"/>
                </a:lnTo>
                <a:lnTo>
                  <a:pt x="5299" y="2182"/>
                </a:lnTo>
                <a:lnTo>
                  <a:pt x="5301" y="2179"/>
                </a:lnTo>
                <a:lnTo>
                  <a:pt x="5303" y="2176"/>
                </a:lnTo>
                <a:lnTo>
                  <a:pt x="5303" y="2175"/>
                </a:lnTo>
                <a:lnTo>
                  <a:pt x="5302" y="2174"/>
                </a:lnTo>
                <a:lnTo>
                  <a:pt x="5300" y="2172"/>
                </a:lnTo>
                <a:lnTo>
                  <a:pt x="5296" y="2171"/>
                </a:lnTo>
                <a:lnTo>
                  <a:pt x="5293" y="2170"/>
                </a:lnTo>
                <a:lnTo>
                  <a:pt x="5292" y="2169"/>
                </a:lnTo>
                <a:lnTo>
                  <a:pt x="5291" y="2168"/>
                </a:lnTo>
                <a:lnTo>
                  <a:pt x="5290" y="2166"/>
                </a:lnTo>
                <a:lnTo>
                  <a:pt x="5290" y="2164"/>
                </a:lnTo>
                <a:lnTo>
                  <a:pt x="5289" y="2160"/>
                </a:lnTo>
                <a:lnTo>
                  <a:pt x="5289" y="2157"/>
                </a:lnTo>
                <a:lnTo>
                  <a:pt x="5288" y="2154"/>
                </a:lnTo>
                <a:lnTo>
                  <a:pt x="5277" y="2151"/>
                </a:lnTo>
                <a:lnTo>
                  <a:pt x="5277" y="2145"/>
                </a:lnTo>
                <a:lnTo>
                  <a:pt x="5280" y="2145"/>
                </a:lnTo>
                <a:lnTo>
                  <a:pt x="5284" y="2145"/>
                </a:lnTo>
                <a:lnTo>
                  <a:pt x="5287" y="2146"/>
                </a:lnTo>
                <a:lnTo>
                  <a:pt x="5291" y="2145"/>
                </a:lnTo>
                <a:lnTo>
                  <a:pt x="5293" y="2145"/>
                </a:lnTo>
                <a:lnTo>
                  <a:pt x="5295" y="2143"/>
                </a:lnTo>
                <a:lnTo>
                  <a:pt x="5298" y="2139"/>
                </a:lnTo>
                <a:lnTo>
                  <a:pt x="5301" y="2136"/>
                </a:lnTo>
                <a:lnTo>
                  <a:pt x="5303" y="2135"/>
                </a:lnTo>
                <a:lnTo>
                  <a:pt x="5305" y="2134"/>
                </a:lnTo>
                <a:lnTo>
                  <a:pt x="5305" y="2143"/>
                </a:lnTo>
                <a:lnTo>
                  <a:pt x="5311" y="2140"/>
                </a:lnTo>
                <a:lnTo>
                  <a:pt x="5314" y="2140"/>
                </a:lnTo>
                <a:lnTo>
                  <a:pt x="5316" y="2139"/>
                </a:lnTo>
                <a:lnTo>
                  <a:pt x="5319" y="2140"/>
                </a:lnTo>
                <a:lnTo>
                  <a:pt x="5310" y="2135"/>
                </a:lnTo>
                <a:lnTo>
                  <a:pt x="5308" y="2133"/>
                </a:lnTo>
                <a:lnTo>
                  <a:pt x="5307" y="2133"/>
                </a:lnTo>
                <a:lnTo>
                  <a:pt x="5307" y="2132"/>
                </a:lnTo>
                <a:lnTo>
                  <a:pt x="5308" y="2130"/>
                </a:lnTo>
                <a:lnTo>
                  <a:pt x="5310" y="2128"/>
                </a:lnTo>
                <a:lnTo>
                  <a:pt x="5316" y="2120"/>
                </a:lnTo>
                <a:lnTo>
                  <a:pt x="5306" y="2120"/>
                </a:lnTo>
                <a:lnTo>
                  <a:pt x="5299" y="2119"/>
                </a:lnTo>
                <a:lnTo>
                  <a:pt x="5295" y="2119"/>
                </a:lnTo>
                <a:lnTo>
                  <a:pt x="5291" y="2119"/>
                </a:lnTo>
                <a:lnTo>
                  <a:pt x="5287" y="2119"/>
                </a:lnTo>
                <a:lnTo>
                  <a:pt x="5282" y="2120"/>
                </a:lnTo>
                <a:lnTo>
                  <a:pt x="5281" y="2121"/>
                </a:lnTo>
                <a:lnTo>
                  <a:pt x="5281" y="2122"/>
                </a:lnTo>
                <a:lnTo>
                  <a:pt x="5279" y="2124"/>
                </a:lnTo>
                <a:lnTo>
                  <a:pt x="5278" y="2125"/>
                </a:lnTo>
                <a:lnTo>
                  <a:pt x="5276" y="2126"/>
                </a:lnTo>
                <a:lnTo>
                  <a:pt x="5274" y="2126"/>
                </a:lnTo>
                <a:lnTo>
                  <a:pt x="5271" y="2126"/>
                </a:lnTo>
                <a:lnTo>
                  <a:pt x="5271" y="2120"/>
                </a:lnTo>
                <a:lnTo>
                  <a:pt x="5263" y="2120"/>
                </a:lnTo>
                <a:lnTo>
                  <a:pt x="5264" y="2106"/>
                </a:lnTo>
                <a:lnTo>
                  <a:pt x="5266" y="2095"/>
                </a:lnTo>
                <a:lnTo>
                  <a:pt x="5274" y="2095"/>
                </a:lnTo>
                <a:lnTo>
                  <a:pt x="5284" y="2096"/>
                </a:lnTo>
                <a:lnTo>
                  <a:pt x="5303" y="2098"/>
                </a:lnTo>
                <a:lnTo>
                  <a:pt x="5313" y="2099"/>
                </a:lnTo>
                <a:lnTo>
                  <a:pt x="5321" y="2098"/>
                </a:lnTo>
                <a:lnTo>
                  <a:pt x="5325" y="2098"/>
                </a:lnTo>
                <a:lnTo>
                  <a:pt x="5329" y="2097"/>
                </a:lnTo>
                <a:lnTo>
                  <a:pt x="5333" y="2096"/>
                </a:lnTo>
                <a:lnTo>
                  <a:pt x="5336" y="2095"/>
                </a:lnTo>
                <a:lnTo>
                  <a:pt x="5336" y="2092"/>
                </a:lnTo>
                <a:lnTo>
                  <a:pt x="5340" y="2087"/>
                </a:lnTo>
                <a:lnTo>
                  <a:pt x="5346" y="2077"/>
                </a:lnTo>
                <a:lnTo>
                  <a:pt x="5348" y="2072"/>
                </a:lnTo>
                <a:lnTo>
                  <a:pt x="5349" y="2070"/>
                </a:lnTo>
                <a:lnTo>
                  <a:pt x="5349" y="2068"/>
                </a:lnTo>
                <a:lnTo>
                  <a:pt x="5348" y="2067"/>
                </a:lnTo>
                <a:lnTo>
                  <a:pt x="5347" y="2066"/>
                </a:lnTo>
                <a:lnTo>
                  <a:pt x="5344" y="2066"/>
                </a:lnTo>
                <a:lnTo>
                  <a:pt x="5342" y="2067"/>
                </a:lnTo>
                <a:close/>
                <a:moveTo>
                  <a:pt x="4804" y="1965"/>
                </a:moveTo>
                <a:lnTo>
                  <a:pt x="4804" y="1968"/>
                </a:lnTo>
                <a:lnTo>
                  <a:pt x="4803" y="1971"/>
                </a:lnTo>
                <a:lnTo>
                  <a:pt x="4802" y="1973"/>
                </a:lnTo>
                <a:lnTo>
                  <a:pt x="4801" y="1975"/>
                </a:lnTo>
                <a:lnTo>
                  <a:pt x="4802" y="1979"/>
                </a:lnTo>
                <a:lnTo>
                  <a:pt x="4802" y="1982"/>
                </a:lnTo>
                <a:lnTo>
                  <a:pt x="4803" y="1985"/>
                </a:lnTo>
                <a:lnTo>
                  <a:pt x="4807" y="1990"/>
                </a:lnTo>
                <a:lnTo>
                  <a:pt x="4811" y="1995"/>
                </a:lnTo>
                <a:lnTo>
                  <a:pt x="4816" y="2000"/>
                </a:lnTo>
                <a:lnTo>
                  <a:pt x="4827" y="2008"/>
                </a:lnTo>
                <a:lnTo>
                  <a:pt x="4831" y="2012"/>
                </a:lnTo>
                <a:lnTo>
                  <a:pt x="4835" y="2016"/>
                </a:lnTo>
                <a:lnTo>
                  <a:pt x="4838" y="2020"/>
                </a:lnTo>
                <a:lnTo>
                  <a:pt x="4840" y="2023"/>
                </a:lnTo>
                <a:lnTo>
                  <a:pt x="4844" y="2031"/>
                </a:lnTo>
                <a:lnTo>
                  <a:pt x="4847" y="2039"/>
                </a:lnTo>
                <a:lnTo>
                  <a:pt x="4849" y="2043"/>
                </a:lnTo>
                <a:lnTo>
                  <a:pt x="4852" y="2047"/>
                </a:lnTo>
                <a:lnTo>
                  <a:pt x="4854" y="2048"/>
                </a:lnTo>
                <a:lnTo>
                  <a:pt x="4856" y="2050"/>
                </a:lnTo>
                <a:lnTo>
                  <a:pt x="4862" y="2053"/>
                </a:lnTo>
                <a:lnTo>
                  <a:pt x="4868" y="2056"/>
                </a:lnTo>
                <a:lnTo>
                  <a:pt x="4871" y="2057"/>
                </a:lnTo>
                <a:lnTo>
                  <a:pt x="4872" y="2058"/>
                </a:lnTo>
                <a:lnTo>
                  <a:pt x="4873" y="2062"/>
                </a:lnTo>
                <a:lnTo>
                  <a:pt x="4874" y="2066"/>
                </a:lnTo>
                <a:lnTo>
                  <a:pt x="4874" y="2075"/>
                </a:lnTo>
                <a:lnTo>
                  <a:pt x="4875" y="2084"/>
                </a:lnTo>
                <a:lnTo>
                  <a:pt x="4876" y="2088"/>
                </a:lnTo>
                <a:lnTo>
                  <a:pt x="4877" y="2092"/>
                </a:lnTo>
                <a:lnTo>
                  <a:pt x="4879" y="2095"/>
                </a:lnTo>
                <a:lnTo>
                  <a:pt x="4882" y="2098"/>
                </a:lnTo>
                <a:lnTo>
                  <a:pt x="4888" y="2103"/>
                </a:lnTo>
                <a:lnTo>
                  <a:pt x="4895" y="2109"/>
                </a:lnTo>
                <a:lnTo>
                  <a:pt x="4898" y="2112"/>
                </a:lnTo>
                <a:lnTo>
                  <a:pt x="4900" y="2115"/>
                </a:lnTo>
                <a:lnTo>
                  <a:pt x="4903" y="2120"/>
                </a:lnTo>
                <a:lnTo>
                  <a:pt x="4906" y="2126"/>
                </a:lnTo>
                <a:lnTo>
                  <a:pt x="4910" y="2138"/>
                </a:lnTo>
                <a:lnTo>
                  <a:pt x="4914" y="2150"/>
                </a:lnTo>
                <a:lnTo>
                  <a:pt x="4917" y="2156"/>
                </a:lnTo>
                <a:lnTo>
                  <a:pt x="4920" y="2162"/>
                </a:lnTo>
                <a:lnTo>
                  <a:pt x="4922" y="2165"/>
                </a:lnTo>
                <a:lnTo>
                  <a:pt x="4925" y="2168"/>
                </a:lnTo>
                <a:lnTo>
                  <a:pt x="4929" y="2171"/>
                </a:lnTo>
                <a:lnTo>
                  <a:pt x="4931" y="2174"/>
                </a:lnTo>
                <a:lnTo>
                  <a:pt x="4933" y="2178"/>
                </a:lnTo>
                <a:lnTo>
                  <a:pt x="4934" y="2183"/>
                </a:lnTo>
                <a:lnTo>
                  <a:pt x="4936" y="2192"/>
                </a:lnTo>
                <a:lnTo>
                  <a:pt x="4938" y="2197"/>
                </a:lnTo>
                <a:lnTo>
                  <a:pt x="4939" y="2201"/>
                </a:lnTo>
                <a:lnTo>
                  <a:pt x="4942" y="2204"/>
                </a:lnTo>
                <a:lnTo>
                  <a:pt x="4945" y="2207"/>
                </a:lnTo>
                <a:lnTo>
                  <a:pt x="4947" y="2208"/>
                </a:lnTo>
                <a:lnTo>
                  <a:pt x="4949" y="2209"/>
                </a:lnTo>
                <a:lnTo>
                  <a:pt x="4953" y="2210"/>
                </a:lnTo>
                <a:lnTo>
                  <a:pt x="4958" y="2211"/>
                </a:lnTo>
                <a:lnTo>
                  <a:pt x="4960" y="2212"/>
                </a:lnTo>
                <a:lnTo>
                  <a:pt x="4962" y="2213"/>
                </a:lnTo>
                <a:lnTo>
                  <a:pt x="4962" y="2219"/>
                </a:lnTo>
                <a:lnTo>
                  <a:pt x="4970" y="2224"/>
                </a:lnTo>
                <a:lnTo>
                  <a:pt x="4975" y="2226"/>
                </a:lnTo>
                <a:lnTo>
                  <a:pt x="4977" y="2227"/>
                </a:lnTo>
                <a:lnTo>
                  <a:pt x="4979" y="2227"/>
                </a:lnTo>
                <a:lnTo>
                  <a:pt x="4978" y="2226"/>
                </a:lnTo>
                <a:lnTo>
                  <a:pt x="4977" y="2224"/>
                </a:lnTo>
                <a:lnTo>
                  <a:pt x="4977" y="2222"/>
                </a:lnTo>
                <a:lnTo>
                  <a:pt x="4978" y="2221"/>
                </a:lnTo>
                <a:lnTo>
                  <a:pt x="4979" y="2220"/>
                </a:lnTo>
                <a:lnTo>
                  <a:pt x="4982" y="2219"/>
                </a:lnTo>
                <a:lnTo>
                  <a:pt x="4988" y="2220"/>
                </a:lnTo>
                <a:lnTo>
                  <a:pt x="4994" y="2221"/>
                </a:lnTo>
                <a:lnTo>
                  <a:pt x="4998" y="2221"/>
                </a:lnTo>
                <a:lnTo>
                  <a:pt x="4998" y="2213"/>
                </a:lnTo>
                <a:lnTo>
                  <a:pt x="4998" y="2206"/>
                </a:lnTo>
                <a:lnTo>
                  <a:pt x="4998" y="2203"/>
                </a:lnTo>
                <a:lnTo>
                  <a:pt x="4997" y="2200"/>
                </a:lnTo>
                <a:lnTo>
                  <a:pt x="4995" y="2198"/>
                </a:lnTo>
                <a:lnTo>
                  <a:pt x="4993" y="2196"/>
                </a:lnTo>
                <a:lnTo>
                  <a:pt x="4993" y="2193"/>
                </a:lnTo>
                <a:lnTo>
                  <a:pt x="5001" y="2190"/>
                </a:lnTo>
                <a:lnTo>
                  <a:pt x="5003" y="2181"/>
                </a:lnTo>
                <a:lnTo>
                  <a:pt x="5004" y="2174"/>
                </a:lnTo>
                <a:lnTo>
                  <a:pt x="5000" y="2170"/>
                </a:lnTo>
                <a:lnTo>
                  <a:pt x="4997" y="2167"/>
                </a:lnTo>
                <a:lnTo>
                  <a:pt x="4996" y="2165"/>
                </a:lnTo>
                <a:lnTo>
                  <a:pt x="4995" y="2162"/>
                </a:lnTo>
                <a:lnTo>
                  <a:pt x="4996" y="2159"/>
                </a:lnTo>
                <a:lnTo>
                  <a:pt x="4996" y="2156"/>
                </a:lnTo>
                <a:lnTo>
                  <a:pt x="4996" y="2154"/>
                </a:lnTo>
                <a:lnTo>
                  <a:pt x="4987" y="2155"/>
                </a:lnTo>
                <a:lnTo>
                  <a:pt x="4982" y="2155"/>
                </a:lnTo>
                <a:lnTo>
                  <a:pt x="4980" y="2154"/>
                </a:lnTo>
                <a:lnTo>
                  <a:pt x="4979" y="2154"/>
                </a:lnTo>
                <a:lnTo>
                  <a:pt x="4978" y="2153"/>
                </a:lnTo>
                <a:lnTo>
                  <a:pt x="4977" y="2152"/>
                </a:lnTo>
                <a:lnTo>
                  <a:pt x="4976" y="2148"/>
                </a:lnTo>
                <a:lnTo>
                  <a:pt x="4975" y="2144"/>
                </a:lnTo>
                <a:lnTo>
                  <a:pt x="4975" y="2140"/>
                </a:lnTo>
                <a:lnTo>
                  <a:pt x="4975" y="2132"/>
                </a:lnTo>
                <a:lnTo>
                  <a:pt x="4976" y="2126"/>
                </a:lnTo>
                <a:lnTo>
                  <a:pt x="4965" y="2124"/>
                </a:lnTo>
                <a:lnTo>
                  <a:pt x="4956" y="2123"/>
                </a:lnTo>
                <a:lnTo>
                  <a:pt x="4959" y="2109"/>
                </a:lnTo>
                <a:lnTo>
                  <a:pt x="4958" y="2110"/>
                </a:lnTo>
                <a:lnTo>
                  <a:pt x="4958" y="2111"/>
                </a:lnTo>
                <a:lnTo>
                  <a:pt x="4958" y="2112"/>
                </a:lnTo>
                <a:lnTo>
                  <a:pt x="4959" y="2113"/>
                </a:lnTo>
                <a:lnTo>
                  <a:pt x="4962" y="2115"/>
                </a:lnTo>
                <a:lnTo>
                  <a:pt x="4962" y="2109"/>
                </a:lnTo>
                <a:lnTo>
                  <a:pt x="4962" y="2105"/>
                </a:lnTo>
                <a:lnTo>
                  <a:pt x="4961" y="2100"/>
                </a:lnTo>
                <a:lnTo>
                  <a:pt x="4959" y="2095"/>
                </a:lnTo>
                <a:lnTo>
                  <a:pt x="4957" y="2093"/>
                </a:lnTo>
                <a:lnTo>
                  <a:pt x="4955" y="2092"/>
                </a:lnTo>
                <a:lnTo>
                  <a:pt x="4952" y="2091"/>
                </a:lnTo>
                <a:lnTo>
                  <a:pt x="4951" y="2089"/>
                </a:lnTo>
                <a:lnTo>
                  <a:pt x="4951" y="2084"/>
                </a:lnTo>
                <a:lnTo>
                  <a:pt x="4945" y="2084"/>
                </a:lnTo>
                <a:lnTo>
                  <a:pt x="4945" y="2082"/>
                </a:lnTo>
                <a:lnTo>
                  <a:pt x="4945" y="2081"/>
                </a:lnTo>
                <a:lnTo>
                  <a:pt x="4947" y="2079"/>
                </a:lnTo>
                <a:lnTo>
                  <a:pt x="4948" y="2076"/>
                </a:lnTo>
                <a:lnTo>
                  <a:pt x="4948" y="2075"/>
                </a:lnTo>
                <a:lnTo>
                  <a:pt x="4948" y="2072"/>
                </a:lnTo>
                <a:lnTo>
                  <a:pt x="4941" y="2078"/>
                </a:lnTo>
                <a:lnTo>
                  <a:pt x="4937" y="2081"/>
                </a:lnTo>
                <a:lnTo>
                  <a:pt x="4934" y="2084"/>
                </a:lnTo>
                <a:lnTo>
                  <a:pt x="4933" y="2080"/>
                </a:lnTo>
                <a:lnTo>
                  <a:pt x="4933" y="2075"/>
                </a:lnTo>
                <a:lnTo>
                  <a:pt x="4932" y="2071"/>
                </a:lnTo>
                <a:lnTo>
                  <a:pt x="4931" y="2067"/>
                </a:lnTo>
                <a:lnTo>
                  <a:pt x="4930" y="2066"/>
                </a:lnTo>
                <a:lnTo>
                  <a:pt x="4929" y="2065"/>
                </a:lnTo>
                <a:lnTo>
                  <a:pt x="4925" y="2064"/>
                </a:lnTo>
                <a:lnTo>
                  <a:pt x="4922" y="2063"/>
                </a:lnTo>
                <a:lnTo>
                  <a:pt x="4920" y="2061"/>
                </a:lnTo>
                <a:lnTo>
                  <a:pt x="4918" y="2058"/>
                </a:lnTo>
                <a:lnTo>
                  <a:pt x="4917" y="2054"/>
                </a:lnTo>
                <a:lnTo>
                  <a:pt x="4916" y="2050"/>
                </a:lnTo>
                <a:lnTo>
                  <a:pt x="4915" y="2048"/>
                </a:lnTo>
                <a:lnTo>
                  <a:pt x="4914" y="2047"/>
                </a:lnTo>
                <a:lnTo>
                  <a:pt x="4913" y="2046"/>
                </a:lnTo>
                <a:lnTo>
                  <a:pt x="4912" y="2046"/>
                </a:lnTo>
                <a:lnTo>
                  <a:pt x="4911" y="2047"/>
                </a:lnTo>
                <a:lnTo>
                  <a:pt x="4911" y="2048"/>
                </a:lnTo>
                <a:lnTo>
                  <a:pt x="4911" y="2053"/>
                </a:lnTo>
                <a:lnTo>
                  <a:pt x="4905" y="2049"/>
                </a:lnTo>
                <a:lnTo>
                  <a:pt x="4902" y="2046"/>
                </a:lnTo>
                <a:lnTo>
                  <a:pt x="4900" y="2044"/>
                </a:lnTo>
                <a:lnTo>
                  <a:pt x="4899" y="2043"/>
                </a:lnTo>
                <a:lnTo>
                  <a:pt x="4899" y="2041"/>
                </a:lnTo>
                <a:lnTo>
                  <a:pt x="4900" y="2037"/>
                </a:lnTo>
                <a:lnTo>
                  <a:pt x="4900" y="2034"/>
                </a:lnTo>
                <a:lnTo>
                  <a:pt x="4900" y="2032"/>
                </a:lnTo>
                <a:lnTo>
                  <a:pt x="4900" y="2030"/>
                </a:lnTo>
                <a:lnTo>
                  <a:pt x="4899" y="2030"/>
                </a:lnTo>
                <a:lnTo>
                  <a:pt x="4896" y="2030"/>
                </a:lnTo>
                <a:lnTo>
                  <a:pt x="4892" y="2030"/>
                </a:lnTo>
                <a:lnTo>
                  <a:pt x="4891" y="2026"/>
                </a:lnTo>
                <a:lnTo>
                  <a:pt x="4892" y="2022"/>
                </a:lnTo>
                <a:lnTo>
                  <a:pt x="4884" y="2019"/>
                </a:lnTo>
                <a:lnTo>
                  <a:pt x="4880" y="2018"/>
                </a:lnTo>
                <a:lnTo>
                  <a:pt x="4877" y="2016"/>
                </a:lnTo>
                <a:lnTo>
                  <a:pt x="4877" y="2015"/>
                </a:lnTo>
                <a:lnTo>
                  <a:pt x="4876" y="2014"/>
                </a:lnTo>
                <a:lnTo>
                  <a:pt x="4876" y="2010"/>
                </a:lnTo>
                <a:lnTo>
                  <a:pt x="4876" y="2007"/>
                </a:lnTo>
                <a:lnTo>
                  <a:pt x="4875" y="2005"/>
                </a:lnTo>
                <a:lnTo>
                  <a:pt x="4866" y="1999"/>
                </a:lnTo>
                <a:lnTo>
                  <a:pt x="4858" y="1994"/>
                </a:lnTo>
                <a:lnTo>
                  <a:pt x="4856" y="1990"/>
                </a:lnTo>
                <a:lnTo>
                  <a:pt x="4855" y="1985"/>
                </a:lnTo>
                <a:lnTo>
                  <a:pt x="4854" y="1980"/>
                </a:lnTo>
                <a:lnTo>
                  <a:pt x="4853" y="1978"/>
                </a:lnTo>
                <a:lnTo>
                  <a:pt x="4852" y="1977"/>
                </a:lnTo>
                <a:lnTo>
                  <a:pt x="4849" y="1975"/>
                </a:lnTo>
                <a:lnTo>
                  <a:pt x="4845" y="1975"/>
                </a:lnTo>
                <a:lnTo>
                  <a:pt x="4838" y="1974"/>
                </a:lnTo>
                <a:lnTo>
                  <a:pt x="4829" y="1975"/>
                </a:lnTo>
                <a:lnTo>
                  <a:pt x="4825" y="1975"/>
                </a:lnTo>
                <a:lnTo>
                  <a:pt x="4821" y="1974"/>
                </a:lnTo>
                <a:lnTo>
                  <a:pt x="4820" y="1972"/>
                </a:lnTo>
                <a:lnTo>
                  <a:pt x="4818" y="1970"/>
                </a:lnTo>
                <a:lnTo>
                  <a:pt x="4817" y="1967"/>
                </a:lnTo>
                <a:lnTo>
                  <a:pt x="4816" y="1965"/>
                </a:lnTo>
                <a:lnTo>
                  <a:pt x="4813" y="1965"/>
                </a:lnTo>
                <a:lnTo>
                  <a:pt x="4810" y="1965"/>
                </a:lnTo>
                <a:lnTo>
                  <a:pt x="4807" y="1966"/>
                </a:lnTo>
                <a:lnTo>
                  <a:pt x="4806" y="1966"/>
                </a:lnTo>
                <a:lnTo>
                  <a:pt x="4804" y="1965"/>
                </a:lnTo>
                <a:close/>
                <a:moveTo>
                  <a:pt x="5356" y="1892"/>
                </a:moveTo>
                <a:lnTo>
                  <a:pt x="5355" y="1895"/>
                </a:lnTo>
                <a:lnTo>
                  <a:pt x="5355" y="1899"/>
                </a:lnTo>
                <a:lnTo>
                  <a:pt x="5356" y="1906"/>
                </a:lnTo>
                <a:lnTo>
                  <a:pt x="5353" y="1907"/>
                </a:lnTo>
                <a:lnTo>
                  <a:pt x="5350" y="1906"/>
                </a:lnTo>
                <a:lnTo>
                  <a:pt x="5347" y="1906"/>
                </a:lnTo>
                <a:lnTo>
                  <a:pt x="5346" y="1906"/>
                </a:lnTo>
                <a:lnTo>
                  <a:pt x="5344" y="1906"/>
                </a:lnTo>
                <a:lnTo>
                  <a:pt x="5344" y="1915"/>
                </a:lnTo>
                <a:lnTo>
                  <a:pt x="5339" y="1915"/>
                </a:lnTo>
                <a:lnTo>
                  <a:pt x="5335" y="1915"/>
                </a:lnTo>
                <a:lnTo>
                  <a:pt x="5331" y="1916"/>
                </a:lnTo>
                <a:lnTo>
                  <a:pt x="5325" y="1918"/>
                </a:lnTo>
                <a:lnTo>
                  <a:pt x="5323" y="1918"/>
                </a:lnTo>
                <a:lnTo>
                  <a:pt x="5323" y="1919"/>
                </a:lnTo>
                <a:lnTo>
                  <a:pt x="5325" y="1920"/>
                </a:lnTo>
                <a:lnTo>
                  <a:pt x="5325" y="1921"/>
                </a:lnTo>
                <a:lnTo>
                  <a:pt x="5322" y="1920"/>
                </a:lnTo>
                <a:lnTo>
                  <a:pt x="5322" y="1919"/>
                </a:lnTo>
                <a:lnTo>
                  <a:pt x="5322" y="1917"/>
                </a:lnTo>
                <a:lnTo>
                  <a:pt x="5321" y="1915"/>
                </a:lnTo>
                <a:lnTo>
                  <a:pt x="5320" y="1913"/>
                </a:lnTo>
                <a:lnTo>
                  <a:pt x="5318" y="1912"/>
                </a:lnTo>
                <a:lnTo>
                  <a:pt x="5315" y="1911"/>
                </a:lnTo>
                <a:lnTo>
                  <a:pt x="5313" y="1912"/>
                </a:lnTo>
                <a:lnTo>
                  <a:pt x="5311" y="1912"/>
                </a:lnTo>
                <a:lnTo>
                  <a:pt x="5310" y="1912"/>
                </a:lnTo>
                <a:lnTo>
                  <a:pt x="5309" y="1913"/>
                </a:lnTo>
                <a:lnTo>
                  <a:pt x="5308" y="1915"/>
                </a:lnTo>
                <a:lnTo>
                  <a:pt x="5305" y="1918"/>
                </a:lnTo>
                <a:lnTo>
                  <a:pt x="5303" y="1919"/>
                </a:lnTo>
                <a:lnTo>
                  <a:pt x="5299" y="1920"/>
                </a:lnTo>
                <a:lnTo>
                  <a:pt x="5294" y="1923"/>
                </a:lnTo>
                <a:lnTo>
                  <a:pt x="5293" y="1926"/>
                </a:lnTo>
                <a:lnTo>
                  <a:pt x="5293" y="1930"/>
                </a:lnTo>
                <a:lnTo>
                  <a:pt x="5294" y="1937"/>
                </a:lnTo>
                <a:lnTo>
                  <a:pt x="5291" y="1938"/>
                </a:lnTo>
                <a:lnTo>
                  <a:pt x="5289" y="1939"/>
                </a:lnTo>
                <a:lnTo>
                  <a:pt x="5289" y="1940"/>
                </a:lnTo>
                <a:lnTo>
                  <a:pt x="5289" y="1942"/>
                </a:lnTo>
                <a:lnTo>
                  <a:pt x="5290" y="1944"/>
                </a:lnTo>
                <a:lnTo>
                  <a:pt x="5291" y="1945"/>
                </a:lnTo>
                <a:lnTo>
                  <a:pt x="5292" y="1946"/>
                </a:lnTo>
                <a:lnTo>
                  <a:pt x="5294" y="1946"/>
                </a:lnTo>
                <a:lnTo>
                  <a:pt x="5302" y="1934"/>
                </a:lnTo>
                <a:lnTo>
                  <a:pt x="5301" y="1934"/>
                </a:lnTo>
                <a:lnTo>
                  <a:pt x="5301" y="1933"/>
                </a:lnTo>
                <a:lnTo>
                  <a:pt x="5302" y="1933"/>
                </a:lnTo>
                <a:lnTo>
                  <a:pt x="5304" y="1933"/>
                </a:lnTo>
                <a:lnTo>
                  <a:pt x="5306" y="1933"/>
                </a:lnTo>
                <a:lnTo>
                  <a:pt x="5307" y="1934"/>
                </a:lnTo>
                <a:lnTo>
                  <a:pt x="5307" y="1935"/>
                </a:lnTo>
                <a:lnTo>
                  <a:pt x="5306" y="1936"/>
                </a:lnTo>
                <a:lnTo>
                  <a:pt x="5305" y="1937"/>
                </a:lnTo>
                <a:lnTo>
                  <a:pt x="5313" y="1937"/>
                </a:lnTo>
                <a:lnTo>
                  <a:pt x="5319" y="1937"/>
                </a:lnTo>
                <a:lnTo>
                  <a:pt x="5324" y="1937"/>
                </a:lnTo>
                <a:lnTo>
                  <a:pt x="5330" y="1937"/>
                </a:lnTo>
                <a:lnTo>
                  <a:pt x="5330" y="1943"/>
                </a:lnTo>
                <a:lnTo>
                  <a:pt x="5325" y="1946"/>
                </a:lnTo>
                <a:lnTo>
                  <a:pt x="5326" y="1950"/>
                </a:lnTo>
                <a:lnTo>
                  <a:pt x="5327" y="1953"/>
                </a:lnTo>
                <a:lnTo>
                  <a:pt x="5327" y="1958"/>
                </a:lnTo>
                <a:lnTo>
                  <a:pt x="5328" y="1959"/>
                </a:lnTo>
                <a:lnTo>
                  <a:pt x="5329" y="1961"/>
                </a:lnTo>
                <a:lnTo>
                  <a:pt x="5330" y="1963"/>
                </a:lnTo>
                <a:lnTo>
                  <a:pt x="5333" y="1965"/>
                </a:lnTo>
                <a:lnTo>
                  <a:pt x="5337" y="1968"/>
                </a:lnTo>
                <a:lnTo>
                  <a:pt x="5340" y="1969"/>
                </a:lnTo>
                <a:lnTo>
                  <a:pt x="5350" y="1971"/>
                </a:lnTo>
                <a:lnTo>
                  <a:pt x="5350" y="1979"/>
                </a:lnTo>
                <a:lnTo>
                  <a:pt x="5354" y="1976"/>
                </a:lnTo>
                <a:lnTo>
                  <a:pt x="5355" y="1975"/>
                </a:lnTo>
                <a:lnTo>
                  <a:pt x="5356" y="1975"/>
                </a:lnTo>
                <a:lnTo>
                  <a:pt x="5358" y="1974"/>
                </a:lnTo>
                <a:lnTo>
                  <a:pt x="5357" y="1964"/>
                </a:lnTo>
                <a:lnTo>
                  <a:pt x="5356" y="1954"/>
                </a:lnTo>
                <a:lnTo>
                  <a:pt x="5359" y="1956"/>
                </a:lnTo>
                <a:lnTo>
                  <a:pt x="5361" y="1957"/>
                </a:lnTo>
                <a:lnTo>
                  <a:pt x="5363" y="1958"/>
                </a:lnTo>
                <a:lnTo>
                  <a:pt x="5364" y="1958"/>
                </a:lnTo>
                <a:lnTo>
                  <a:pt x="5364" y="1957"/>
                </a:lnTo>
                <a:lnTo>
                  <a:pt x="5363" y="1956"/>
                </a:lnTo>
                <a:lnTo>
                  <a:pt x="5362" y="1954"/>
                </a:lnTo>
                <a:lnTo>
                  <a:pt x="5359" y="1948"/>
                </a:lnTo>
                <a:lnTo>
                  <a:pt x="5359" y="1945"/>
                </a:lnTo>
                <a:lnTo>
                  <a:pt x="5358" y="1943"/>
                </a:lnTo>
                <a:lnTo>
                  <a:pt x="5364" y="1943"/>
                </a:lnTo>
                <a:lnTo>
                  <a:pt x="5367" y="1937"/>
                </a:lnTo>
                <a:lnTo>
                  <a:pt x="5370" y="1932"/>
                </a:lnTo>
                <a:lnTo>
                  <a:pt x="5371" y="1930"/>
                </a:lnTo>
                <a:lnTo>
                  <a:pt x="5373" y="1928"/>
                </a:lnTo>
                <a:lnTo>
                  <a:pt x="5375" y="1926"/>
                </a:lnTo>
                <a:lnTo>
                  <a:pt x="5376" y="1923"/>
                </a:lnTo>
                <a:lnTo>
                  <a:pt x="5377" y="1921"/>
                </a:lnTo>
                <a:lnTo>
                  <a:pt x="5377" y="1919"/>
                </a:lnTo>
                <a:lnTo>
                  <a:pt x="5375" y="1918"/>
                </a:lnTo>
                <a:lnTo>
                  <a:pt x="5374" y="1917"/>
                </a:lnTo>
                <a:lnTo>
                  <a:pt x="5373" y="1916"/>
                </a:lnTo>
                <a:lnTo>
                  <a:pt x="5371" y="1913"/>
                </a:lnTo>
                <a:lnTo>
                  <a:pt x="5369" y="1910"/>
                </a:lnTo>
                <a:lnTo>
                  <a:pt x="5368" y="1906"/>
                </a:lnTo>
                <a:lnTo>
                  <a:pt x="5367" y="1898"/>
                </a:lnTo>
                <a:lnTo>
                  <a:pt x="5367" y="1892"/>
                </a:lnTo>
                <a:lnTo>
                  <a:pt x="5361" y="1893"/>
                </a:lnTo>
                <a:lnTo>
                  <a:pt x="5358" y="1893"/>
                </a:lnTo>
                <a:lnTo>
                  <a:pt x="5356" y="1892"/>
                </a:lnTo>
                <a:close/>
                <a:moveTo>
                  <a:pt x="5246" y="1847"/>
                </a:moveTo>
                <a:lnTo>
                  <a:pt x="5245" y="1851"/>
                </a:lnTo>
                <a:lnTo>
                  <a:pt x="5246" y="1854"/>
                </a:lnTo>
                <a:lnTo>
                  <a:pt x="5246" y="1856"/>
                </a:lnTo>
                <a:lnTo>
                  <a:pt x="5246" y="1858"/>
                </a:lnTo>
                <a:lnTo>
                  <a:pt x="5240" y="1858"/>
                </a:lnTo>
                <a:lnTo>
                  <a:pt x="5237" y="1868"/>
                </a:lnTo>
                <a:lnTo>
                  <a:pt x="5233" y="1878"/>
                </a:lnTo>
                <a:lnTo>
                  <a:pt x="5231" y="1883"/>
                </a:lnTo>
                <a:lnTo>
                  <a:pt x="5228" y="1888"/>
                </a:lnTo>
                <a:lnTo>
                  <a:pt x="5226" y="1892"/>
                </a:lnTo>
                <a:lnTo>
                  <a:pt x="5223" y="1895"/>
                </a:lnTo>
                <a:lnTo>
                  <a:pt x="5222" y="1896"/>
                </a:lnTo>
                <a:lnTo>
                  <a:pt x="5219" y="1897"/>
                </a:lnTo>
                <a:lnTo>
                  <a:pt x="5215" y="1899"/>
                </a:lnTo>
                <a:lnTo>
                  <a:pt x="5210" y="1901"/>
                </a:lnTo>
                <a:lnTo>
                  <a:pt x="5208" y="1902"/>
                </a:lnTo>
                <a:lnTo>
                  <a:pt x="5207" y="1903"/>
                </a:lnTo>
                <a:lnTo>
                  <a:pt x="5204" y="1908"/>
                </a:lnTo>
                <a:lnTo>
                  <a:pt x="5203" y="1911"/>
                </a:lnTo>
                <a:lnTo>
                  <a:pt x="5204" y="1912"/>
                </a:lnTo>
                <a:lnTo>
                  <a:pt x="5205" y="1912"/>
                </a:lnTo>
                <a:lnTo>
                  <a:pt x="5207" y="1912"/>
                </a:lnTo>
                <a:lnTo>
                  <a:pt x="5218" y="1907"/>
                </a:lnTo>
                <a:lnTo>
                  <a:pt x="5224" y="1904"/>
                </a:lnTo>
                <a:lnTo>
                  <a:pt x="5227" y="1902"/>
                </a:lnTo>
                <a:lnTo>
                  <a:pt x="5229" y="1901"/>
                </a:lnTo>
                <a:lnTo>
                  <a:pt x="5230" y="1899"/>
                </a:lnTo>
                <a:lnTo>
                  <a:pt x="5231" y="1897"/>
                </a:lnTo>
                <a:lnTo>
                  <a:pt x="5232" y="1893"/>
                </a:lnTo>
                <a:lnTo>
                  <a:pt x="5233" y="1888"/>
                </a:lnTo>
                <a:lnTo>
                  <a:pt x="5234" y="1886"/>
                </a:lnTo>
                <a:lnTo>
                  <a:pt x="5235" y="1884"/>
                </a:lnTo>
                <a:lnTo>
                  <a:pt x="5236" y="1882"/>
                </a:lnTo>
                <a:lnTo>
                  <a:pt x="5238" y="1880"/>
                </a:lnTo>
                <a:lnTo>
                  <a:pt x="5244" y="1876"/>
                </a:lnTo>
                <a:lnTo>
                  <a:pt x="5249" y="1872"/>
                </a:lnTo>
                <a:lnTo>
                  <a:pt x="5251" y="1869"/>
                </a:lnTo>
                <a:lnTo>
                  <a:pt x="5252" y="1867"/>
                </a:lnTo>
                <a:lnTo>
                  <a:pt x="5251" y="1863"/>
                </a:lnTo>
                <a:lnTo>
                  <a:pt x="5249" y="1857"/>
                </a:lnTo>
                <a:lnTo>
                  <a:pt x="5247" y="1851"/>
                </a:lnTo>
                <a:lnTo>
                  <a:pt x="5246" y="1847"/>
                </a:lnTo>
                <a:close/>
                <a:moveTo>
                  <a:pt x="5271" y="1678"/>
                </a:moveTo>
                <a:lnTo>
                  <a:pt x="5269" y="1690"/>
                </a:lnTo>
                <a:lnTo>
                  <a:pt x="5269" y="1695"/>
                </a:lnTo>
                <a:lnTo>
                  <a:pt x="5269" y="1700"/>
                </a:lnTo>
                <a:lnTo>
                  <a:pt x="5269" y="1710"/>
                </a:lnTo>
                <a:lnTo>
                  <a:pt x="5268" y="1721"/>
                </a:lnTo>
                <a:lnTo>
                  <a:pt x="5263" y="1723"/>
                </a:lnTo>
                <a:lnTo>
                  <a:pt x="5262" y="1725"/>
                </a:lnTo>
                <a:lnTo>
                  <a:pt x="5262" y="1728"/>
                </a:lnTo>
                <a:lnTo>
                  <a:pt x="5263" y="1732"/>
                </a:lnTo>
                <a:lnTo>
                  <a:pt x="5264" y="1731"/>
                </a:lnTo>
                <a:lnTo>
                  <a:pt x="5265" y="1731"/>
                </a:lnTo>
                <a:lnTo>
                  <a:pt x="5265" y="1732"/>
                </a:lnTo>
                <a:lnTo>
                  <a:pt x="5266" y="1733"/>
                </a:lnTo>
                <a:lnTo>
                  <a:pt x="5266" y="1738"/>
                </a:lnTo>
                <a:lnTo>
                  <a:pt x="5261" y="1738"/>
                </a:lnTo>
                <a:lnTo>
                  <a:pt x="5259" y="1738"/>
                </a:lnTo>
                <a:lnTo>
                  <a:pt x="5260" y="1738"/>
                </a:lnTo>
                <a:lnTo>
                  <a:pt x="5255" y="1736"/>
                </a:lnTo>
                <a:lnTo>
                  <a:pt x="5253" y="1735"/>
                </a:lnTo>
                <a:lnTo>
                  <a:pt x="5254" y="1735"/>
                </a:lnTo>
                <a:lnTo>
                  <a:pt x="5253" y="1736"/>
                </a:lnTo>
                <a:lnTo>
                  <a:pt x="5252" y="1740"/>
                </a:lnTo>
                <a:lnTo>
                  <a:pt x="5252" y="1742"/>
                </a:lnTo>
                <a:lnTo>
                  <a:pt x="5253" y="1744"/>
                </a:lnTo>
                <a:lnTo>
                  <a:pt x="5254" y="1745"/>
                </a:lnTo>
                <a:lnTo>
                  <a:pt x="5256" y="1746"/>
                </a:lnTo>
                <a:lnTo>
                  <a:pt x="5257" y="1746"/>
                </a:lnTo>
                <a:lnTo>
                  <a:pt x="5261" y="1760"/>
                </a:lnTo>
                <a:lnTo>
                  <a:pt x="5263" y="1765"/>
                </a:lnTo>
                <a:lnTo>
                  <a:pt x="5266" y="1771"/>
                </a:lnTo>
                <a:lnTo>
                  <a:pt x="5267" y="1770"/>
                </a:lnTo>
                <a:lnTo>
                  <a:pt x="5267" y="1769"/>
                </a:lnTo>
                <a:lnTo>
                  <a:pt x="5269" y="1767"/>
                </a:lnTo>
                <a:lnTo>
                  <a:pt x="5270" y="1766"/>
                </a:lnTo>
                <a:lnTo>
                  <a:pt x="5272" y="1766"/>
                </a:lnTo>
                <a:lnTo>
                  <a:pt x="5274" y="1766"/>
                </a:lnTo>
                <a:lnTo>
                  <a:pt x="5272" y="1776"/>
                </a:lnTo>
                <a:lnTo>
                  <a:pt x="5271" y="1779"/>
                </a:lnTo>
                <a:lnTo>
                  <a:pt x="5271" y="1782"/>
                </a:lnTo>
                <a:lnTo>
                  <a:pt x="5272" y="1785"/>
                </a:lnTo>
                <a:lnTo>
                  <a:pt x="5273" y="1788"/>
                </a:lnTo>
                <a:lnTo>
                  <a:pt x="5277" y="1797"/>
                </a:lnTo>
                <a:lnTo>
                  <a:pt x="5288" y="1793"/>
                </a:lnTo>
                <a:lnTo>
                  <a:pt x="5291" y="1792"/>
                </a:lnTo>
                <a:lnTo>
                  <a:pt x="5294" y="1792"/>
                </a:lnTo>
                <a:lnTo>
                  <a:pt x="5296" y="1793"/>
                </a:lnTo>
                <a:lnTo>
                  <a:pt x="5299" y="1795"/>
                </a:lnTo>
                <a:lnTo>
                  <a:pt x="5308" y="1802"/>
                </a:lnTo>
                <a:lnTo>
                  <a:pt x="5307" y="1797"/>
                </a:lnTo>
                <a:lnTo>
                  <a:pt x="5305" y="1792"/>
                </a:lnTo>
                <a:lnTo>
                  <a:pt x="5305" y="1790"/>
                </a:lnTo>
                <a:lnTo>
                  <a:pt x="5306" y="1790"/>
                </a:lnTo>
                <a:lnTo>
                  <a:pt x="5308" y="1791"/>
                </a:lnTo>
                <a:lnTo>
                  <a:pt x="5310" y="1793"/>
                </a:lnTo>
                <a:lnTo>
                  <a:pt x="5313" y="1796"/>
                </a:lnTo>
                <a:lnTo>
                  <a:pt x="5317" y="1802"/>
                </a:lnTo>
                <a:lnTo>
                  <a:pt x="5321" y="1808"/>
                </a:lnTo>
                <a:lnTo>
                  <a:pt x="5325" y="1813"/>
                </a:lnTo>
                <a:lnTo>
                  <a:pt x="5326" y="1813"/>
                </a:lnTo>
                <a:lnTo>
                  <a:pt x="5327" y="1814"/>
                </a:lnTo>
                <a:lnTo>
                  <a:pt x="5330" y="1816"/>
                </a:lnTo>
                <a:lnTo>
                  <a:pt x="5331" y="1813"/>
                </a:lnTo>
                <a:lnTo>
                  <a:pt x="5330" y="1811"/>
                </a:lnTo>
                <a:lnTo>
                  <a:pt x="5331" y="1810"/>
                </a:lnTo>
                <a:lnTo>
                  <a:pt x="5333" y="1808"/>
                </a:lnTo>
                <a:lnTo>
                  <a:pt x="5327" y="1795"/>
                </a:lnTo>
                <a:lnTo>
                  <a:pt x="5326" y="1789"/>
                </a:lnTo>
                <a:lnTo>
                  <a:pt x="5325" y="1783"/>
                </a:lnTo>
                <a:lnTo>
                  <a:pt x="5313" y="1785"/>
                </a:lnTo>
                <a:lnTo>
                  <a:pt x="5313" y="1777"/>
                </a:lnTo>
                <a:lnTo>
                  <a:pt x="5306" y="1779"/>
                </a:lnTo>
                <a:lnTo>
                  <a:pt x="5300" y="1780"/>
                </a:lnTo>
                <a:lnTo>
                  <a:pt x="5295" y="1781"/>
                </a:lnTo>
                <a:lnTo>
                  <a:pt x="5288" y="1783"/>
                </a:lnTo>
                <a:lnTo>
                  <a:pt x="5287" y="1775"/>
                </a:lnTo>
                <a:lnTo>
                  <a:pt x="5286" y="1771"/>
                </a:lnTo>
                <a:lnTo>
                  <a:pt x="5286" y="1769"/>
                </a:lnTo>
                <a:lnTo>
                  <a:pt x="5285" y="1768"/>
                </a:lnTo>
                <a:lnTo>
                  <a:pt x="5285" y="1769"/>
                </a:lnTo>
                <a:lnTo>
                  <a:pt x="5284" y="1766"/>
                </a:lnTo>
                <a:lnTo>
                  <a:pt x="5282" y="1760"/>
                </a:lnTo>
                <a:lnTo>
                  <a:pt x="5285" y="1758"/>
                </a:lnTo>
                <a:lnTo>
                  <a:pt x="5286" y="1757"/>
                </a:lnTo>
                <a:lnTo>
                  <a:pt x="5286" y="1755"/>
                </a:lnTo>
                <a:lnTo>
                  <a:pt x="5285" y="1753"/>
                </a:lnTo>
                <a:lnTo>
                  <a:pt x="5283" y="1749"/>
                </a:lnTo>
                <a:lnTo>
                  <a:pt x="5283" y="1747"/>
                </a:lnTo>
                <a:lnTo>
                  <a:pt x="5282" y="1746"/>
                </a:lnTo>
                <a:lnTo>
                  <a:pt x="5285" y="1746"/>
                </a:lnTo>
                <a:lnTo>
                  <a:pt x="5289" y="1738"/>
                </a:lnTo>
                <a:lnTo>
                  <a:pt x="5294" y="1731"/>
                </a:lnTo>
                <a:lnTo>
                  <a:pt x="5299" y="1724"/>
                </a:lnTo>
                <a:lnTo>
                  <a:pt x="5302" y="1721"/>
                </a:lnTo>
                <a:lnTo>
                  <a:pt x="5305" y="1718"/>
                </a:lnTo>
                <a:lnTo>
                  <a:pt x="5305" y="1717"/>
                </a:lnTo>
                <a:lnTo>
                  <a:pt x="5305" y="1715"/>
                </a:lnTo>
                <a:lnTo>
                  <a:pt x="5302" y="1710"/>
                </a:lnTo>
                <a:lnTo>
                  <a:pt x="5297" y="1704"/>
                </a:lnTo>
                <a:lnTo>
                  <a:pt x="5296" y="1696"/>
                </a:lnTo>
                <a:lnTo>
                  <a:pt x="5297" y="1690"/>
                </a:lnTo>
                <a:lnTo>
                  <a:pt x="5298" y="1684"/>
                </a:lnTo>
                <a:lnTo>
                  <a:pt x="5299" y="1678"/>
                </a:lnTo>
                <a:lnTo>
                  <a:pt x="5297" y="1679"/>
                </a:lnTo>
                <a:lnTo>
                  <a:pt x="5296" y="1681"/>
                </a:lnTo>
                <a:lnTo>
                  <a:pt x="5294" y="1684"/>
                </a:lnTo>
                <a:lnTo>
                  <a:pt x="5290" y="1685"/>
                </a:lnTo>
                <a:lnTo>
                  <a:pt x="5287" y="1685"/>
                </a:lnTo>
                <a:lnTo>
                  <a:pt x="5284" y="1684"/>
                </a:lnTo>
                <a:lnTo>
                  <a:pt x="5282" y="1683"/>
                </a:lnTo>
                <a:lnTo>
                  <a:pt x="5277" y="1681"/>
                </a:lnTo>
                <a:lnTo>
                  <a:pt x="5271" y="1678"/>
                </a:lnTo>
                <a:close/>
                <a:moveTo>
                  <a:pt x="1635" y="1673"/>
                </a:moveTo>
                <a:lnTo>
                  <a:pt x="1630" y="1681"/>
                </a:lnTo>
                <a:lnTo>
                  <a:pt x="1635" y="1684"/>
                </a:lnTo>
                <a:lnTo>
                  <a:pt x="1640" y="1685"/>
                </a:lnTo>
                <a:lnTo>
                  <a:pt x="1644" y="1687"/>
                </a:lnTo>
                <a:lnTo>
                  <a:pt x="1649" y="1690"/>
                </a:lnTo>
                <a:lnTo>
                  <a:pt x="1649" y="1692"/>
                </a:lnTo>
                <a:lnTo>
                  <a:pt x="1652" y="1693"/>
                </a:lnTo>
                <a:lnTo>
                  <a:pt x="1655" y="1693"/>
                </a:lnTo>
                <a:lnTo>
                  <a:pt x="1660" y="1692"/>
                </a:lnTo>
                <a:lnTo>
                  <a:pt x="1665" y="1690"/>
                </a:lnTo>
                <a:lnTo>
                  <a:pt x="1669" y="1687"/>
                </a:lnTo>
                <a:lnTo>
                  <a:pt x="1671" y="1685"/>
                </a:lnTo>
                <a:lnTo>
                  <a:pt x="1671" y="1684"/>
                </a:lnTo>
                <a:lnTo>
                  <a:pt x="1671" y="1683"/>
                </a:lnTo>
                <a:lnTo>
                  <a:pt x="1670" y="1682"/>
                </a:lnTo>
                <a:lnTo>
                  <a:pt x="1669" y="1681"/>
                </a:lnTo>
                <a:lnTo>
                  <a:pt x="1663" y="1681"/>
                </a:lnTo>
                <a:lnTo>
                  <a:pt x="1663" y="1676"/>
                </a:lnTo>
                <a:lnTo>
                  <a:pt x="1660" y="1674"/>
                </a:lnTo>
                <a:lnTo>
                  <a:pt x="1657" y="1674"/>
                </a:lnTo>
                <a:lnTo>
                  <a:pt x="1650" y="1673"/>
                </a:lnTo>
                <a:lnTo>
                  <a:pt x="1643" y="1673"/>
                </a:lnTo>
                <a:lnTo>
                  <a:pt x="1639" y="1673"/>
                </a:lnTo>
                <a:lnTo>
                  <a:pt x="1635" y="1673"/>
                </a:lnTo>
                <a:close/>
                <a:moveTo>
                  <a:pt x="5083" y="1647"/>
                </a:moveTo>
                <a:lnTo>
                  <a:pt x="5080" y="1648"/>
                </a:lnTo>
                <a:lnTo>
                  <a:pt x="5075" y="1650"/>
                </a:lnTo>
                <a:lnTo>
                  <a:pt x="5071" y="1653"/>
                </a:lnTo>
                <a:lnTo>
                  <a:pt x="5066" y="1656"/>
                </a:lnTo>
                <a:lnTo>
                  <a:pt x="5056" y="1662"/>
                </a:lnTo>
                <a:lnTo>
                  <a:pt x="5049" y="1667"/>
                </a:lnTo>
                <a:lnTo>
                  <a:pt x="5052" y="1677"/>
                </a:lnTo>
                <a:lnTo>
                  <a:pt x="5054" y="1682"/>
                </a:lnTo>
                <a:lnTo>
                  <a:pt x="5056" y="1686"/>
                </a:lnTo>
                <a:lnTo>
                  <a:pt x="5058" y="1690"/>
                </a:lnTo>
                <a:lnTo>
                  <a:pt x="5060" y="1691"/>
                </a:lnTo>
                <a:lnTo>
                  <a:pt x="5062" y="1692"/>
                </a:lnTo>
                <a:lnTo>
                  <a:pt x="5065" y="1693"/>
                </a:lnTo>
                <a:lnTo>
                  <a:pt x="5067" y="1693"/>
                </a:lnTo>
                <a:lnTo>
                  <a:pt x="5071" y="1693"/>
                </a:lnTo>
                <a:lnTo>
                  <a:pt x="5074" y="1692"/>
                </a:lnTo>
                <a:lnTo>
                  <a:pt x="5077" y="1692"/>
                </a:lnTo>
                <a:lnTo>
                  <a:pt x="5079" y="1691"/>
                </a:lnTo>
                <a:lnTo>
                  <a:pt x="5083" y="1688"/>
                </a:lnTo>
                <a:lnTo>
                  <a:pt x="5086" y="1685"/>
                </a:lnTo>
                <a:lnTo>
                  <a:pt x="5088" y="1680"/>
                </a:lnTo>
                <a:lnTo>
                  <a:pt x="5090" y="1675"/>
                </a:lnTo>
                <a:lnTo>
                  <a:pt x="5091" y="1670"/>
                </a:lnTo>
                <a:lnTo>
                  <a:pt x="5094" y="1659"/>
                </a:lnTo>
                <a:lnTo>
                  <a:pt x="5095" y="1659"/>
                </a:lnTo>
                <a:lnTo>
                  <a:pt x="5096" y="1659"/>
                </a:lnTo>
                <a:lnTo>
                  <a:pt x="5097" y="1659"/>
                </a:lnTo>
                <a:lnTo>
                  <a:pt x="5098" y="1658"/>
                </a:lnTo>
                <a:lnTo>
                  <a:pt x="5100" y="1656"/>
                </a:lnTo>
                <a:lnTo>
                  <a:pt x="5100" y="1654"/>
                </a:lnTo>
                <a:lnTo>
                  <a:pt x="5099" y="1653"/>
                </a:lnTo>
                <a:lnTo>
                  <a:pt x="5098" y="1651"/>
                </a:lnTo>
                <a:lnTo>
                  <a:pt x="5095" y="1649"/>
                </a:lnTo>
                <a:lnTo>
                  <a:pt x="5093" y="1648"/>
                </a:lnTo>
                <a:lnTo>
                  <a:pt x="5090" y="1648"/>
                </a:lnTo>
                <a:lnTo>
                  <a:pt x="5083" y="1647"/>
                </a:lnTo>
                <a:close/>
                <a:moveTo>
                  <a:pt x="1551" y="1566"/>
                </a:moveTo>
                <a:lnTo>
                  <a:pt x="1545" y="1568"/>
                </a:lnTo>
                <a:lnTo>
                  <a:pt x="1542" y="1569"/>
                </a:lnTo>
                <a:lnTo>
                  <a:pt x="1540" y="1571"/>
                </a:lnTo>
                <a:lnTo>
                  <a:pt x="1538" y="1573"/>
                </a:lnTo>
                <a:lnTo>
                  <a:pt x="1536" y="1575"/>
                </a:lnTo>
                <a:lnTo>
                  <a:pt x="1532" y="1579"/>
                </a:lnTo>
                <a:lnTo>
                  <a:pt x="1529" y="1583"/>
                </a:lnTo>
                <a:lnTo>
                  <a:pt x="1526" y="1588"/>
                </a:lnTo>
                <a:lnTo>
                  <a:pt x="1523" y="1597"/>
                </a:lnTo>
                <a:lnTo>
                  <a:pt x="1525" y="1596"/>
                </a:lnTo>
                <a:lnTo>
                  <a:pt x="1526" y="1596"/>
                </a:lnTo>
                <a:lnTo>
                  <a:pt x="1530" y="1596"/>
                </a:lnTo>
                <a:lnTo>
                  <a:pt x="1533" y="1595"/>
                </a:lnTo>
                <a:lnTo>
                  <a:pt x="1535" y="1595"/>
                </a:lnTo>
                <a:lnTo>
                  <a:pt x="1537" y="1594"/>
                </a:lnTo>
                <a:lnTo>
                  <a:pt x="1537" y="1588"/>
                </a:lnTo>
                <a:lnTo>
                  <a:pt x="1542" y="1585"/>
                </a:lnTo>
                <a:lnTo>
                  <a:pt x="1544" y="1583"/>
                </a:lnTo>
                <a:lnTo>
                  <a:pt x="1546" y="1582"/>
                </a:lnTo>
                <a:lnTo>
                  <a:pt x="1554" y="1574"/>
                </a:lnTo>
                <a:lnTo>
                  <a:pt x="1558" y="1575"/>
                </a:lnTo>
                <a:lnTo>
                  <a:pt x="1562" y="1575"/>
                </a:lnTo>
                <a:lnTo>
                  <a:pt x="1566" y="1576"/>
                </a:lnTo>
                <a:lnTo>
                  <a:pt x="1571" y="1577"/>
                </a:lnTo>
                <a:lnTo>
                  <a:pt x="1572" y="1579"/>
                </a:lnTo>
                <a:lnTo>
                  <a:pt x="1573" y="1581"/>
                </a:lnTo>
                <a:lnTo>
                  <a:pt x="1575" y="1584"/>
                </a:lnTo>
                <a:lnTo>
                  <a:pt x="1576" y="1586"/>
                </a:lnTo>
                <a:lnTo>
                  <a:pt x="1579" y="1586"/>
                </a:lnTo>
                <a:lnTo>
                  <a:pt x="1582" y="1586"/>
                </a:lnTo>
                <a:lnTo>
                  <a:pt x="1585" y="1585"/>
                </a:lnTo>
                <a:lnTo>
                  <a:pt x="1587" y="1586"/>
                </a:lnTo>
                <a:lnTo>
                  <a:pt x="1590" y="1591"/>
                </a:lnTo>
                <a:lnTo>
                  <a:pt x="1592" y="1591"/>
                </a:lnTo>
                <a:lnTo>
                  <a:pt x="1595" y="1591"/>
                </a:lnTo>
                <a:lnTo>
                  <a:pt x="1597" y="1591"/>
                </a:lnTo>
                <a:lnTo>
                  <a:pt x="1599" y="1591"/>
                </a:lnTo>
                <a:lnTo>
                  <a:pt x="1601" y="1594"/>
                </a:lnTo>
                <a:lnTo>
                  <a:pt x="1603" y="1598"/>
                </a:lnTo>
                <a:lnTo>
                  <a:pt x="1605" y="1601"/>
                </a:lnTo>
                <a:lnTo>
                  <a:pt x="1607" y="1603"/>
                </a:lnTo>
                <a:lnTo>
                  <a:pt x="1608" y="1604"/>
                </a:lnTo>
                <a:lnTo>
                  <a:pt x="1610" y="1605"/>
                </a:lnTo>
                <a:lnTo>
                  <a:pt x="1615" y="1605"/>
                </a:lnTo>
                <a:lnTo>
                  <a:pt x="1620" y="1605"/>
                </a:lnTo>
                <a:lnTo>
                  <a:pt x="1625" y="1604"/>
                </a:lnTo>
                <a:lnTo>
                  <a:pt x="1628" y="1605"/>
                </a:lnTo>
                <a:lnTo>
                  <a:pt x="1630" y="1605"/>
                </a:lnTo>
                <a:lnTo>
                  <a:pt x="1630" y="1607"/>
                </a:lnTo>
                <a:lnTo>
                  <a:pt x="1630" y="1609"/>
                </a:lnTo>
                <a:lnTo>
                  <a:pt x="1630" y="1612"/>
                </a:lnTo>
                <a:lnTo>
                  <a:pt x="1630" y="1614"/>
                </a:lnTo>
                <a:lnTo>
                  <a:pt x="1631" y="1617"/>
                </a:lnTo>
                <a:lnTo>
                  <a:pt x="1634" y="1620"/>
                </a:lnTo>
                <a:lnTo>
                  <a:pt x="1637" y="1622"/>
                </a:lnTo>
                <a:lnTo>
                  <a:pt x="1640" y="1624"/>
                </a:lnTo>
                <a:lnTo>
                  <a:pt x="1648" y="1628"/>
                </a:lnTo>
                <a:lnTo>
                  <a:pt x="1655" y="1631"/>
                </a:lnTo>
                <a:lnTo>
                  <a:pt x="1653" y="1635"/>
                </a:lnTo>
                <a:lnTo>
                  <a:pt x="1651" y="1639"/>
                </a:lnTo>
                <a:lnTo>
                  <a:pt x="1647" y="1647"/>
                </a:lnTo>
                <a:lnTo>
                  <a:pt x="1661" y="1646"/>
                </a:lnTo>
                <a:lnTo>
                  <a:pt x="1676" y="1643"/>
                </a:lnTo>
                <a:lnTo>
                  <a:pt x="1691" y="1641"/>
                </a:lnTo>
                <a:lnTo>
                  <a:pt x="1706" y="1639"/>
                </a:lnTo>
                <a:lnTo>
                  <a:pt x="1703" y="1628"/>
                </a:lnTo>
                <a:lnTo>
                  <a:pt x="1693" y="1629"/>
                </a:lnTo>
                <a:lnTo>
                  <a:pt x="1687" y="1629"/>
                </a:lnTo>
                <a:lnTo>
                  <a:pt x="1685" y="1628"/>
                </a:lnTo>
                <a:lnTo>
                  <a:pt x="1683" y="1628"/>
                </a:lnTo>
                <a:lnTo>
                  <a:pt x="1680" y="1614"/>
                </a:lnTo>
                <a:lnTo>
                  <a:pt x="1676" y="1613"/>
                </a:lnTo>
                <a:lnTo>
                  <a:pt x="1672" y="1613"/>
                </a:lnTo>
                <a:lnTo>
                  <a:pt x="1663" y="1614"/>
                </a:lnTo>
                <a:lnTo>
                  <a:pt x="1663" y="1611"/>
                </a:lnTo>
                <a:lnTo>
                  <a:pt x="1662" y="1609"/>
                </a:lnTo>
                <a:lnTo>
                  <a:pt x="1662" y="1607"/>
                </a:lnTo>
                <a:lnTo>
                  <a:pt x="1661" y="1605"/>
                </a:lnTo>
                <a:lnTo>
                  <a:pt x="1657" y="1603"/>
                </a:lnTo>
                <a:lnTo>
                  <a:pt x="1653" y="1600"/>
                </a:lnTo>
                <a:lnTo>
                  <a:pt x="1645" y="1595"/>
                </a:lnTo>
                <a:lnTo>
                  <a:pt x="1636" y="1591"/>
                </a:lnTo>
                <a:lnTo>
                  <a:pt x="1631" y="1590"/>
                </a:lnTo>
                <a:lnTo>
                  <a:pt x="1627" y="1588"/>
                </a:lnTo>
                <a:lnTo>
                  <a:pt x="1625" y="1588"/>
                </a:lnTo>
                <a:lnTo>
                  <a:pt x="1623" y="1589"/>
                </a:lnTo>
                <a:lnTo>
                  <a:pt x="1620" y="1589"/>
                </a:lnTo>
                <a:lnTo>
                  <a:pt x="1619" y="1589"/>
                </a:lnTo>
                <a:lnTo>
                  <a:pt x="1618" y="1588"/>
                </a:lnTo>
                <a:lnTo>
                  <a:pt x="1617" y="1587"/>
                </a:lnTo>
                <a:lnTo>
                  <a:pt x="1616" y="1586"/>
                </a:lnTo>
                <a:lnTo>
                  <a:pt x="1614" y="1581"/>
                </a:lnTo>
                <a:lnTo>
                  <a:pt x="1612" y="1577"/>
                </a:lnTo>
                <a:lnTo>
                  <a:pt x="1610" y="1574"/>
                </a:lnTo>
                <a:lnTo>
                  <a:pt x="1606" y="1573"/>
                </a:lnTo>
                <a:lnTo>
                  <a:pt x="1598" y="1572"/>
                </a:lnTo>
                <a:lnTo>
                  <a:pt x="1579" y="1569"/>
                </a:lnTo>
                <a:lnTo>
                  <a:pt x="1560" y="1567"/>
                </a:lnTo>
                <a:lnTo>
                  <a:pt x="1551" y="1566"/>
                </a:lnTo>
                <a:close/>
                <a:moveTo>
                  <a:pt x="5280" y="1524"/>
                </a:moveTo>
                <a:lnTo>
                  <a:pt x="5277" y="1529"/>
                </a:lnTo>
                <a:lnTo>
                  <a:pt x="5274" y="1533"/>
                </a:lnTo>
                <a:lnTo>
                  <a:pt x="5269" y="1543"/>
                </a:lnTo>
                <a:lnTo>
                  <a:pt x="5264" y="1552"/>
                </a:lnTo>
                <a:lnTo>
                  <a:pt x="5262" y="1558"/>
                </a:lnTo>
                <a:lnTo>
                  <a:pt x="5260" y="1563"/>
                </a:lnTo>
                <a:lnTo>
                  <a:pt x="5259" y="1570"/>
                </a:lnTo>
                <a:lnTo>
                  <a:pt x="5258" y="1575"/>
                </a:lnTo>
                <a:lnTo>
                  <a:pt x="5258" y="1579"/>
                </a:lnTo>
                <a:lnTo>
                  <a:pt x="5259" y="1582"/>
                </a:lnTo>
                <a:lnTo>
                  <a:pt x="5260" y="1585"/>
                </a:lnTo>
                <a:lnTo>
                  <a:pt x="5261" y="1589"/>
                </a:lnTo>
                <a:lnTo>
                  <a:pt x="5266" y="1597"/>
                </a:lnTo>
                <a:lnTo>
                  <a:pt x="5271" y="1597"/>
                </a:lnTo>
                <a:lnTo>
                  <a:pt x="5275" y="1588"/>
                </a:lnTo>
                <a:lnTo>
                  <a:pt x="5278" y="1580"/>
                </a:lnTo>
                <a:lnTo>
                  <a:pt x="5281" y="1570"/>
                </a:lnTo>
                <a:lnTo>
                  <a:pt x="5283" y="1561"/>
                </a:lnTo>
                <a:lnTo>
                  <a:pt x="5285" y="1551"/>
                </a:lnTo>
                <a:lnTo>
                  <a:pt x="5287" y="1542"/>
                </a:lnTo>
                <a:lnTo>
                  <a:pt x="5288" y="1524"/>
                </a:lnTo>
                <a:lnTo>
                  <a:pt x="5284" y="1524"/>
                </a:lnTo>
                <a:lnTo>
                  <a:pt x="5280" y="1524"/>
                </a:lnTo>
                <a:close/>
                <a:moveTo>
                  <a:pt x="5448" y="1313"/>
                </a:moveTo>
                <a:lnTo>
                  <a:pt x="5443" y="1324"/>
                </a:lnTo>
                <a:lnTo>
                  <a:pt x="5441" y="1324"/>
                </a:lnTo>
                <a:lnTo>
                  <a:pt x="5440" y="1325"/>
                </a:lnTo>
                <a:lnTo>
                  <a:pt x="5439" y="1324"/>
                </a:lnTo>
                <a:lnTo>
                  <a:pt x="5438" y="1324"/>
                </a:lnTo>
                <a:lnTo>
                  <a:pt x="5436" y="1322"/>
                </a:lnTo>
                <a:lnTo>
                  <a:pt x="5434" y="1321"/>
                </a:lnTo>
                <a:lnTo>
                  <a:pt x="5435" y="1323"/>
                </a:lnTo>
                <a:lnTo>
                  <a:pt x="5434" y="1324"/>
                </a:lnTo>
                <a:lnTo>
                  <a:pt x="5434" y="1326"/>
                </a:lnTo>
                <a:lnTo>
                  <a:pt x="5433" y="1327"/>
                </a:lnTo>
                <a:lnTo>
                  <a:pt x="5431" y="1328"/>
                </a:lnTo>
                <a:lnTo>
                  <a:pt x="5432" y="1330"/>
                </a:lnTo>
                <a:lnTo>
                  <a:pt x="5434" y="1333"/>
                </a:lnTo>
                <a:lnTo>
                  <a:pt x="5436" y="1336"/>
                </a:lnTo>
                <a:lnTo>
                  <a:pt x="5440" y="1344"/>
                </a:lnTo>
                <a:lnTo>
                  <a:pt x="5437" y="1342"/>
                </a:lnTo>
                <a:lnTo>
                  <a:pt x="5436" y="1341"/>
                </a:lnTo>
                <a:lnTo>
                  <a:pt x="5435" y="1342"/>
                </a:lnTo>
                <a:lnTo>
                  <a:pt x="5435" y="1344"/>
                </a:lnTo>
                <a:lnTo>
                  <a:pt x="5436" y="1346"/>
                </a:lnTo>
                <a:lnTo>
                  <a:pt x="5437" y="1349"/>
                </a:lnTo>
                <a:lnTo>
                  <a:pt x="5438" y="1351"/>
                </a:lnTo>
                <a:lnTo>
                  <a:pt x="5440" y="1352"/>
                </a:lnTo>
                <a:lnTo>
                  <a:pt x="5441" y="1352"/>
                </a:lnTo>
                <a:lnTo>
                  <a:pt x="5442" y="1352"/>
                </a:lnTo>
                <a:lnTo>
                  <a:pt x="5443" y="1352"/>
                </a:lnTo>
                <a:lnTo>
                  <a:pt x="5445" y="1351"/>
                </a:lnTo>
                <a:lnTo>
                  <a:pt x="5448" y="1352"/>
                </a:lnTo>
                <a:lnTo>
                  <a:pt x="5448" y="1341"/>
                </a:lnTo>
                <a:lnTo>
                  <a:pt x="5447" y="1341"/>
                </a:lnTo>
                <a:lnTo>
                  <a:pt x="5446" y="1341"/>
                </a:lnTo>
                <a:lnTo>
                  <a:pt x="5445" y="1340"/>
                </a:lnTo>
                <a:lnTo>
                  <a:pt x="5446" y="1339"/>
                </a:lnTo>
                <a:lnTo>
                  <a:pt x="5447" y="1339"/>
                </a:lnTo>
                <a:lnTo>
                  <a:pt x="5448" y="1338"/>
                </a:lnTo>
                <a:lnTo>
                  <a:pt x="5451" y="1338"/>
                </a:lnTo>
                <a:lnTo>
                  <a:pt x="5451" y="1341"/>
                </a:lnTo>
                <a:lnTo>
                  <a:pt x="5451" y="1343"/>
                </a:lnTo>
                <a:lnTo>
                  <a:pt x="5451" y="1344"/>
                </a:lnTo>
                <a:lnTo>
                  <a:pt x="5452" y="1345"/>
                </a:lnTo>
                <a:lnTo>
                  <a:pt x="5454" y="1346"/>
                </a:lnTo>
                <a:lnTo>
                  <a:pt x="5447" y="1355"/>
                </a:lnTo>
                <a:lnTo>
                  <a:pt x="5445" y="1359"/>
                </a:lnTo>
                <a:lnTo>
                  <a:pt x="5444" y="1362"/>
                </a:lnTo>
                <a:lnTo>
                  <a:pt x="5443" y="1369"/>
                </a:lnTo>
                <a:lnTo>
                  <a:pt x="5443" y="1380"/>
                </a:lnTo>
                <a:lnTo>
                  <a:pt x="5445" y="1379"/>
                </a:lnTo>
                <a:lnTo>
                  <a:pt x="5446" y="1378"/>
                </a:lnTo>
                <a:lnTo>
                  <a:pt x="5448" y="1377"/>
                </a:lnTo>
                <a:lnTo>
                  <a:pt x="5450" y="1377"/>
                </a:lnTo>
                <a:lnTo>
                  <a:pt x="5451" y="1377"/>
                </a:lnTo>
                <a:lnTo>
                  <a:pt x="5450" y="1378"/>
                </a:lnTo>
                <a:lnTo>
                  <a:pt x="5449" y="1379"/>
                </a:lnTo>
                <a:lnTo>
                  <a:pt x="5448" y="1380"/>
                </a:lnTo>
                <a:lnTo>
                  <a:pt x="5448" y="1381"/>
                </a:lnTo>
                <a:lnTo>
                  <a:pt x="5449" y="1382"/>
                </a:lnTo>
                <a:lnTo>
                  <a:pt x="5451" y="1384"/>
                </a:lnTo>
                <a:lnTo>
                  <a:pt x="5454" y="1386"/>
                </a:lnTo>
                <a:lnTo>
                  <a:pt x="5456" y="1382"/>
                </a:lnTo>
                <a:lnTo>
                  <a:pt x="5460" y="1378"/>
                </a:lnTo>
                <a:lnTo>
                  <a:pt x="5463" y="1373"/>
                </a:lnTo>
                <a:lnTo>
                  <a:pt x="5464" y="1371"/>
                </a:lnTo>
                <a:lnTo>
                  <a:pt x="5465" y="1369"/>
                </a:lnTo>
                <a:lnTo>
                  <a:pt x="5466" y="1366"/>
                </a:lnTo>
                <a:lnTo>
                  <a:pt x="5466" y="1363"/>
                </a:lnTo>
                <a:lnTo>
                  <a:pt x="5467" y="1357"/>
                </a:lnTo>
                <a:lnTo>
                  <a:pt x="5467" y="1352"/>
                </a:lnTo>
                <a:lnTo>
                  <a:pt x="5467" y="1349"/>
                </a:lnTo>
                <a:lnTo>
                  <a:pt x="5468" y="1346"/>
                </a:lnTo>
                <a:lnTo>
                  <a:pt x="5474" y="1344"/>
                </a:lnTo>
                <a:lnTo>
                  <a:pt x="5474" y="1340"/>
                </a:lnTo>
                <a:lnTo>
                  <a:pt x="5472" y="1338"/>
                </a:lnTo>
                <a:lnTo>
                  <a:pt x="5471" y="1336"/>
                </a:lnTo>
                <a:lnTo>
                  <a:pt x="5471" y="1334"/>
                </a:lnTo>
                <a:lnTo>
                  <a:pt x="5471" y="1332"/>
                </a:lnTo>
                <a:lnTo>
                  <a:pt x="5465" y="1332"/>
                </a:lnTo>
                <a:lnTo>
                  <a:pt x="5466" y="1330"/>
                </a:lnTo>
                <a:lnTo>
                  <a:pt x="5468" y="1328"/>
                </a:lnTo>
                <a:lnTo>
                  <a:pt x="5468" y="1326"/>
                </a:lnTo>
                <a:lnTo>
                  <a:pt x="5469" y="1325"/>
                </a:lnTo>
                <a:lnTo>
                  <a:pt x="5469" y="1323"/>
                </a:lnTo>
                <a:lnTo>
                  <a:pt x="5468" y="1321"/>
                </a:lnTo>
                <a:lnTo>
                  <a:pt x="5464" y="1321"/>
                </a:lnTo>
                <a:lnTo>
                  <a:pt x="5460" y="1321"/>
                </a:lnTo>
                <a:lnTo>
                  <a:pt x="5458" y="1320"/>
                </a:lnTo>
                <a:lnTo>
                  <a:pt x="5457" y="1318"/>
                </a:lnTo>
                <a:lnTo>
                  <a:pt x="5456" y="1315"/>
                </a:lnTo>
                <a:lnTo>
                  <a:pt x="5455" y="1314"/>
                </a:lnTo>
                <a:lnTo>
                  <a:pt x="5454" y="1313"/>
                </a:lnTo>
                <a:lnTo>
                  <a:pt x="5451" y="1313"/>
                </a:lnTo>
                <a:lnTo>
                  <a:pt x="5448" y="1313"/>
                </a:lnTo>
                <a:close/>
                <a:moveTo>
                  <a:pt x="5628" y="1130"/>
                </a:moveTo>
                <a:lnTo>
                  <a:pt x="5628" y="1131"/>
                </a:lnTo>
                <a:lnTo>
                  <a:pt x="5628" y="1132"/>
                </a:lnTo>
                <a:lnTo>
                  <a:pt x="5628" y="1134"/>
                </a:lnTo>
                <a:lnTo>
                  <a:pt x="5629" y="1136"/>
                </a:lnTo>
                <a:lnTo>
                  <a:pt x="5628" y="1138"/>
                </a:lnTo>
                <a:lnTo>
                  <a:pt x="5627" y="1140"/>
                </a:lnTo>
                <a:lnTo>
                  <a:pt x="5625" y="1141"/>
                </a:lnTo>
                <a:lnTo>
                  <a:pt x="5620" y="1144"/>
                </a:lnTo>
                <a:lnTo>
                  <a:pt x="5622" y="1152"/>
                </a:lnTo>
                <a:lnTo>
                  <a:pt x="5623" y="1161"/>
                </a:lnTo>
                <a:lnTo>
                  <a:pt x="5618" y="1163"/>
                </a:lnTo>
                <a:lnTo>
                  <a:pt x="5616" y="1164"/>
                </a:lnTo>
                <a:lnTo>
                  <a:pt x="5614" y="1166"/>
                </a:lnTo>
                <a:lnTo>
                  <a:pt x="5617" y="1167"/>
                </a:lnTo>
                <a:lnTo>
                  <a:pt x="5620" y="1168"/>
                </a:lnTo>
                <a:lnTo>
                  <a:pt x="5622" y="1171"/>
                </a:lnTo>
                <a:lnTo>
                  <a:pt x="5623" y="1172"/>
                </a:lnTo>
                <a:lnTo>
                  <a:pt x="5623" y="1173"/>
                </a:lnTo>
                <a:lnTo>
                  <a:pt x="5623" y="1175"/>
                </a:lnTo>
                <a:lnTo>
                  <a:pt x="5622" y="1177"/>
                </a:lnTo>
                <a:lnTo>
                  <a:pt x="5620" y="1179"/>
                </a:lnTo>
                <a:lnTo>
                  <a:pt x="5618" y="1180"/>
                </a:lnTo>
                <a:lnTo>
                  <a:pt x="5617" y="1180"/>
                </a:lnTo>
                <a:lnTo>
                  <a:pt x="5618" y="1186"/>
                </a:lnTo>
                <a:lnTo>
                  <a:pt x="5617" y="1192"/>
                </a:lnTo>
                <a:lnTo>
                  <a:pt x="5597" y="1220"/>
                </a:lnTo>
                <a:lnTo>
                  <a:pt x="5592" y="1220"/>
                </a:lnTo>
                <a:lnTo>
                  <a:pt x="5591" y="1222"/>
                </a:lnTo>
                <a:lnTo>
                  <a:pt x="5590" y="1224"/>
                </a:lnTo>
                <a:lnTo>
                  <a:pt x="5590" y="1228"/>
                </a:lnTo>
                <a:lnTo>
                  <a:pt x="5590" y="1230"/>
                </a:lnTo>
                <a:lnTo>
                  <a:pt x="5589" y="1231"/>
                </a:lnTo>
                <a:lnTo>
                  <a:pt x="5588" y="1233"/>
                </a:lnTo>
                <a:lnTo>
                  <a:pt x="5586" y="1234"/>
                </a:lnTo>
                <a:lnTo>
                  <a:pt x="5586" y="1237"/>
                </a:lnTo>
                <a:lnTo>
                  <a:pt x="5584" y="1238"/>
                </a:lnTo>
                <a:lnTo>
                  <a:pt x="5583" y="1238"/>
                </a:lnTo>
                <a:lnTo>
                  <a:pt x="5579" y="1238"/>
                </a:lnTo>
                <a:lnTo>
                  <a:pt x="5576" y="1238"/>
                </a:lnTo>
                <a:lnTo>
                  <a:pt x="5572" y="1240"/>
                </a:lnTo>
                <a:lnTo>
                  <a:pt x="5572" y="1245"/>
                </a:lnTo>
                <a:lnTo>
                  <a:pt x="5567" y="1245"/>
                </a:lnTo>
                <a:lnTo>
                  <a:pt x="5561" y="1245"/>
                </a:lnTo>
                <a:lnTo>
                  <a:pt x="5561" y="1243"/>
                </a:lnTo>
                <a:lnTo>
                  <a:pt x="5561" y="1240"/>
                </a:lnTo>
                <a:lnTo>
                  <a:pt x="5561" y="1237"/>
                </a:lnTo>
                <a:lnTo>
                  <a:pt x="5561" y="1234"/>
                </a:lnTo>
                <a:lnTo>
                  <a:pt x="5562" y="1232"/>
                </a:lnTo>
                <a:lnTo>
                  <a:pt x="5565" y="1230"/>
                </a:lnTo>
                <a:lnTo>
                  <a:pt x="5568" y="1228"/>
                </a:lnTo>
                <a:lnTo>
                  <a:pt x="5569" y="1225"/>
                </a:lnTo>
                <a:lnTo>
                  <a:pt x="5566" y="1227"/>
                </a:lnTo>
                <a:lnTo>
                  <a:pt x="5562" y="1229"/>
                </a:lnTo>
                <a:lnTo>
                  <a:pt x="5558" y="1231"/>
                </a:lnTo>
                <a:lnTo>
                  <a:pt x="5556" y="1232"/>
                </a:lnTo>
                <a:lnTo>
                  <a:pt x="5555" y="1234"/>
                </a:lnTo>
                <a:lnTo>
                  <a:pt x="5555" y="1235"/>
                </a:lnTo>
                <a:lnTo>
                  <a:pt x="5555" y="1237"/>
                </a:lnTo>
                <a:lnTo>
                  <a:pt x="5555" y="1241"/>
                </a:lnTo>
                <a:lnTo>
                  <a:pt x="5555" y="1244"/>
                </a:lnTo>
                <a:lnTo>
                  <a:pt x="5555" y="1248"/>
                </a:lnTo>
                <a:lnTo>
                  <a:pt x="5555" y="1250"/>
                </a:lnTo>
                <a:lnTo>
                  <a:pt x="5553" y="1252"/>
                </a:lnTo>
                <a:lnTo>
                  <a:pt x="5550" y="1255"/>
                </a:lnTo>
                <a:lnTo>
                  <a:pt x="5546" y="1259"/>
                </a:lnTo>
                <a:lnTo>
                  <a:pt x="5544" y="1262"/>
                </a:lnTo>
                <a:lnTo>
                  <a:pt x="5544" y="1264"/>
                </a:lnTo>
                <a:lnTo>
                  <a:pt x="5544" y="1266"/>
                </a:lnTo>
                <a:lnTo>
                  <a:pt x="5545" y="1268"/>
                </a:lnTo>
                <a:lnTo>
                  <a:pt x="5547" y="1270"/>
                </a:lnTo>
                <a:lnTo>
                  <a:pt x="5547" y="1271"/>
                </a:lnTo>
                <a:lnTo>
                  <a:pt x="5547" y="1273"/>
                </a:lnTo>
                <a:lnTo>
                  <a:pt x="5547" y="1274"/>
                </a:lnTo>
                <a:lnTo>
                  <a:pt x="5546" y="1275"/>
                </a:lnTo>
                <a:lnTo>
                  <a:pt x="5544" y="1276"/>
                </a:lnTo>
                <a:lnTo>
                  <a:pt x="5543" y="1278"/>
                </a:lnTo>
                <a:lnTo>
                  <a:pt x="5541" y="1282"/>
                </a:lnTo>
                <a:lnTo>
                  <a:pt x="5531" y="1277"/>
                </a:lnTo>
                <a:lnTo>
                  <a:pt x="5527" y="1276"/>
                </a:lnTo>
                <a:lnTo>
                  <a:pt x="5524" y="1275"/>
                </a:lnTo>
                <a:lnTo>
                  <a:pt x="5520" y="1276"/>
                </a:lnTo>
                <a:lnTo>
                  <a:pt x="5518" y="1276"/>
                </a:lnTo>
                <a:lnTo>
                  <a:pt x="5516" y="1277"/>
                </a:lnTo>
                <a:lnTo>
                  <a:pt x="5505" y="1282"/>
                </a:lnTo>
                <a:lnTo>
                  <a:pt x="5505" y="1279"/>
                </a:lnTo>
                <a:lnTo>
                  <a:pt x="5505" y="1277"/>
                </a:lnTo>
                <a:lnTo>
                  <a:pt x="5504" y="1276"/>
                </a:lnTo>
                <a:lnTo>
                  <a:pt x="5502" y="1276"/>
                </a:lnTo>
                <a:lnTo>
                  <a:pt x="5497" y="1278"/>
                </a:lnTo>
                <a:lnTo>
                  <a:pt x="5495" y="1279"/>
                </a:lnTo>
                <a:lnTo>
                  <a:pt x="5493" y="1281"/>
                </a:lnTo>
                <a:lnTo>
                  <a:pt x="5489" y="1285"/>
                </a:lnTo>
                <a:lnTo>
                  <a:pt x="5485" y="1289"/>
                </a:lnTo>
                <a:lnTo>
                  <a:pt x="5477" y="1298"/>
                </a:lnTo>
                <a:lnTo>
                  <a:pt x="5473" y="1301"/>
                </a:lnTo>
                <a:lnTo>
                  <a:pt x="5468" y="1304"/>
                </a:lnTo>
                <a:lnTo>
                  <a:pt x="5466" y="1305"/>
                </a:lnTo>
                <a:lnTo>
                  <a:pt x="5464" y="1305"/>
                </a:lnTo>
                <a:lnTo>
                  <a:pt x="5463" y="1305"/>
                </a:lnTo>
                <a:lnTo>
                  <a:pt x="5462" y="1304"/>
                </a:lnTo>
                <a:lnTo>
                  <a:pt x="5459" y="1302"/>
                </a:lnTo>
                <a:lnTo>
                  <a:pt x="5457" y="1301"/>
                </a:lnTo>
                <a:lnTo>
                  <a:pt x="5457" y="1307"/>
                </a:lnTo>
                <a:lnTo>
                  <a:pt x="5457" y="1313"/>
                </a:lnTo>
                <a:lnTo>
                  <a:pt x="5467" y="1312"/>
                </a:lnTo>
                <a:lnTo>
                  <a:pt x="5474" y="1312"/>
                </a:lnTo>
                <a:lnTo>
                  <a:pt x="5482" y="1313"/>
                </a:lnTo>
                <a:lnTo>
                  <a:pt x="5483" y="1308"/>
                </a:lnTo>
                <a:lnTo>
                  <a:pt x="5484" y="1305"/>
                </a:lnTo>
                <a:lnTo>
                  <a:pt x="5485" y="1304"/>
                </a:lnTo>
                <a:lnTo>
                  <a:pt x="5498" y="1303"/>
                </a:lnTo>
                <a:lnTo>
                  <a:pt x="5508" y="1303"/>
                </a:lnTo>
                <a:lnTo>
                  <a:pt x="5516" y="1301"/>
                </a:lnTo>
                <a:lnTo>
                  <a:pt x="5533" y="1301"/>
                </a:lnTo>
                <a:lnTo>
                  <a:pt x="5532" y="1304"/>
                </a:lnTo>
                <a:lnTo>
                  <a:pt x="5531" y="1305"/>
                </a:lnTo>
                <a:lnTo>
                  <a:pt x="5527" y="1307"/>
                </a:lnTo>
                <a:lnTo>
                  <a:pt x="5528" y="1309"/>
                </a:lnTo>
                <a:lnTo>
                  <a:pt x="5528" y="1313"/>
                </a:lnTo>
                <a:lnTo>
                  <a:pt x="5527" y="1318"/>
                </a:lnTo>
                <a:lnTo>
                  <a:pt x="5530" y="1320"/>
                </a:lnTo>
                <a:lnTo>
                  <a:pt x="5531" y="1321"/>
                </a:lnTo>
                <a:lnTo>
                  <a:pt x="5531" y="1323"/>
                </a:lnTo>
                <a:lnTo>
                  <a:pt x="5533" y="1327"/>
                </a:lnTo>
                <a:lnTo>
                  <a:pt x="5534" y="1326"/>
                </a:lnTo>
                <a:lnTo>
                  <a:pt x="5535" y="1326"/>
                </a:lnTo>
                <a:lnTo>
                  <a:pt x="5538" y="1327"/>
                </a:lnTo>
                <a:lnTo>
                  <a:pt x="5541" y="1327"/>
                </a:lnTo>
                <a:lnTo>
                  <a:pt x="5544" y="1327"/>
                </a:lnTo>
                <a:lnTo>
                  <a:pt x="5545" y="1326"/>
                </a:lnTo>
                <a:lnTo>
                  <a:pt x="5546" y="1325"/>
                </a:lnTo>
                <a:lnTo>
                  <a:pt x="5547" y="1321"/>
                </a:lnTo>
                <a:lnTo>
                  <a:pt x="5548" y="1318"/>
                </a:lnTo>
                <a:lnTo>
                  <a:pt x="5549" y="1317"/>
                </a:lnTo>
                <a:lnTo>
                  <a:pt x="5550" y="1315"/>
                </a:lnTo>
                <a:lnTo>
                  <a:pt x="5552" y="1314"/>
                </a:lnTo>
                <a:lnTo>
                  <a:pt x="5555" y="1313"/>
                </a:lnTo>
                <a:lnTo>
                  <a:pt x="5558" y="1312"/>
                </a:lnTo>
                <a:lnTo>
                  <a:pt x="5561" y="1310"/>
                </a:lnTo>
                <a:lnTo>
                  <a:pt x="5559" y="1304"/>
                </a:lnTo>
                <a:lnTo>
                  <a:pt x="5558" y="1302"/>
                </a:lnTo>
                <a:lnTo>
                  <a:pt x="5558" y="1299"/>
                </a:lnTo>
                <a:lnTo>
                  <a:pt x="5564" y="1299"/>
                </a:lnTo>
                <a:lnTo>
                  <a:pt x="5567" y="1299"/>
                </a:lnTo>
                <a:lnTo>
                  <a:pt x="5570" y="1300"/>
                </a:lnTo>
                <a:lnTo>
                  <a:pt x="5572" y="1301"/>
                </a:lnTo>
                <a:lnTo>
                  <a:pt x="5570" y="1301"/>
                </a:lnTo>
                <a:lnTo>
                  <a:pt x="5569" y="1302"/>
                </a:lnTo>
                <a:lnTo>
                  <a:pt x="5569" y="1303"/>
                </a:lnTo>
                <a:lnTo>
                  <a:pt x="5569" y="1305"/>
                </a:lnTo>
                <a:lnTo>
                  <a:pt x="5569" y="1307"/>
                </a:lnTo>
                <a:lnTo>
                  <a:pt x="5571" y="1307"/>
                </a:lnTo>
                <a:lnTo>
                  <a:pt x="5572" y="1306"/>
                </a:lnTo>
                <a:lnTo>
                  <a:pt x="5573" y="1304"/>
                </a:lnTo>
                <a:lnTo>
                  <a:pt x="5574" y="1302"/>
                </a:lnTo>
                <a:lnTo>
                  <a:pt x="5575" y="1301"/>
                </a:lnTo>
                <a:lnTo>
                  <a:pt x="5578" y="1301"/>
                </a:lnTo>
                <a:lnTo>
                  <a:pt x="5582" y="1302"/>
                </a:lnTo>
                <a:lnTo>
                  <a:pt x="5585" y="1303"/>
                </a:lnTo>
                <a:lnTo>
                  <a:pt x="5589" y="1304"/>
                </a:lnTo>
                <a:lnTo>
                  <a:pt x="5593" y="1298"/>
                </a:lnTo>
                <a:lnTo>
                  <a:pt x="5595" y="1295"/>
                </a:lnTo>
                <a:lnTo>
                  <a:pt x="5597" y="1293"/>
                </a:lnTo>
                <a:lnTo>
                  <a:pt x="5600" y="1298"/>
                </a:lnTo>
                <a:lnTo>
                  <a:pt x="5601" y="1302"/>
                </a:lnTo>
                <a:lnTo>
                  <a:pt x="5601" y="1304"/>
                </a:lnTo>
                <a:lnTo>
                  <a:pt x="5600" y="1304"/>
                </a:lnTo>
                <a:lnTo>
                  <a:pt x="5606" y="1304"/>
                </a:lnTo>
                <a:lnTo>
                  <a:pt x="5607" y="1297"/>
                </a:lnTo>
                <a:lnTo>
                  <a:pt x="5607" y="1294"/>
                </a:lnTo>
                <a:lnTo>
                  <a:pt x="5609" y="1290"/>
                </a:lnTo>
                <a:lnTo>
                  <a:pt x="5617" y="1290"/>
                </a:lnTo>
                <a:lnTo>
                  <a:pt x="5618" y="1288"/>
                </a:lnTo>
                <a:lnTo>
                  <a:pt x="5618" y="1285"/>
                </a:lnTo>
                <a:lnTo>
                  <a:pt x="5618" y="1281"/>
                </a:lnTo>
                <a:lnTo>
                  <a:pt x="5618" y="1277"/>
                </a:lnTo>
                <a:lnTo>
                  <a:pt x="5618" y="1276"/>
                </a:lnTo>
                <a:lnTo>
                  <a:pt x="5619" y="1275"/>
                </a:lnTo>
                <a:lnTo>
                  <a:pt x="5620" y="1273"/>
                </a:lnTo>
                <a:lnTo>
                  <a:pt x="5621" y="1272"/>
                </a:lnTo>
                <a:lnTo>
                  <a:pt x="5622" y="1272"/>
                </a:lnTo>
                <a:lnTo>
                  <a:pt x="5623" y="1273"/>
                </a:lnTo>
                <a:lnTo>
                  <a:pt x="5624" y="1273"/>
                </a:lnTo>
                <a:lnTo>
                  <a:pt x="5625" y="1275"/>
                </a:lnTo>
                <a:lnTo>
                  <a:pt x="5626" y="1276"/>
                </a:lnTo>
                <a:lnTo>
                  <a:pt x="5624" y="1279"/>
                </a:lnTo>
                <a:lnTo>
                  <a:pt x="5620" y="1286"/>
                </a:lnTo>
                <a:lnTo>
                  <a:pt x="5619" y="1290"/>
                </a:lnTo>
                <a:lnTo>
                  <a:pt x="5619" y="1291"/>
                </a:lnTo>
                <a:lnTo>
                  <a:pt x="5619" y="1293"/>
                </a:lnTo>
                <a:lnTo>
                  <a:pt x="5619" y="1294"/>
                </a:lnTo>
                <a:lnTo>
                  <a:pt x="5620" y="1295"/>
                </a:lnTo>
                <a:lnTo>
                  <a:pt x="5621" y="1296"/>
                </a:lnTo>
                <a:lnTo>
                  <a:pt x="5623" y="1296"/>
                </a:lnTo>
                <a:lnTo>
                  <a:pt x="5631" y="1287"/>
                </a:lnTo>
                <a:lnTo>
                  <a:pt x="5635" y="1281"/>
                </a:lnTo>
                <a:lnTo>
                  <a:pt x="5635" y="1278"/>
                </a:lnTo>
                <a:lnTo>
                  <a:pt x="5636" y="1275"/>
                </a:lnTo>
                <a:lnTo>
                  <a:pt x="5635" y="1273"/>
                </a:lnTo>
                <a:lnTo>
                  <a:pt x="5634" y="1271"/>
                </a:lnTo>
                <a:lnTo>
                  <a:pt x="5632" y="1269"/>
                </a:lnTo>
                <a:lnTo>
                  <a:pt x="5628" y="1268"/>
                </a:lnTo>
                <a:lnTo>
                  <a:pt x="5631" y="1266"/>
                </a:lnTo>
                <a:lnTo>
                  <a:pt x="5632" y="1264"/>
                </a:lnTo>
                <a:lnTo>
                  <a:pt x="5632" y="1263"/>
                </a:lnTo>
                <a:lnTo>
                  <a:pt x="5632" y="1261"/>
                </a:lnTo>
                <a:lnTo>
                  <a:pt x="5631" y="1255"/>
                </a:lnTo>
                <a:lnTo>
                  <a:pt x="5631" y="1252"/>
                </a:lnTo>
                <a:lnTo>
                  <a:pt x="5631" y="1250"/>
                </a:lnTo>
                <a:lnTo>
                  <a:pt x="5631" y="1248"/>
                </a:lnTo>
                <a:lnTo>
                  <a:pt x="5637" y="1240"/>
                </a:lnTo>
                <a:lnTo>
                  <a:pt x="5637" y="1235"/>
                </a:lnTo>
                <a:lnTo>
                  <a:pt x="5637" y="1231"/>
                </a:lnTo>
                <a:lnTo>
                  <a:pt x="5637" y="1223"/>
                </a:lnTo>
                <a:lnTo>
                  <a:pt x="5636" y="1214"/>
                </a:lnTo>
                <a:lnTo>
                  <a:pt x="5636" y="1210"/>
                </a:lnTo>
                <a:lnTo>
                  <a:pt x="5637" y="1206"/>
                </a:lnTo>
                <a:lnTo>
                  <a:pt x="5638" y="1204"/>
                </a:lnTo>
                <a:lnTo>
                  <a:pt x="5639" y="1203"/>
                </a:lnTo>
                <a:lnTo>
                  <a:pt x="5642" y="1202"/>
                </a:lnTo>
                <a:lnTo>
                  <a:pt x="5645" y="1202"/>
                </a:lnTo>
                <a:lnTo>
                  <a:pt x="5647" y="1201"/>
                </a:lnTo>
                <a:lnTo>
                  <a:pt x="5648" y="1200"/>
                </a:lnTo>
                <a:lnTo>
                  <a:pt x="5649" y="1199"/>
                </a:lnTo>
                <a:lnTo>
                  <a:pt x="5649" y="1198"/>
                </a:lnTo>
                <a:lnTo>
                  <a:pt x="5647" y="1195"/>
                </a:lnTo>
                <a:lnTo>
                  <a:pt x="5645" y="1193"/>
                </a:lnTo>
                <a:lnTo>
                  <a:pt x="5645" y="1192"/>
                </a:lnTo>
                <a:lnTo>
                  <a:pt x="5651" y="1192"/>
                </a:lnTo>
                <a:lnTo>
                  <a:pt x="5653" y="1185"/>
                </a:lnTo>
                <a:lnTo>
                  <a:pt x="5654" y="1179"/>
                </a:lnTo>
                <a:lnTo>
                  <a:pt x="5655" y="1173"/>
                </a:lnTo>
                <a:lnTo>
                  <a:pt x="5655" y="1168"/>
                </a:lnTo>
                <a:lnTo>
                  <a:pt x="5654" y="1163"/>
                </a:lnTo>
                <a:lnTo>
                  <a:pt x="5653" y="1158"/>
                </a:lnTo>
                <a:lnTo>
                  <a:pt x="5648" y="1147"/>
                </a:lnTo>
                <a:lnTo>
                  <a:pt x="5647" y="1144"/>
                </a:lnTo>
                <a:lnTo>
                  <a:pt x="5647" y="1141"/>
                </a:lnTo>
                <a:lnTo>
                  <a:pt x="5646" y="1137"/>
                </a:lnTo>
                <a:lnTo>
                  <a:pt x="5645" y="1135"/>
                </a:lnTo>
                <a:lnTo>
                  <a:pt x="5628" y="1130"/>
                </a:lnTo>
                <a:close/>
                <a:moveTo>
                  <a:pt x="5651" y="1012"/>
                </a:moveTo>
                <a:lnTo>
                  <a:pt x="5650" y="1012"/>
                </a:lnTo>
                <a:lnTo>
                  <a:pt x="5649" y="1013"/>
                </a:lnTo>
                <a:lnTo>
                  <a:pt x="5648" y="1014"/>
                </a:lnTo>
                <a:lnTo>
                  <a:pt x="5647" y="1015"/>
                </a:lnTo>
                <a:lnTo>
                  <a:pt x="5646" y="1018"/>
                </a:lnTo>
                <a:lnTo>
                  <a:pt x="5645" y="1021"/>
                </a:lnTo>
                <a:lnTo>
                  <a:pt x="5646" y="1024"/>
                </a:lnTo>
                <a:lnTo>
                  <a:pt x="5646" y="1027"/>
                </a:lnTo>
                <a:lnTo>
                  <a:pt x="5647" y="1028"/>
                </a:lnTo>
                <a:lnTo>
                  <a:pt x="5648" y="1028"/>
                </a:lnTo>
                <a:lnTo>
                  <a:pt x="5651" y="1029"/>
                </a:lnTo>
                <a:lnTo>
                  <a:pt x="5651" y="1032"/>
                </a:lnTo>
                <a:lnTo>
                  <a:pt x="5652" y="1037"/>
                </a:lnTo>
                <a:lnTo>
                  <a:pt x="5652" y="1042"/>
                </a:lnTo>
                <a:lnTo>
                  <a:pt x="5652" y="1045"/>
                </a:lnTo>
                <a:lnTo>
                  <a:pt x="5651" y="1048"/>
                </a:lnTo>
                <a:lnTo>
                  <a:pt x="5647" y="1055"/>
                </a:lnTo>
                <a:lnTo>
                  <a:pt x="5644" y="1060"/>
                </a:lnTo>
                <a:lnTo>
                  <a:pt x="5642" y="1062"/>
                </a:lnTo>
                <a:lnTo>
                  <a:pt x="5643" y="1066"/>
                </a:lnTo>
                <a:lnTo>
                  <a:pt x="5644" y="1068"/>
                </a:lnTo>
                <a:lnTo>
                  <a:pt x="5645" y="1070"/>
                </a:lnTo>
                <a:lnTo>
                  <a:pt x="5645" y="1071"/>
                </a:lnTo>
                <a:lnTo>
                  <a:pt x="5645" y="1074"/>
                </a:lnTo>
                <a:lnTo>
                  <a:pt x="5643" y="1074"/>
                </a:lnTo>
                <a:lnTo>
                  <a:pt x="5642" y="1076"/>
                </a:lnTo>
                <a:lnTo>
                  <a:pt x="5641" y="1077"/>
                </a:lnTo>
                <a:lnTo>
                  <a:pt x="5640" y="1079"/>
                </a:lnTo>
                <a:lnTo>
                  <a:pt x="5636" y="1077"/>
                </a:lnTo>
                <a:lnTo>
                  <a:pt x="5634" y="1075"/>
                </a:lnTo>
                <a:lnTo>
                  <a:pt x="5633" y="1074"/>
                </a:lnTo>
                <a:lnTo>
                  <a:pt x="5634" y="1074"/>
                </a:lnTo>
                <a:lnTo>
                  <a:pt x="5627" y="1073"/>
                </a:lnTo>
                <a:lnTo>
                  <a:pt x="5623" y="1074"/>
                </a:lnTo>
                <a:lnTo>
                  <a:pt x="5624" y="1076"/>
                </a:lnTo>
                <a:lnTo>
                  <a:pt x="5624" y="1078"/>
                </a:lnTo>
                <a:lnTo>
                  <a:pt x="5626" y="1082"/>
                </a:lnTo>
                <a:lnTo>
                  <a:pt x="5623" y="1084"/>
                </a:lnTo>
                <a:lnTo>
                  <a:pt x="5620" y="1085"/>
                </a:lnTo>
                <a:lnTo>
                  <a:pt x="5614" y="1088"/>
                </a:lnTo>
                <a:lnTo>
                  <a:pt x="5619" y="1095"/>
                </a:lnTo>
                <a:lnTo>
                  <a:pt x="5622" y="1099"/>
                </a:lnTo>
                <a:lnTo>
                  <a:pt x="5623" y="1102"/>
                </a:lnTo>
                <a:lnTo>
                  <a:pt x="5623" y="1104"/>
                </a:lnTo>
                <a:lnTo>
                  <a:pt x="5623" y="1105"/>
                </a:lnTo>
                <a:lnTo>
                  <a:pt x="5623" y="1107"/>
                </a:lnTo>
                <a:lnTo>
                  <a:pt x="5622" y="1109"/>
                </a:lnTo>
                <a:lnTo>
                  <a:pt x="5621" y="1111"/>
                </a:lnTo>
                <a:lnTo>
                  <a:pt x="5620" y="1113"/>
                </a:lnTo>
                <a:lnTo>
                  <a:pt x="5620" y="1114"/>
                </a:lnTo>
                <a:lnTo>
                  <a:pt x="5621" y="1115"/>
                </a:lnTo>
                <a:lnTo>
                  <a:pt x="5625" y="1114"/>
                </a:lnTo>
                <a:lnTo>
                  <a:pt x="5631" y="1113"/>
                </a:lnTo>
                <a:lnTo>
                  <a:pt x="5640" y="1110"/>
                </a:lnTo>
                <a:lnTo>
                  <a:pt x="5641" y="1110"/>
                </a:lnTo>
                <a:lnTo>
                  <a:pt x="5642" y="1109"/>
                </a:lnTo>
                <a:lnTo>
                  <a:pt x="5642" y="1108"/>
                </a:lnTo>
                <a:lnTo>
                  <a:pt x="5641" y="1106"/>
                </a:lnTo>
                <a:lnTo>
                  <a:pt x="5639" y="1105"/>
                </a:lnTo>
                <a:lnTo>
                  <a:pt x="5633" y="1103"/>
                </a:lnTo>
                <a:lnTo>
                  <a:pt x="5628" y="1102"/>
                </a:lnTo>
                <a:lnTo>
                  <a:pt x="5628" y="1101"/>
                </a:lnTo>
                <a:lnTo>
                  <a:pt x="5628" y="1100"/>
                </a:lnTo>
                <a:lnTo>
                  <a:pt x="5628" y="1097"/>
                </a:lnTo>
                <a:lnTo>
                  <a:pt x="5629" y="1095"/>
                </a:lnTo>
                <a:lnTo>
                  <a:pt x="5628" y="1093"/>
                </a:lnTo>
                <a:lnTo>
                  <a:pt x="5634" y="1092"/>
                </a:lnTo>
                <a:lnTo>
                  <a:pt x="5640" y="1090"/>
                </a:lnTo>
                <a:lnTo>
                  <a:pt x="5643" y="1090"/>
                </a:lnTo>
                <a:lnTo>
                  <a:pt x="5647" y="1089"/>
                </a:lnTo>
                <a:lnTo>
                  <a:pt x="5650" y="1089"/>
                </a:lnTo>
                <a:lnTo>
                  <a:pt x="5654" y="1090"/>
                </a:lnTo>
                <a:lnTo>
                  <a:pt x="5659" y="1102"/>
                </a:lnTo>
                <a:lnTo>
                  <a:pt x="5669" y="1101"/>
                </a:lnTo>
                <a:lnTo>
                  <a:pt x="5674" y="1101"/>
                </a:lnTo>
                <a:lnTo>
                  <a:pt x="5679" y="1102"/>
                </a:lnTo>
                <a:lnTo>
                  <a:pt x="5681" y="1096"/>
                </a:lnTo>
                <a:lnTo>
                  <a:pt x="5682" y="1092"/>
                </a:lnTo>
                <a:lnTo>
                  <a:pt x="5684" y="1088"/>
                </a:lnTo>
                <a:lnTo>
                  <a:pt x="5685" y="1087"/>
                </a:lnTo>
                <a:lnTo>
                  <a:pt x="5687" y="1085"/>
                </a:lnTo>
                <a:lnTo>
                  <a:pt x="5691" y="1083"/>
                </a:lnTo>
                <a:lnTo>
                  <a:pt x="5695" y="1081"/>
                </a:lnTo>
                <a:lnTo>
                  <a:pt x="5702" y="1080"/>
                </a:lnTo>
                <a:lnTo>
                  <a:pt x="5711" y="1078"/>
                </a:lnTo>
                <a:lnTo>
                  <a:pt x="5717" y="1078"/>
                </a:lnTo>
                <a:lnTo>
                  <a:pt x="5722" y="1076"/>
                </a:lnTo>
                <a:lnTo>
                  <a:pt x="5720" y="1073"/>
                </a:lnTo>
                <a:lnTo>
                  <a:pt x="5719" y="1071"/>
                </a:lnTo>
                <a:lnTo>
                  <a:pt x="5713" y="1068"/>
                </a:lnTo>
                <a:lnTo>
                  <a:pt x="5714" y="1065"/>
                </a:lnTo>
                <a:lnTo>
                  <a:pt x="5716" y="1062"/>
                </a:lnTo>
                <a:lnTo>
                  <a:pt x="5717" y="1060"/>
                </a:lnTo>
                <a:lnTo>
                  <a:pt x="5717" y="1057"/>
                </a:lnTo>
                <a:lnTo>
                  <a:pt x="5714" y="1057"/>
                </a:lnTo>
                <a:lnTo>
                  <a:pt x="5713" y="1057"/>
                </a:lnTo>
                <a:lnTo>
                  <a:pt x="5710" y="1059"/>
                </a:lnTo>
                <a:lnTo>
                  <a:pt x="5706" y="1060"/>
                </a:lnTo>
                <a:lnTo>
                  <a:pt x="5704" y="1060"/>
                </a:lnTo>
                <a:lnTo>
                  <a:pt x="5702" y="1059"/>
                </a:lnTo>
                <a:lnTo>
                  <a:pt x="5700" y="1058"/>
                </a:lnTo>
                <a:lnTo>
                  <a:pt x="5700" y="1056"/>
                </a:lnTo>
                <a:lnTo>
                  <a:pt x="5699" y="1054"/>
                </a:lnTo>
                <a:lnTo>
                  <a:pt x="5699" y="1051"/>
                </a:lnTo>
                <a:lnTo>
                  <a:pt x="5692" y="1051"/>
                </a:lnTo>
                <a:lnTo>
                  <a:pt x="5686" y="1051"/>
                </a:lnTo>
                <a:lnTo>
                  <a:pt x="5681" y="1050"/>
                </a:lnTo>
                <a:lnTo>
                  <a:pt x="5679" y="1049"/>
                </a:lnTo>
                <a:lnTo>
                  <a:pt x="5676" y="1048"/>
                </a:lnTo>
                <a:lnTo>
                  <a:pt x="5675" y="1047"/>
                </a:lnTo>
                <a:lnTo>
                  <a:pt x="5673" y="1045"/>
                </a:lnTo>
                <a:lnTo>
                  <a:pt x="5671" y="1039"/>
                </a:lnTo>
                <a:lnTo>
                  <a:pt x="5670" y="1033"/>
                </a:lnTo>
                <a:lnTo>
                  <a:pt x="5668" y="1029"/>
                </a:lnTo>
                <a:lnTo>
                  <a:pt x="5664" y="1024"/>
                </a:lnTo>
                <a:lnTo>
                  <a:pt x="5660" y="1020"/>
                </a:lnTo>
                <a:lnTo>
                  <a:pt x="5655" y="1016"/>
                </a:lnTo>
                <a:lnTo>
                  <a:pt x="5651" y="1012"/>
                </a:lnTo>
                <a:close/>
                <a:moveTo>
                  <a:pt x="5673" y="777"/>
                </a:moveTo>
                <a:lnTo>
                  <a:pt x="5671" y="781"/>
                </a:lnTo>
                <a:lnTo>
                  <a:pt x="5670" y="783"/>
                </a:lnTo>
                <a:lnTo>
                  <a:pt x="5668" y="783"/>
                </a:lnTo>
                <a:lnTo>
                  <a:pt x="5665" y="786"/>
                </a:lnTo>
                <a:lnTo>
                  <a:pt x="5667" y="790"/>
                </a:lnTo>
                <a:lnTo>
                  <a:pt x="5669" y="796"/>
                </a:lnTo>
                <a:lnTo>
                  <a:pt x="5670" y="798"/>
                </a:lnTo>
                <a:lnTo>
                  <a:pt x="5671" y="801"/>
                </a:lnTo>
                <a:lnTo>
                  <a:pt x="5671" y="805"/>
                </a:lnTo>
                <a:lnTo>
                  <a:pt x="5671" y="808"/>
                </a:lnTo>
                <a:lnTo>
                  <a:pt x="5669" y="809"/>
                </a:lnTo>
                <a:lnTo>
                  <a:pt x="5664" y="813"/>
                </a:lnTo>
                <a:lnTo>
                  <a:pt x="5662" y="815"/>
                </a:lnTo>
                <a:lnTo>
                  <a:pt x="5660" y="817"/>
                </a:lnTo>
                <a:lnTo>
                  <a:pt x="5658" y="820"/>
                </a:lnTo>
                <a:lnTo>
                  <a:pt x="5657" y="822"/>
                </a:lnTo>
                <a:lnTo>
                  <a:pt x="5655" y="828"/>
                </a:lnTo>
                <a:lnTo>
                  <a:pt x="5655" y="834"/>
                </a:lnTo>
                <a:lnTo>
                  <a:pt x="5655" y="839"/>
                </a:lnTo>
                <a:lnTo>
                  <a:pt x="5655" y="844"/>
                </a:lnTo>
                <a:lnTo>
                  <a:pt x="5656" y="849"/>
                </a:lnTo>
                <a:lnTo>
                  <a:pt x="5658" y="853"/>
                </a:lnTo>
                <a:lnTo>
                  <a:pt x="5659" y="857"/>
                </a:lnTo>
                <a:lnTo>
                  <a:pt x="5659" y="862"/>
                </a:lnTo>
                <a:lnTo>
                  <a:pt x="5660" y="870"/>
                </a:lnTo>
                <a:lnTo>
                  <a:pt x="5660" y="878"/>
                </a:lnTo>
                <a:lnTo>
                  <a:pt x="5659" y="894"/>
                </a:lnTo>
                <a:lnTo>
                  <a:pt x="5658" y="909"/>
                </a:lnTo>
                <a:lnTo>
                  <a:pt x="5657" y="922"/>
                </a:lnTo>
                <a:lnTo>
                  <a:pt x="5658" y="921"/>
                </a:lnTo>
                <a:lnTo>
                  <a:pt x="5659" y="922"/>
                </a:lnTo>
                <a:lnTo>
                  <a:pt x="5659" y="924"/>
                </a:lnTo>
                <a:lnTo>
                  <a:pt x="5660" y="925"/>
                </a:lnTo>
                <a:lnTo>
                  <a:pt x="5659" y="930"/>
                </a:lnTo>
                <a:lnTo>
                  <a:pt x="5659" y="933"/>
                </a:lnTo>
                <a:lnTo>
                  <a:pt x="5658" y="934"/>
                </a:lnTo>
                <a:lnTo>
                  <a:pt x="5657" y="936"/>
                </a:lnTo>
                <a:lnTo>
                  <a:pt x="5657" y="939"/>
                </a:lnTo>
                <a:lnTo>
                  <a:pt x="5662" y="950"/>
                </a:lnTo>
                <a:lnTo>
                  <a:pt x="5662" y="955"/>
                </a:lnTo>
                <a:lnTo>
                  <a:pt x="5661" y="962"/>
                </a:lnTo>
                <a:lnTo>
                  <a:pt x="5659" y="975"/>
                </a:lnTo>
                <a:lnTo>
                  <a:pt x="5656" y="990"/>
                </a:lnTo>
                <a:lnTo>
                  <a:pt x="5654" y="1003"/>
                </a:lnTo>
                <a:lnTo>
                  <a:pt x="5657" y="997"/>
                </a:lnTo>
                <a:lnTo>
                  <a:pt x="5660" y="992"/>
                </a:lnTo>
                <a:lnTo>
                  <a:pt x="5662" y="989"/>
                </a:lnTo>
                <a:lnTo>
                  <a:pt x="5663" y="989"/>
                </a:lnTo>
                <a:lnTo>
                  <a:pt x="5663" y="988"/>
                </a:lnTo>
                <a:lnTo>
                  <a:pt x="5664" y="988"/>
                </a:lnTo>
                <a:lnTo>
                  <a:pt x="5666" y="989"/>
                </a:lnTo>
                <a:lnTo>
                  <a:pt x="5668" y="991"/>
                </a:lnTo>
                <a:lnTo>
                  <a:pt x="5676" y="998"/>
                </a:lnTo>
                <a:lnTo>
                  <a:pt x="5677" y="999"/>
                </a:lnTo>
                <a:lnTo>
                  <a:pt x="5679" y="1002"/>
                </a:lnTo>
                <a:lnTo>
                  <a:pt x="5682" y="1006"/>
                </a:lnTo>
                <a:lnTo>
                  <a:pt x="5681" y="1002"/>
                </a:lnTo>
                <a:lnTo>
                  <a:pt x="5682" y="999"/>
                </a:lnTo>
                <a:lnTo>
                  <a:pt x="5682" y="996"/>
                </a:lnTo>
                <a:lnTo>
                  <a:pt x="5682" y="992"/>
                </a:lnTo>
                <a:lnTo>
                  <a:pt x="5679" y="987"/>
                </a:lnTo>
                <a:lnTo>
                  <a:pt x="5675" y="980"/>
                </a:lnTo>
                <a:lnTo>
                  <a:pt x="5670" y="973"/>
                </a:lnTo>
                <a:lnTo>
                  <a:pt x="5669" y="970"/>
                </a:lnTo>
                <a:lnTo>
                  <a:pt x="5668" y="967"/>
                </a:lnTo>
                <a:lnTo>
                  <a:pt x="5667" y="960"/>
                </a:lnTo>
                <a:lnTo>
                  <a:pt x="5668" y="954"/>
                </a:lnTo>
                <a:lnTo>
                  <a:pt x="5669" y="947"/>
                </a:lnTo>
                <a:lnTo>
                  <a:pt x="5670" y="941"/>
                </a:lnTo>
                <a:lnTo>
                  <a:pt x="5673" y="929"/>
                </a:lnTo>
                <a:lnTo>
                  <a:pt x="5675" y="923"/>
                </a:lnTo>
                <a:lnTo>
                  <a:pt x="5676" y="916"/>
                </a:lnTo>
                <a:lnTo>
                  <a:pt x="5679" y="915"/>
                </a:lnTo>
                <a:lnTo>
                  <a:pt x="5679" y="913"/>
                </a:lnTo>
                <a:lnTo>
                  <a:pt x="5679" y="910"/>
                </a:lnTo>
                <a:lnTo>
                  <a:pt x="5682" y="911"/>
                </a:lnTo>
                <a:lnTo>
                  <a:pt x="5686" y="910"/>
                </a:lnTo>
                <a:lnTo>
                  <a:pt x="5690" y="910"/>
                </a:lnTo>
                <a:lnTo>
                  <a:pt x="5692" y="910"/>
                </a:lnTo>
                <a:lnTo>
                  <a:pt x="5693" y="910"/>
                </a:lnTo>
                <a:lnTo>
                  <a:pt x="5695" y="912"/>
                </a:lnTo>
                <a:lnTo>
                  <a:pt x="5699" y="915"/>
                </a:lnTo>
                <a:lnTo>
                  <a:pt x="5704" y="922"/>
                </a:lnTo>
                <a:lnTo>
                  <a:pt x="5701" y="915"/>
                </a:lnTo>
                <a:lnTo>
                  <a:pt x="5697" y="906"/>
                </a:lnTo>
                <a:lnTo>
                  <a:pt x="5695" y="902"/>
                </a:lnTo>
                <a:lnTo>
                  <a:pt x="5693" y="898"/>
                </a:lnTo>
                <a:lnTo>
                  <a:pt x="5690" y="895"/>
                </a:lnTo>
                <a:lnTo>
                  <a:pt x="5687" y="893"/>
                </a:lnTo>
                <a:lnTo>
                  <a:pt x="5685" y="893"/>
                </a:lnTo>
                <a:lnTo>
                  <a:pt x="5684" y="889"/>
                </a:lnTo>
                <a:lnTo>
                  <a:pt x="5684" y="882"/>
                </a:lnTo>
                <a:lnTo>
                  <a:pt x="5685" y="864"/>
                </a:lnTo>
                <a:lnTo>
                  <a:pt x="5685" y="848"/>
                </a:lnTo>
                <a:lnTo>
                  <a:pt x="5684" y="843"/>
                </a:lnTo>
                <a:lnTo>
                  <a:pt x="5683" y="840"/>
                </a:lnTo>
                <a:lnTo>
                  <a:pt x="5682" y="839"/>
                </a:lnTo>
                <a:lnTo>
                  <a:pt x="5683" y="836"/>
                </a:lnTo>
                <a:lnTo>
                  <a:pt x="5685" y="833"/>
                </a:lnTo>
                <a:lnTo>
                  <a:pt x="5687" y="829"/>
                </a:lnTo>
                <a:lnTo>
                  <a:pt x="5687" y="827"/>
                </a:lnTo>
                <a:lnTo>
                  <a:pt x="5687" y="825"/>
                </a:lnTo>
                <a:lnTo>
                  <a:pt x="5687" y="823"/>
                </a:lnTo>
                <a:lnTo>
                  <a:pt x="5686" y="821"/>
                </a:lnTo>
                <a:lnTo>
                  <a:pt x="5682" y="815"/>
                </a:lnTo>
                <a:lnTo>
                  <a:pt x="5678" y="810"/>
                </a:lnTo>
                <a:lnTo>
                  <a:pt x="5677" y="807"/>
                </a:lnTo>
                <a:lnTo>
                  <a:pt x="5676" y="805"/>
                </a:lnTo>
                <a:lnTo>
                  <a:pt x="5676" y="803"/>
                </a:lnTo>
                <a:lnTo>
                  <a:pt x="5677" y="801"/>
                </a:lnTo>
                <a:lnTo>
                  <a:pt x="5679" y="797"/>
                </a:lnTo>
                <a:lnTo>
                  <a:pt x="5681" y="793"/>
                </a:lnTo>
                <a:lnTo>
                  <a:pt x="5682" y="788"/>
                </a:lnTo>
                <a:lnTo>
                  <a:pt x="5681" y="787"/>
                </a:lnTo>
                <a:lnTo>
                  <a:pt x="5681" y="786"/>
                </a:lnTo>
                <a:lnTo>
                  <a:pt x="5678" y="783"/>
                </a:lnTo>
                <a:lnTo>
                  <a:pt x="5675" y="780"/>
                </a:lnTo>
                <a:lnTo>
                  <a:pt x="5673" y="777"/>
                </a:lnTo>
                <a:close/>
                <a:moveTo>
                  <a:pt x="2998" y="634"/>
                </a:moveTo>
                <a:lnTo>
                  <a:pt x="2994" y="638"/>
                </a:lnTo>
                <a:lnTo>
                  <a:pt x="2991" y="641"/>
                </a:lnTo>
                <a:lnTo>
                  <a:pt x="2989" y="642"/>
                </a:lnTo>
                <a:lnTo>
                  <a:pt x="2981" y="636"/>
                </a:lnTo>
                <a:lnTo>
                  <a:pt x="2980" y="639"/>
                </a:lnTo>
                <a:lnTo>
                  <a:pt x="2981" y="642"/>
                </a:lnTo>
                <a:lnTo>
                  <a:pt x="2981" y="645"/>
                </a:lnTo>
                <a:lnTo>
                  <a:pt x="2981" y="648"/>
                </a:lnTo>
                <a:lnTo>
                  <a:pt x="2975" y="651"/>
                </a:lnTo>
                <a:lnTo>
                  <a:pt x="2974" y="653"/>
                </a:lnTo>
                <a:lnTo>
                  <a:pt x="2973" y="655"/>
                </a:lnTo>
                <a:lnTo>
                  <a:pt x="2974" y="657"/>
                </a:lnTo>
                <a:lnTo>
                  <a:pt x="2974" y="658"/>
                </a:lnTo>
                <a:lnTo>
                  <a:pt x="2976" y="661"/>
                </a:lnTo>
                <a:lnTo>
                  <a:pt x="2976" y="662"/>
                </a:lnTo>
                <a:lnTo>
                  <a:pt x="2975" y="665"/>
                </a:lnTo>
                <a:lnTo>
                  <a:pt x="2967" y="665"/>
                </a:lnTo>
                <a:lnTo>
                  <a:pt x="2967" y="669"/>
                </a:lnTo>
                <a:lnTo>
                  <a:pt x="2967" y="673"/>
                </a:lnTo>
                <a:lnTo>
                  <a:pt x="2964" y="673"/>
                </a:lnTo>
                <a:lnTo>
                  <a:pt x="2965" y="674"/>
                </a:lnTo>
                <a:lnTo>
                  <a:pt x="2966" y="676"/>
                </a:lnTo>
                <a:lnTo>
                  <a:pt x="2967" y="681"/>
                </a:lnTo>
                <a:lnTo>
                  <a:pt x="2971" y="681"/>
                </a:lnTo>
                <a:lnTo>
                  <a:pt x="2968" y="681"/>
                </a:lnTo>
                <a:lnTo>
                  <a:pt x="2967" y="682"/>
                </a:lnTo>
                <a:lnTo>
                  <a:pt x="2969" y="684"/>
                </a:lnTo>
                <a:lnTo>
                  <a:pt x="2966" y="685"/>
                </a:lnTo>
                <a:lnTo>
                  <a:pt x="2964" y="685"/>
                </a:lnTo>
                <a:lnTo>
                  <a:pt x="2964" y="686"/>
                </a:lnTo>
                <a:lnTo>
                  <a:pt x="2964" y="687"/>
                </a:lnTo>
                <a:lnTo>
                  <a:pt x="2964" y="688"/>
                </a:lnTo>
                <a:lnTo>
                  <a:pt x="2965" y="690"/>
                </a:lnTo>
                <a:lnTo>
                  <a:pt x="2967" y="691"/>
                </a:lnTo>
                <a:lnTo>
                  <a:pt x="2969" y="693"/>
                </a:lnTo>
                <a:lnTo>
                  <a:pt x="2964" y="696"/>
                </a:lnTo>
                <a:lnTo>
                  <a:pt x="2964" y="700"/>
                </a:lnTo>
                <a:lnTo>
                  <a:pt x="2964" y="707"/>
                </a:lnTo>
                <a:lnTo>
                  <a:pt x="2969" y="707"/>
                </a:lnTo>
                <a:lnTo>
                  <a:pt x="2974" y="706"/>
                </a:lnTo>
                <a:lnTo>
                  <a:pt x="2975" y="706"/>
                </a:lnTo>
                <a:lnTo>
                  <a:pt x="2974" y="707"/>
                </a:lnTo>
                <a:lnTo>
                  <a:pt x="2972" y="710"/>
                </a:lnTo>
                <a:lnTo>
                  <a:pt x="2969" y="711"/>
                </a:lnTo>
                <a:lnTo>
                  <a:pt x="2967" y="712"/>
                </a:lnTo>
                <a:lnTo>
                  <a:pt x="2967" y="715"/>
                </a:lnTo>
                <a:lnTo>
                  <a:pt x="2967" y="718"/>
                </a:lnTo>
                <a:lnTo>
                  <a:pt x="2968" y="721"/>
                </a:lnTo>
                <a:lnTo>
                  <a:pt x="2967" y="724"/>
                </a:lnTo>
                <a:lnTo>
                  <a:pt x="2967" y="726"/>
                </a:lnTo>
                <a:lnTo>
                  <a:pt x="2969" y="725"/>
                </a:lnTo>
                <a:lnTo>
                  <a:pt x="2970" y="723"/>
                </a:lnTo>
                <a:lnTo>
                  <a:pt x="2972" y="718"/>
                </a:lnTo>
                <a:lnTo>
                  <a:pt x="2975" y="719"/>
                </a:lnTo>
                <a:lnTo>
                  <a:pt x="2977" y="718"/>
                </a:lnTo>
                <a:lnTo>
                  <a:pt x="2979" y="718"/>
                </a:lnTo>
                <a:lnTo>
                  <a:pt x="2981" y="718"/>
                </a:lnTo>
                <a:lnTo>
                  <a:pt x="2981" y="724"/>
                </a:lnTo>
                <a:lnTo>
                  <a:pt x="2980" y="727"/>
                </a:lnTo>
                <a:lnTo>
                  <a:pt x="2979" y="735"/>
                </a:lnTo>
                <a:lnTo>
                  <a:pt x="2977" y="746"/>
                </a:lnTo>
                <a:lnTo>
                  <a:pt x="2975" y="755"/>
                </a:lnTo>
                <a:lnTo>
                  <a:pt x="2991" y="753"/>
                </a:lnTo>
                <a:lnTo>
                  <a:pt x="3012" y="752"/>
                </a:lnTo>
                <a:lnTo>
                  <a:pt x="3008" y="759"/>
                </a:lnTo>
                <a:lnTo>
                  <a:pt x="3003" y="766"/>
                </a:lnTo>
                <a:lnTo>
                  <a:pt x="3007" y="767"/>
                </a:lnTo>
                <a:lnTo>
                  <a:pt x="3011" y="767"/>
                </a:lnTo>
                <a:lnTo>
                  <a:pt x="3020" y="769"/>
                </a:lnTo>
                <a:lnTo>
                  <a:pt x="3017" y="783"/>
                </a:lnTo>
                <a:lnTo>
                  <a:pt x="3015" y="788"/>
                </a:lnTo>
                <a:lnTo>
                  <a:pt x="3014" y="789"/>
                </a:lnTo>
                <a:lnTo>
                  <a:pt x="3012" y="791"/>
                </a:lnTo>
                <a:lnTo>
                  <a:pt x="3011" y="792"/>
                </a:lnTo>
                <a:lnTo>
                  <a:pt x="3009" y="792"/>
                </a:lnTo>
                <a:lnTo>
                  <a:pt x="3003" y="792"/>
                </a:lnTo>
                <a:lnTo>
                  <a:pt x="2996" y="791"/>
                </a:lnTo>
                <a:lnTo>
                  <a:pt x="2986" y="788"/>
                </a:lnTo>
                <a:lnTo>
                  <a:pt x="2987" y="792"/>
                </a:lnTo>
                <a:lnTo>
                  <a:pt x="2986" y="797"/>
                </a:lnTo>
                <a:lnTo>
                  <a:pt x="2988" y="796"/>
                </a:lnTo>
                <a:lnTo>
                  <a:pt x="2989" y="796"/>
                </a:lnTo>
                <a:lnTo>
                  <a:pt x="2990" y="796"/>
                </a:lnTo>
                <a:lnTo>
                  <a:pt x="2991" y="797"/>
                </a:lnTo>
                <a:lnTo>
                  <a:pt x="2992" y="800"/>
                </a:lnTo>
                <a:lnTo>
                  <a:pt x="2989" y="803"/>
                </a:lnTo>
                <a:lnTo>
                  <a:pt x="2986" y="806"/>
                </a:lnTo>
                <a:lnTo>
                  <a:pt x="2981" y="814"/>
                </a:lnTo>
                <a:lnTo>
                  <a:pt x="2986" y="812"/>
                </a:lnTo>
                <a:lnTo>
                  <a:pt x="2988" y="811"/>
                </a:lnTo>
                <a:lnTo>
                  <a:pt x="2992" y="811"/>
                </a:lnTo>
                <a:lnTo>
                  <a:pt x="2992" y="817"/>
                </a:lnTo>
                <a:lnTo>
                  <a:pt x="2992" y="822"/>
                </a:lnTo>
                <a:lnTo>
                  <a:pt x="2987" y="825"/>
                </a:lnTo>
                <a:lnTo>
                  <a:pt x="2982" y="828"/>
                </a:lnTo>
                <a:lnTo>
                  <a:pt x="2978" y="830"/>
                </a:lnTo>
                <a:lnTo>
                  <a:pt x="2972" y="833"/>
                </a:lnTo>
                <a:lnTo>
                  <a:pt x="2974" y="842"/>
                </a:lnTo>
                <a:lnTo>
                  <a:pt x="2975" y="844"/>
                </a:lnTo>
                <a:lnTo>
                  <a:pt x="2977" y="845"/>
                </a:lnTo>
                <a:lnTo>
                  <a:pt x="2978" y="845"/>
                </a:lnTo>
                <a:lnTo>
                  <a:pt x="2981" y="844"/>
                </a:lnTo>
                <a:lnTo>
                  <a:pt x="2989" y="839"/>
                </a:lnTo>
                <a:lnTo>
                  <a:pt x="2989" y="847"/>
                </a:lnTo>
                <a:lnTo>
                  <a:pt x="2995" y="846"/>
                </a:lnTo>
                <a:lnTo>
                  <a:pt x="2999" y="845"/>
                </a:lnTo>
                <a:lnTo>
                  <a:pt x="3006" y="845"/>
                </a:lnTo>
                <a:lnTo>
                  <a:pt x="3009" y="844"/>
                </a:lnTo>
                <a:lnTo>
                  <a:pt x="3012" y="843"/>
                </a:lnTo>
                <a:lnTo>
                  <a:pt x="3023" y="843"/>
                </a:lnTo>
                <a:lnTo>
                  <a:pt x="3021" y="843"/>
                </a:lnTo>
                <a:lnTo>
                  <a:pt x="3020" y="844"/>
                </a:lnTo>
                <a:lnTo>
                  <a:pt x="3019" y="847"/>
                </a:lnTo>
                <a:lnTo>
                  <a:pt x="3017" y="853"/>
                </a:lnTo>
                <a:lnTo>
                  <a:pt x="2986" y="853"/>
                </a:lnTo>
                <a:lnTo>
                  <a:pt x="2981" y="863"/>
                </a:lnTo>
                <a:lnTo>
                  <a:pt x="2978" y="869"/>
                </a:lnTo>
                <a:lnTo>
                  <a:pt x="2974" y="873"/>
                </a:lnTo>
                <a:lnTo>
                  <a:pt x="2971" y="877"/>
                </a:lnTo>
                <a:lnTo>
                  <a:pt x="2967" y="881"/>
                </a:lnTo>
                <a:lnTo>
                  <a:pt x="2963" y="885"/>
                </a:lnTo>
                <a:lnTo>
                  <a:pt x="2958" y="888"/>
                </a:lnTo>
                <a:lnTo>
                  <a:pt x="2961" y="888"/>
                </a:lnTo>
                <a:lnTo>
                  <a:pt x="2963" y="888"/>
                </a:lnTo>
                <a:lnTo>
                  <a:pt x="2967" y="890"/>
                </a:lnTo>
                <a:lnTo>
                  <a:pt x="2970" y="891"/>
                </a:lnTo>
                <a:lnTo>
                  <a:pt x="2973" y="891"/>
                </a:lnTo>
                <a:lnTo>
                  <a:pt x="2975" y="891"/>
                </a:lnTo>
                <a:lnTo>
                  <a:pt x="2975" y="882"/>
                </a:lnTo>
                <a:lnTo>
                  <a:pt x="2981" y="879"/>
                </a:lnTo>
                <a:lnTo>
                  <a:pt x="2986" y="877"/>
                </a:lnTo>
                <a:lnTo>
                  <a:pt x="2989" y="876"/>
                </a:lnTo>
                <a:lnTo>
                  <a:pt x="2992" y="877"/>
                </a:lnTo>
                <a:lnTo>
                  <a:pt x="2994" y="877"/>
                </a:lnTo>
                <a:lnTo>
                  <a:pt x="2996" y="878"/>
                </a:lnTo>
                <a:lnTo>
                  <a:pt x="2999" y="879"/>
                </a:lnTo>
                <a:lnTo>
                  <a:pt x="3001" y="880"/>
                </a:lnTo>
                <a:lnTo>
                  <a:pt x="3003" y="879"/>
                </a:lnTo>
                <a:lnTo>
                  <a:pt x="3006" y="875"/>
                </a:lnTo>
                <a:lnTo>
                  <a:pt x="3009" y="871"/>
                </a:lnTo>
                <a:lnTo>
                  <a:pt x="3012" y="871"/>
                </a:lnTo>
                <a:lnTo>
                  <a:pt x="3015" y="871"/>
                </a:lnTo>
                <a:lnTo>
                  <a:pt x="3021" y="872"/>
                </a:lnTo>
                <a:lnTo>
                  <a:pt x="3027" y="874"/>
                </a:lnTo>
                <a:lnTo>
                  <a:pt x="3029" y="874"/>
                </a:lnTo>
                <a:lnTo>
                  <a:pt x="3031" y="874"/>
                </a:lnTo>
                <a:lnTo>
                  <a:pt x="3033" y="872"/>
                </a:lnTo>
                <a:lnTo>
                  <a:pt x="3034" y="870"/>
                </a:lnTo>
                <a:lnTo>
                  <a:pt x="3036" y="867"/>
                </a:lnTo>
                <a:lnTo>
                  <a:pt x="3037" y="864"/>
                </a:lnTo>
                <a:lnTo>
                  <a:pt x="3041" y="864"/>
                </a:lnTo>
                <a:lnTo>
                  <a:pt x="3046" y="864"/>
                </a:lnTo>
                <a:lnTo>
                  <a:pt x="3057" y="865"/>
                </a:lnTo>
                <a:lnTo>
                  <a:pt x="3067" y="868"/>
                </a:lnTo>
                <a:lnTo>
                  <a:pt x="3072" y="868"/>
                </a:lnTo>
                <a:lnTo>
                  <a:pt x="3076" y="868"/>
                </a:lnTo>
                <a:lnTo>
                  <a:pt x="3080" y="867"/>
                </a:lnTo>
                <a:lnTo>
                  <a:pt x="3084" y="864"/>
                </a:lnTo>
                <a:lnTo>
                  <a:pt x="3089" y="861"/>
                </a:lnTo>
                <a:lnTo>
                  <a:pt x="3093" y="859"/>
                </a:lnTo>
                <a:lnTo>
                  <a:pt x="3093" y="853"/>
                </a:lnTo>
                <a:lnTo>
                  <a:pt x="3090" y="853"/>
                </a:lnTo>
                <a:lnTo>
                  <a:pt x="3086" y="853"/>
                </a:lnTo>
                <a:lnTo>
                  <a:pt x="3079" y="853"/>
                </a:lnTo>
                <a:lnTo>
                  <a:pt x="3081" y="850"/>
                </a:lnTo>
                <a:lnTo>
                  <a:pt x="3082" y="846"/>
                </a:lnTo>
                <a:lnTo>
                  <a:pt x="3083" y="842"/>
                </a:lnTo>
                <a:lnTo>
                  <a:pt x="3084" y="840"/>
                </a:lnTo>
                <a:lnTo>
                  <a:pt x="3085" y="839"/>
                </a:lnTo>
                <a:lnTo>
                  <a:pt x="3087" y="838"/>
                </a:lnTo>
                <a:lnTo>
                  <a:pt x="3089" y="838"/>
                </a:lnTo>
                <a:lnTo>
                  <a:pt x="3093" y="838"/>
                </a:lnTo>
                <a:lnTo>
                  <a:pt x="3096" y="838"/>
                </a:lnTo>
                <a:lnTo>
                  <a:pt x="3098" y="837"/>
                </a:lnTo>
                <a:lnTo>
                  <a:pt x="3099" y="836"/>
                </a:lnTo>
                <a:lnTo>
                  <a:pt x="3100" y="834"/>
                </a:lnTo>
                <a:lnTo>
                  <a:pt x="3101" y="832"/>
                </a:lnTo>
                <a:lnTo>
                  <a:pt x="3102" y="827"/>
                </a:lnTo>
                <a:lnTo>
                  <a:pt x="3103" y="821"/>
                </a:lnTo>
                <a:lnTo>
                  <a:pt x="3104" y="817"/>
                </a:lnTo>
                <a:lnTo>
                  <a:pt x="3103" y="816"/>
                </a:lnTo>
                <a:lnTo>
                  <a:pt x="3102" y="814"/>
                </a:lnTo>
                <a:lnTo>
                  <a:pt x="3101" y="812"/>
                </a:lnTo>
                <a:lnTo>
                  <a:pt x="3101" y="810"/>
                </a:lnTo>
                <a:lnTo>
                  <a:pt x="3099" y="808"/>
                </a:lnTo>
                <a:lnTo>
                  <a:pt x="3095" y="807"/>
                </a:lnTo>
                <a:lnTo>
                  <a:pt x="3092" y="806"/>
                </a:lnTo>
                <a:lnTo>
                  <a:pt x="3088" y="806"/>
                </a:lnTo>
                <a:lnTo>
                  <a:pt x="3087" y="806"/>
                </a:lnTo>
                <a:lnTo>
                  <a:pt x="3085" y="805"/>
                </a:lnTo>
                <a:lnTo>
                  <a:pt x="3082" y="814"/>
                </a:lnTo>
                <a:lnTo>
                  <a:pt x="3081" y="814"/>
                </a:lnTo>
                <a:lnTo>
                  <a:pt x="3080" y="814"/>
                </a:lnTo>
                <a:lnTo>
                  <a:pt x="3078" y="812"/>
                </a:lnTo>
                <a:lnTo>
                  <a:pt x="3078" y="811"/>
                </a:lnTo>
                <a:lnTo>
                  <a:pt x="3077" y="810"/>
                </a:lnTo>
                <a:lnTo>
                  <a:pt x="3076" y="810"/>
                </a:lnTo>
                <a:lnTo>
                  <a:pt x="3074" y="811"/>
                </a:lnTo>
                <a:lnTo>
                  <a:pt x="3075" y="804"/>
                </a:lnTo>
                <a:lnTo>
                  <a:pt x="3076" y="794"/>
                </a:lnTo>
                <a:lnTo>
                  <a:pt x="3073" y="793"/>
                </a:lnTo>
                <a:lnTo>
                  <a:pt x="3072" y="793"/>
                </a:lnTo>
                <a:lnTo>
                  <a:pt x="3072" y="792"/>
                </a:lnTo>
                <a:lnTo>
                  <a:pt x="3071" y="788"/>
                </a:lnTo>
                <a:lnTo>
                  <a:pt x="3073" y="788"/>
                </a:lnTo>
                <a:lnTo>
                  <a:pt x="3076" y="788"/>
                </a:lnTo>
                <a:lnTo>
                  <a:pt x="3077" y="787"/>
                </a:lnTo>
                <a:lnTo>
                  <a:pt x="3077" y="786"/>
                </a:lnTo>
                <a:lnTo>
                  <a:pt x="3077" y="785"/>
                </a:lnTo>
                <a:lnTo>
                  <a:pt x="3076" y="783"/>
                </a:lnTo>
                <a:lnTo>
                  <a:pt x="3071" y="783"/>
                </a:lnTo>
                <a:lnTo>
                  <a:pt x="3068" y="779"/>
                </a:lnTo>
                <a:lnTo>
                  <a:pt x="3062" y="772"/>
                </a:lnTo>
                <a:lnTo>
                  <a:pt x="3057" y="764"/>
                </a:lnTo>
                <a:lnTo>
                  <a:pt x="3054" y="760"/>
                </a:lnTo>
                <a:lnTo>
                  <a:pt x="3051" y="759"/>
                </a:lnTo>
                <a:lnTo>
                  <a:pt x="3049" y="759"/>
                </a:lnTo>
                <a:lnTo>
                  <a:pt x="3047" y="759"/>
                </a:lnTo>
                <a:lnTo>
                  <a:pt x="3045" y="757"/>
                </a:lnTo>
                <a:lnTo>
                  <a:pt x="3044" y="754"/>
                </a:lnTo>
                <a:lnTo>
                  <a:pt x="3042" y="751"/>
                </a:lnTo>
                <a:lnTo>
                  <a:pt x="3040" y="743"/>
                </a:lnTo>
                <a:lnTo>
                  <a:pt x="3039" y="739"/>
                </a:lnTo>
                <a:lnTo>
                  <a:pt x="3038" y="735"/>
                </a:lnTo>
                <a:lnTo>
                  <a:pt x="3036" y="732"/>
                </a:lnTo>
                <a:lnTo>
                  <a:pt x="3034" y="729"/>
                </a:lnTo>
                <a:lnTo>
                  <a:pt x="3032" y="728"/>
                </a:lnTo>
                <a:lnTo>
                  <a:pt x="3030" y="728"/>
                </a:lnTo>
                <a:lnTo>
                  <a:pt x="3027" y="728"/>
                </a:lnTo>
                <a:lnTo>
                  <a:pt x="3026" y="726"/>
                </a:lnTo>
                <a:lnTo>
                  <a:pt x="3026" y="721"/>
                </a:lnTo>
                <a:lnTo>
                  <a:pt x="3024" y="720"/>
                </a:lnTo>
                <a:lnTo>
                  <a:pt x="3022" y="720"/>
                </a:lnTo>
                <a:lnTo>
                  <a:pt x="3020" y="721"/>
                </a:lnTo>
                <a:lnTo>
                  <a:pt x="3019" y="721"/>
                </a:lnTo>
                <a:lnTo>
                  <a:pt x="3018" y="721"/>
                </a:lnTo>
                <a:lnTo>
                  <a:pt x="3016" y="721"/>
                </a:lnTo>
                <a:lnTo>
                  <a:pt x="3014" y="721"/>
                </a:lnTo>
                <a:lnTo>
                  <a:pt x="3017" y="717"/>
                </a:lnTo>
                <a:lnTo>
                  <a:pt x="3020" y="714"/>
                </a:lnTo>
                <a:lnTo>
                  <a:pt x="3021" y="711"/>
                </a:lnTo>
                <a:lnTo>
                  <a:pt x="3023" y="708"/>
                </a:lnTo>
                <a:lnTo>
                  <a:pt x="3023" y="705"/>
                </a:lnTo>
                <a:lnTo>
                  <a:pt x="3022" y="704"/>
                </a:lnTo>
                <a:lnTo>
                  <a:pt x="3021" y="703"/>
                </a:lnTo>
                <a:lnTo>
                  <a:pt x="3017" y="701"/>
                </a:lnTo>
                <a:lnTo>
                  <a:pt x="3024" y="696"/>
                </a:lnTo>
                <a:lnTo>
                  <a:pt x="3029" y="692"/>
                </a:lnTo>
                <a:lnTo>
                  <a:pt x="3031" y="690"/>
                </a:lnTo>
                <a:lnTo>
                  <a:pt x="3033" y="684"/>
                </a:lnTo>
                <a:lnTo>
                  <a:pt x="3035" y="679"/>
                </a:lnTo>
                <a:lnTo>
                  <a:pt x="3035" y="675"/>
                </a:lnTo>
                <a:lnTo>
                  <a:pt x="3034" y="673"/>
                </a:lnTo>
                <a:lnTo>
                  <a:pt x="3034" y="672"/>
                </a:lnTo>
                <a:lnTo>
                  <a:pt x="3032" y="670"/>
                </a:lnTo>
                <a:lnTo>
                  <a:pt x="3030" y="668"/>
                </a:lnTo>
                <a:lnTo>
                  <a:pt x="3028" y="668"/>
                </a:lnTo>
                <a:lnTo>
                  <a:pt x="3025" y="667"/>
                </a:lnTo>
                <a:lnTo>
                  <a:pt x="3021" y="668"/>
                </a:lnTo>
                <a:lnTo>
                  <a:pt x="3018" y="668"/>
                </a:lnTo>
                <a:lnTo>
                  <a:pt x="3010" y="670"/>
                </a:lnTo>
                <a:lnTo>
                  <a:pt x="3003" y="672"/>
                </a:lnTo>
                <a:lnTo>
                  <a:pt x="3000" y="673"/>
                </a:lnTo>
                <a:lnTo>
                  <a:pt x="2998" y="673"/>
                </a:lnTo>
                <a:lnTo>
                  <a:pt x="2996" y="673"/>
                </a:lnTo>
                <a:lnTo>
                  <a:pt x="2995" y="673"/>
                </a:lnTo>
                <a:lnTo>
                  <a:pt x="2995" y="671"/>
                </a:lnTo>
                <a:lnTo>
                  <a:pt x="2995" y="670"/>
                </a:lnTo>
                <a:lnTo>
                  <a:pt x="2992" y="670"/>
                </a:lnTo>
                <a:lnTo>
                  <a:pt x="2993" y="668"/>
                </a:lnTo>
                <a:lnTo>
                  <a:pt x="2993" y="665"/>
                </a:lnTo>
                <a:lnTo>
                  <a:pt x="2994" y="661"/>
                </a:lnTo>
                <a:lnTo>
                  <a:pt x="2995" y="659"/>
                </a:lnTo>
                <a:lnTo>
                  <a:pt x="2997" y="657"/>
                </a:lnTo>
                <a:lnTo>
                  <a:pt x="2999" y="656"/>
                </a:lnTo>
                <a:lnTo>
                  <a:pt x="3000" y="657"/>
                </a:lnTo>
                <a:lnTo>
                  <a:pt x="3001" y="657"/>
                </a:lnTo>
                <a:lnTo>
                  <a:pt x="3002" y="656"/>
                </a:lnTo>
                <a:lnTo>
                  <a:pt x="3006" y="648"/>
                </a:lnTo>
                <a:lnTo>
                  <a:pt x="3012" y="648"/>
                </a:lnTo>
                <a:lnTo>
                  <a:pt x="3011" y="640"/>
                </a:lnTo>
                <a:lnTo>
                  <a:pt x="3010" y="636"/>
                </a:lnTo>
                <a:lnTo>
                  <a:pt x="3009" y="636"/>
                </a:lnTo>
                <a:lnTo>
                  <a:pt x="3007" y="636"/>
                </a:lnTo>
                <a:lnTo>
                  <a:pt x="3004" y="635"/>
                </a:lnTo>
                <a:lnTo>
                  <a:pt x="3000" y="634"/>
                </a:lnTo>
                <a:lnTo>
                  <a:pt x="2998" y="634"/>
                </a:lnTo>
                <a:close/>
                <a:moveTo>
                  <a:pt x="2773" y="392"/>
                </a:moveTo>
                <a:lnTo>
                  <a:pt x="2773" y="403"/>
                </a:lnTo>
                <a:lnTo>
                  <a:pt x="2767" y="402"/>
                </a:lnTo>
                <a:lnTo>
                  <a:pt x="2763" y="401"/>
                </a:lnTo>
                <a:lnTo>
                  <a:pt x="2760" y="400"/>
                </a:lnTo>
                <a:lnTo>
                  <a:pt x="2756" y="400"/>
                </a:lnTo>
                <a:lnTo>
                  <a:pt x="2756" y="406"/>
                </a:lnTo>
                <a:lnTo>
                  <a:pt x="2749" y="408"/>
                </a:lnTo>
                <a:lnTo>
                  <a:pt x="2744" y="409"/>
                </a:lnTo>
                <a:lnTo>
                  <a:pt x="2744" y="408"/>
                </a:lnTo>
                <a:lnTo>
                  <a:pt x="2743" y="408"/>
                </a:lnTo>
                <a:lnTo>
                  <a:pt x="2742" y="406"/>
                </a:lnTo>
                <a:lnTo>
                  <a:pt x="2739" y="404"/>
                </a:lnTo>
                <a:lnTo>
                  <a:pt x="2736" y="403"/>
                </a:lnTo>
                <a:lnTo>
                  <a:pt x="2738" y="409"/>
                </a:lnTo>
                <a:lnTo>
                  <a:pt x="2739" y="413"/>
                </a:lnTo>
                <a:lnTo>
                  <a:pt x="2739" y="414"/>
                </a:lnTo>
                <a:lnTo>
                  <a:pt x="2735" y="413"/>
                </a:lnTo>
                <a:lnTo>
                  <a:pt x="2732" y="412"/>
                </a:lnTo>
                <a:lnTo>
                  <a:pt x="2731" y="412"/>
                </a:lnTo>
                <a:lnTo>
                  <a:pt x="2730" y="411"/>
                </a:lnTo>
                <a:lnTo>
                  <a:pt x="2729" y="404"/>
                </a:lnTo>
                <a:lnTo>
                  <a:pt x="2728" y="397"/>
                </a:lnTo>
                <a:lnTo>
                  <a:pt x="2726" y="400"/>
                </a:lnTo>
                <a:lnTo>
                  <a:pt x="2725" y="402"/>
                </a:lnTo>
                <a:lnTo>
                  <a:pt x="2724" y="402"/>
                </a:lnTo>
                <a:lnTo>
                  <a:pt x="2725" y="403"/>
                </a:lnTo>
                <a:lnTo>
                  <a:pt x="2723" y="403"/>
                </a:lnTo>
                <a:lnTo>
                  <a:pt x="2721" y="403"/>
                </a:lnTo>
                <a:lnTo>
                  <a:pt x="2718" y="403"/>
                </a:lnTo>
                <a:lnTo>
                  <a:pt x="2716" y="403"/>
                </a:lnTo>
                <a:lnTo>
                  <a:pt x="2716" y="406"/>
                </a:lnTo>
                <a:lnTo>
                  <a:pt x="2714" y="407"/>
                </a:lnTo>
                <a:lnTo>
                  <a:pt x="2714" y="408"/>
                </a:lnTo>
                <a:lnTo>
                  <a:pt x="2714" y="409"/>
                </a:lnTo>
                <a:lnTo>
                  <a:pt x="2714" y="414"/>
                </a:lnTo>
                <a:lnTo>
                  <a:pt x="2708" y="414"/>
                </a:lnTo>
                <a:lnTo>
                  <a:pt x="2707" y="411"/>
                </a:lnTo>
                <a:lnTo>
                  <a:pt x="2706" y="409"/>
                </a:lnTo>
                <a:lnTo>
                  <a:pt x="2706" y="406"/>
                </a:lnTo>
                <a:lnTo>
                  <a:pt x="2705" y="403"/>
                </a:lnTo>
                <a:lnTo>
                  <a:pt x="2699" y="403"/>
                </a:lnTo>
                <a:lnTo>
                  <a:pt x="2700" y="413"/>
                </a:lnTo>
                <a:lnTo>
                  <a:pt x="2700" y="419"/>
                </a:lnTo>
                <a:lnTo>
                  <a:pt x="2700" y="421"/>
                </a:lnTo>
                <a:lnTo>
                  <a:pt x="2699" y="423"/>
                </a:lnTo>
                <a:lnTo>
                  <a:pt x="2688" y="423"/>
                </a:lnTo>
                <a:lnTo>
                  <a:pt x="2689" y="423"/>
                </a:lnTo>
                <a:lnTo>
                  <a:pt x="2689" y="425"/>
                </a:lnTo>
                <a:lnTo>
                  <a:pt x="2689" y="426"/>
                </a:lnTo>
                <a:lnTo>
                  <a:pt x="2687" y="427"/>
                </a:lnTo>
                <a:lnTo>
                  <a:pt x="2684" y="430"/>
                </a:lnTo>
                <a:lnTo>
                  <a:pt x="2683" y="431"/>
                </a:lnTo>
                <a:lnTo>
                  <a:pt x="2681" y="424"/>
                </a:lnTo>
                <a:lnTo>
                  <a:pt x="2680" y="422"/>
                </a:lnTo>
                <a:lnTo>
                  <a:pt x="2680" y="420"/>
                </a:lnTo>
                <a:lnTo>
                  <a:pt x="2681" y="420"/>
                </a:lnTo>
                <a:lnTo>
                  <a:pt x="2681" y="419"/>
                </a:lnTo>
                <a:lnTo>
                  <a:pt x="2683" y="420"/>
                </a:lnTo>
                <a:lnTo>
                  <a:pt x="2682" y="417"/>
                </a:lnTo>
                <a:lnTo>
                  <a:pt x="2682" y="413"/>
                </a:lnTo>
                <a:lnTo>
                  <a:pt x="2683" y="409"/>
                </a:lnTo>
                <a:lnTo>
                  <a:pt x="2677" y="409"/>
                </a:lnTo>
                <a:lnTo>
                  <a:pt x="2674" y="404"/>
                </a:lnTo>
                <a:lnTo>
                  <a:pt x="2671" y="400"/>
                </a:lnTo>
                <a:lnTo>
                  <a:pt x="2668" y="400"/>
                </a:lnTo>
                <a:lnTo>
                  <a:pt x="2660" y="400"/>
                </a:lnTo>
                <a:lnTo>
                  <a:pt x="2662" y="403"/>
                </a:lnTo>
                <a:lnTo>
                  <a:pt x="2667" y="407"/>
                </a:lnTo>
                <a:lnTo>
                  <a:pt x="2668" y="410"/>
                </a:lnTo>
                <a:lnTo>
                  <a:pt x="2669" y="412"/>
                </a:lnTo>
                <a:lnTo>
                  <a:pt x="2669" y="413"/>
                </a:lnTo>
                <a:lnTo>
                  <a:pt x="2668" y="414"/>
                </a:lnTo>
                <a:lnTo>
                  <a:pt x="2667" y="414"/>
                </a:lnTo>
                <a:lnTo>
                  <a:pt x="2666" y="414"/>
                </a:lnTo>
                <a:lnTo>
                  <a:pt x="2657" y="409"/>
                </a:lnTo>
                <a:lnTo>
                  <a:pt x="2655" y="409"/>
                </a:lnTo>
                <a:lnTo>
                  <a:pt x="2651" y="410"/>
                </a:lnTo>
                <a:lnTo>
                  <a:pt x="2649" y="411"/>
                </a:lnTo>
                <a:lnTo>
                  <a:pt x="2648" y="411"/>
                </a:lnTo>
                <a:lnTo>
                  <a:pt x="2649" y="411"/>
                </a:lnTo>
                <a:lnTo>
                  <a:pt x="2647" y="411"/>
                </a:lnTo>
                <a:lnTo>
                  <a:pt x="2646" y="411"/>
                </a:lnTo>
                <a:lnTo>
                  <a:pt x="2646" y="412"/>
                </a:lnTo>
                <a:lnTo>
                  <a:pt x="2647" y="413"/>
                </a:lnTo>
                <a:lnTo>
                  <a:pt x="2649" y="417"/>
                </a:lnTo>
                <a:lnTo>
                  <a:pt x="2648" y="418"/>
                </a:lnTo>
                <a:lnTo>
                  <a:pt x="2647" y="419"/>
                </a:lnTo>
                <a:lnTo>
                  <a:pt x="2644" y="420"/>
                </a:lnTo>
                <a:lnTo>
                  <a:pt x="2640" y="421"/>
                </a:lnTo>
                <a:lnTo>
                  <a:pt x="2639" y="422"/>
                </a:lnTo>
                <a:lnTo>
                  <a:pt x="2638" y="423"/>
                </a:lnTo>
                <a:lnTo>
                  <a:pt x="2637" y="424"/>
                </a:lnTo>
                <a:lnTo>
                  <a:pt x="2634" y="426"/>
                </a:lnTo>
                <a:lnTo>
                  <a:pt x="2629" y="428"/>
                </a:lnTo>
                <a:lnTo>
                  <a:pt x="2636" y="431"/>
                </a:lnTo>
                <a:lnTo>
                  <a:pt x="2640" y="431"/>
                </a:lnTo>
                <a:lnTo>
                  <a:pt x="2643" y="431"/>
                </a:lnTo>
                <a:lnTo>
                  <a:pt x="2646" y="429"/>
                </a:lnTo>
                <a:lnTo>
                  <a:pt x="2651" y="425"/>
                </a:lnTo>
                <a:lnTo>
                  <a:pt x="2656" y="422"/>
                </a:lnTo>
                <a:lnTo>
                  <a:pt x="2658" y="420"/>
                </a:lnTo>
                <a:lnTo>
                  <a:pt x="2660" y="420"/>
                </a:lnTo>
                <a:lnTo>
                  <a:pt x="2665" y="420"/>
                </a:lnTo>
                <a:lnTo>
                  <a:pt x="2666" y="420"/>
                </a:lnTo>
                <a:lnTo>
                  <a:pt x="2666" y="421"/>
                </a:lnTo>
                <a:lnTo>
                  <a:pt x="2665" y="423"/>
                </a:lnTo>
                <a:lnTo>
                  <a:pt x="2663" y="425"/>
                </a:lnTo>
                <a:lnTo>
                  <a:pt x="2661" y="428"/>
                </a:lnTo>
                <a:lnTo>
                  <a:pt x="2661" y="431"/>
                </a:lnTo>
                <a:lnTo>
                  <a:pt x="2661" y="433"/>
                </a:lnTo>
                <a:lnTo>
                  <a:pt x="2663" y="434"/>
                </a:lnTo>
                <a:lnTo>
                  <a:pt x="2665" y="436"/>
                </a:lnTo>
                <a:lnTo>
                  <a:pt x="2669" y="437"/>
                </a:lnTo>
                <a:lnTo>
                  <a:pt x="2664" y="437"/>
                </a:lnTo>
                <a:lnTo>
                  <a:pt x="2660" y="437"/>
                </a:lnTo>
                <a:lnTo>
                  <a:pt x="2652" y="437"/>
                </a:lnTo>
                <a:lnTo>
                  <a:pt x="2649" y="442"/>
                </a:lnTo>
                <a:lnTo>
                  <a:pt x="2645" y="443"/>
                </a:lnTo>
                <a:lnTo>
                  <a:pt x="2641" y="444"/>
                </a:lnTo>
                <a:lnTo>
                  <a:pt x="2635" y="445"/>
                </a:lnTo>
                <a:lnTo>
                  <a:pt x="2638" y="451"/>
                </a:lnTo>
                <a:lnTo>
                  <a:pt x="2642" y="450"/>
                </a:lnTo>
                <a:lnTo>
                  <a:pt x="2649" y="448"/>
                </a:lnTo>
                <a:lnTo>
                  <a:pt x="2652" y="448"/>
                </a:lnTo>
                <a:lnTo>
                  <a:pt x="2656" y="447"/>
                </a:lnTo>
                <a:lnTo>
                  <a:pt x="2659" y="447"/>
                </a:lnTo>
                <a:lnTo>
                  <a:pt x="2663" y="448"/>
                </a:lnTo>
                <a:lnTo>
                  <a:pt x="2665" y="449"/>
                </a:lnTo>
                <a:lnTo>
                  <a:pt x="2666" y="450"/>
                </a:lnTo>
                <a:lnTo>
                  <a:pt x="2670" y="454"/>
                </a:lnTo>
                <a:lnTo>
                  <a:pt x="2674" y="459"/>
                </a:lnTo>
                <a:lnTo>
                  <a:pt x="2677" y="462"/>
                </a:lnTo>
                <a:lnTo>
                  <a:pt x="2667" y="465"/>
                </a:lnTo>
                <a:lnTo>
                  <a:pt x="2657" y="468"/>
                </a:lnTo>
                <a:lnTo>
                  <a:pt x="2660" y="472"/>
                </a:lnTo>
                <a:lnTo>
                  <a:pt x="2663" y="476"/>
                </a:lnTo>
                <a:lnTo>
                  <a:pt x="2668" y="474"/>
                </a:lnTo>
                <a:lnTo>
                  <a:pt x="2671" y="473"/>
                </a:lnTo>
                <a:lnTo>
                  <a:pt x="2674" y="473"/>
                </a:lnTo>
                <a:lnTo>
                  <a:pt x="2677" y="471"/>
                </a:lnTo>
                <a:lnTo>
                  <a:pt x="2681" y="470"/>
                </a:lnTo>
                <a:lnTo>
                  <a:pt x="2685" y="470"/>
                </a:lnTo>
                <a:lnTo>
                  <a:pt x="2689" y="471"/>
                </a:lnTo>
                <a:lnTo>
                  <a:pt x="2694" y="473"/>
                </a:lnTo>
                <a:lnTo>
                  <a:pt x="2705" y="476"/>
                </a:lnTo>
                <a:lnTo>
                  <a:pt x="2705" y="478"/>
                </a:lnTo>
                <a:lnTo>
                  <a:pt x="2705" y="480"/>
                </a:lnTo>
                <a:lnTo>
                  <a:pt x="2705" y="481"/>
                </a:lnTo>
                <a:lnTo>
                  <a:pt x="2705" y="482"/>
                </a:lnTo>
                <a:lnTo>
                  <a:pt x="2704" y="482"/>
                </a:lnTo>
                <a:lnTo>
                  <a:pt x="2702" y="482"/>
                </a:lnTo>
                <a:lnTo>
                  <a:pt x="2700" y="485"/>
                </a:lnTo>
                <a:lnTo>
                  <a:pt x="2700" y="486"/>
                </a:lnTo>
                <a:lnTo>
                  <a:pt x="2699" y="487"/>
                </a:lnTo>
                <a:lnTo>
                  <a:pt x="2739" y="487"/>
                </a:lnTo>
                <a:lnTo>
                  <a:pt x="2743" y="482"/>
                </a:lnTo>
                <a:lnTo>
                  <a:pt x="2744" y="479"/>
                </a:lnTo>
                <a:lnTo>
                  <a:pt x="2744" y="478"/>
                </a:lnTo>
                <a:lnTo>
                  <a:pt x="2742" y="479"/>
                </a:lnTo>
                <a:lnTo>
                  <a:pt x="2739" y="470"/>
                </a:lnTo>
                <a:lnTo>
                  <a:pt x="2743" y="472"/>
                </a:lnTo>
                <a:lnTo>
                  <a:pt x="2747" y="474"/>
                </a:lnTo>
                <a:lnTo>
                  <a:pt x="2751" y="476"/>
                </a:lnTo>
                <a:lnTo>
                  <a:pt x="2753" y="476"/>
                </a:lnTo>
                <a:lnTo>
                  <a:pt x="2756" y="476"/>
                </a:lnTo>
                <a:lnTo>
                  <a:pt x="2757" y="475"/>
                </a:lnTo>
                <a:lnTo>
                  <a:pt x="2759" y="473"/>
                </a:lnTo>
                <a:lnTo>
                  <a:pt x="2762" y="471"/>
                </a:lnTo>
                <a:lnTo>
                  <a:pt x="2764" y="470"/>
                </a:lnTo>
                <a:lnTo>
                  <a:pt x="2765" y="472"/>
                </a:lnTo>
                <a:lnTo>
                  <a:pt x="2767" y="473"/>
                </a:lnTo>
                <a:lnTo>
                  <a:pt x="2768" y="474"/>
                </a:lnTo>
                <a:lnTo>
                  <a:pt x="2770" y="473"/>
                </a:lnTo>
                <a:lnTo>
                  <a:pt x="2771" y="472"/>
                </a:lnTo>
                <a:lnTo>
                  <a:pt x="2773" y="471"/>
                </a:lnTo>
                <a:lnTo>
                  <a:pt x="2776" y="468"/>
                </a:lnTo>
                <a:lnTo>
                  <a:pt x="2780" y="464"/>
                </a:lnTo>
                <a:lnTo>
                  <a:pt x="2782" y="463"/>
                </a:lnTo>
                <a:lnTo>
                  <a:pt x="2784" y="462"/>
                </a:lnTo>
                <a:lnTo>
                  <a:pt x="2786" y="462"/>
                </a:lnTo>
                <a:lnTo>
                  <a:pt x="2788" y="462"/>
                </a:lnTo>
                <a:lnTo>
                  <a:pt x="2790" y="462"/>
                </a:lnTo>
                <a:lnTo>
                  <a:pt x="2791" y="462"/>
                </a:lnTo>
                <a:lnTo>
                  <a:pt x="2792" y="462"/>
                </a:lnTo>
                <a:lnTo>
                  <a:pt x="2795" y="460"/>
                </a:lnTo>
                <a:lnTo>
                  <a:pt x="2798" y="458"/>
                </a:lnTo>
                <a:lnTo>
                  <a:pt x="2803" y="452"/>
                </a:lnTo>
                <a:lnTo>
                  <a:pt x="2808" y="446"/>
                </a:lnTo>
                <a:lnTo>
                  <a:pt x="2812" y="440"/>
                </a:lnTo>
                <a:lnTo>
                  <a:pt x="2810" y="440"/>
                </a:lnTo>
                <a:lnTo>
                  <a:pt x="2810" y="441"/>
                </a:lnTo>
                <a:lnTo>
                  <a:pt x="2810" y="442"/>
                </a:lnTo>
                <a:lnTo>
                  <a:pt x="2811" y="442"/>
                </a:lnTo>
                <a:lnTo>
                  <a:pt x="2815" y="442"/>
                </a:lnTo>
                <a:lnTo>
                  <a:pt x="2815" y="445"/>
                </a:lnTo>
                <a:lnTo>
                  <a:pt x="2816" y="445"/>
                </a:lnTo>
                <a:lnTo>
                  <a:pt x="2817" y="445"/>
                </a:lnTo>
                <a:lnTo>
                  <a:pt x="2819" y="443"/>
                </a:lnTo>
                <a:lnTo>
                  <a:pt x="2820" y="442"/>
                </a:lnTo>
                <a:lnTo>
                  <a:pt x="2818" y="423"/>
                </a:lnTo>
                <a:lnTo>
                  <a:pt x="2814" y="421"/>
                </a:lnTo>
                <a:lnTo>
                  <a:pt x="2810" y="419"/>
                </a:lnTo>
                <a:lnTo>
                  <a:pt x="2806" y="417"/>
                </a:lnTo>
                <a:lnTo>
                  <a:pt x="2805" y="417"/>
                </a:lnTo>
                <a:lnTo>
                  <a:pt x="2804" y="418"/>
                </a:lnTo>
                <a:lnTo>
                  <a:pt x="2802" y="420"/>
                </a:lnTo>
                <a:lnTo>
                  <a:pt x="2800" y="422"/>
                </a:lnTo>
                <a:lnTo>
                  <a:pt x="2799" y="423"/>
                </a:lnTo>
                <a:lnTo>
                  <a:pt x="2798" y="423"/>
                </a:lnTo>
                <a:lnTo>
                  <a:pt x="2797" y="422"/>
                </a:lnTo>
                <a:lnTo>
                  <a:pt x="2797" y="420"/>
                </a:lnTo>
                <a:lnTo>
                  <a:pt x="2797" y="419"/>
                </a:lnTo>
                <a:lnTo>
                  <a:pt x="2798" y="418"/>
                </a:lnTo>
                <a:lnTo>
                  <a:pt x="2801" y="414"/>
                </a:lnTo>
                <a:lnTo>
                  <a:pt x="2802" y="413"/>
                </a:lnTo>
                <a:lnTo>
                  <a:pt x="2802" y="412"/>
                </a:lnTo>
                <a:lnTo>
                  <a:pt x="2799" y="409"/>
                </a:lnTo>
                <a:lnTo>
                  <a:pt x="2795" y="406"/>
                </a:lnTo>
                <a:lnTo>
                  <a:pt x="2799" y="401"/>
                </a:lnTo>
                <a:lnTo>
                  <a:pt x="2802" y="399"/>
                </a:lnTo>
                <a:lnTo>
                  <a:pt x="2804" y="397"/>
                </a:lnTo>
                <a:lnTo>
                  <a:pt x="2805" y="396"/>
                </a:lnTo>
                <a:lnTo>
                  <a:pt x="2802" y="396"/>
                </a:lnTo>
                <a:lnTo>
                  <a:pt x="2792" y="400"/>
                </a:lnTo>
                <a:lnTo>
                  <a:pt x="2794" y="401"/>
                </a:lnTo>
                <a:lnTo>
                  <a:pt x="2794" y="402"/>
                </a:lnTo>
                <a:lnTo>
                  <a:pt x="2793" y="403"/>
                </a:lnTo>
                <a:lnTo>
                  <a:pt x="2789" y="403"/>
                </a:lnTo>
                <a:lnTo>
                  <a:pt x="2787" y="401"/>
                </a:lnTo>
                <a:lnTo>
                  <a:pt x="2786" y="399"/>
                </a:lnTo>
                <a:lnTo>
                  <a:pt x="2784" y="395"/>
                </a:lnTo>
                <a:lnTo>
                  <a:pt x="2782" y="393"/>
                </a:lnTo>
                <a:lnTo>
                  <a:pt x="2780" y="392"/>
                </a:lnTo>
                <a:lnTo>
                  <a:pt x="2777" y="391"/>
                </a:lnTo>
                <a:lnTo>
                  <a:pt x="2773" y="392"/>
                </a:lnTo>
                <a:close/>
                <a:moveTo>
                  <a:pt x="2093" y="2881"/>
                </a:moveTo>
                <a:lnTo>
                  <a:pt x="2099" y="2871"/>
                </a:lnTo>
                <a:lnTo>
                  <a:pt x="2101" y="2867"/>
                </a:lnTo>
                <a:lnTo>
                  <a:pt x="2102" y="2864"/>
                </a:lnTo>
                <a:lnTo>
                  <a:pt x="2103" y="2861"/>
                </a:lnTo>
                <a:lnTo>
                  <a:pt x="2102" y="2859"/>
                </a:lnTo>
                <a:lnTo>
                  <a:pt x="2102" y="2858"/>
                </a:lnTo>
                <a:lnTo>
                  <a:pt x="2101" y="2856"/>
                </a:lnTo>
                <a:lnTo>
                  <a:pt x="2100" y="2855"/>
                </a:lnTo>
                <a:lnTo>
                  <a:pt x="2099" y="2854"/>
                </a:lnTo>
                <a:lnTo>
                  <a:pt x="2099" y="2852"/>
                </a:lnTo>
                <a:lnTo>
                  <a:pt x="2099" y="2850"/>
                </a:lnTo>
                <a:lnTo>
                  <a:pt x="2103" y="2845"/>
                </a:lnTo>
                <a:lnTo>
                  <a:pt x="2112" y="2835"/>
                </a:lnTo>
                <a:lnTo>
                  <a:pt x="2121" y="2824"/>
                </a:lnTo>
                <a:lnTo>
                  <a:pt x="2125" y="2819"/>
                </a:lnTo>
                <a:lnTo>
                  <a:pt x="2125" y="2815"/>
                </a:lnTo>
                <a:lnTo>
                  <a:pt x="2125" y="2812"/>
                </a:lnTo>
                <a:lnTo>
                  <a:pt x="2124" y="2808"/>
                </a:lnTo>
                <a:lnTo>
                  <a:pt x="2124" y="2807"/>
                </a:lnTo>
                <a:lnTo>
                  <a:pt x="2125" y="2805"/>
                </a:lnTo>
                <a:lnTo>
                  <a:pt x="2127" y="2806"/>
                </a:lnTo>
                <a:lnTo>
                  <a:pt x="2130" y="2808"/>
                </a:lnTo>
                <a:lnTo>
                  <a:pt x="2132" y="2810"/>
                </a:lnTo>
                <a:lnTo>
                  <a:pt x="2133" y="2810"/>
                </a:lnTo>
                <a:lnTo>
                  <a:pt x="2135" y="2811"/>
                </a:lnTo>
                <a:lnTo>
                  <a:pt x="2137" y="2810"/>
                </a:lnTo>
                <a:lnTo>
                  <a:pt x="2138" y="2810"/>
                </a:lnTo>
                <a:lnTo>
                  <a:pt x="2138" y="2809"/>
                </a:lnTo>
                <a:lnTo>
                  <a:pt x="2139" y="2808"/>
                </a:lnTo>
                <a:lnTo>
                  <a:pt x="2140" y="2807"/>
                </a:lnTo>
                <a:lnTo>
                  <a:pt x="2142" y="2808"/>
                </a:lnTo>
                <a:lnTo>
                  <a:pt x="2139" y="2816"/>
                </a:lnTo>
                <a:lnTo>
                  <a:pt x="2136" y="2823"/>
                </a:lnTo>
                <a:lnTo>
                  <a:pt x="2130" y="2836"/>
                </a:lnTo>
                <a:lnTo>
                  <a:pt x="2133" y="2833"/>
                </a:lnTo>
                <a:lnTo>
                  <a:pt x="2136" y="2830"/>
                </a:lnTo>
                <a:lnTo>
                  <a:pt x="2139" y="2827"/>
                </a:lnTo>
                <a:lnTo>
                  <a:pt x="2142" y="2824"/>
                </a:lnTo>
                <a:lnTo>
                  <a:pt x="2144" y="2819"/>
                </a:lnTo>
                <a:lnTo>
                  <a:pt x="2145" y="2814"/>
                </a:lnTo>
                <a:lnTo>
                  <a:pt x="2147" y="2804"/>
                </a:lnTo>
                <a:lnTo>
                  <a:pt x="2148" y="2799"/>
                </a:lnTo>
                <a:lnTo>
                  <a:pt x="2149" y="2795"/>
                </a:lnTo>
                <a:lnTo>
                  <a:pt x="2151" y="2790"/>
                </a:lnTo>
                <a:lnTo>
                  <a:pt x="2153" y="2785"/>
                </a:lnTo>
                <a:lnTo>
                  <a:pt x="2155" y="2782"/>
                </a:lnTo>
                <a:lnTo>
                  <a:pt x="2158" y="2779"/>
                </a:lnTo>
                <a:lnTo>
                  <a:pt x="2165" y="2773"/>
                </a:lnTo>
                <a:lnTo>
                  <a:pt x="2171" y="2767"/>
                </a:lnTo>
                <a:lnTo>
                  <a:pt x="2174" y="2763"/>
                </a:lnTo>
                <a:lnTo>
                  <a:pt x="2175" y="2760"/>
                </a:lnTo>
                <a:lnTo>
                  <a:pt x="2176" y="2756"/>
                </a:lnTo>
                <a:lnTo>
                  <a:pt x="2176" y="2753"/>
                </a:lnTo>
                <a:lnTo>
                  <a:pt x="2175" y="2743"/>
                </a:lnTo>
                <a:lnTo>
                  <a:pt x="2172" y="2723"/>
                </a:lnTo>
                <a:lnTo>
                  <a:pt x="2170" y="2713"/>
                </a:lnTo>
                <a:lnTo>
                  <a:pt x="2170" y="2704"/>
                </a:lnTo>
                <a:lnTo>
                  <a:pt x="2170" y="2700"/>
                </a:lnTo>
                <a:lnTo>
                  <a:pt x="2171" y="2697"/>
                </a:lnTo>
                <a:lnTo>
                  <a:pt x="2173" y="2694"/>
                </a:lnTo>
                <a:lnTo>
                  <a:pt x="2175" y="2692"/>
                </a:lnTo>
                <a:lnTo>
                  <a:pt x="2176" y="2692"/>
                </a:lnTo>
                <a:lnTo>
                  <a:pt x="2176" y="2691"/>
                </a:lnTo>
                <a:lnTo>
                  <a:pt x="2174" y="2690"/>
                </a:lnTo>
                <a:lnTo>
                  <a:pt x="2172" y="2689"/>
                </a:lnTo>
                <a:lnTo>
                  <a:pt x="2172" y="2688"/>
                </a:lnTo>
                <a:lnTo>
                  <a:pt x="2172" y="2687"/>
                </a:lnTo>
                <a:lnTo>
                  <a:pt x="2174" y="2685"/>
                </a:lnTo>
                <a:lnTo>
                  <a:pt x="2175" y="2685"/>
                </a:lnTo>
                <a:lnTo>
                  <a:pt x="2177" y="2685"/>
                </a:lnTo>
                <a:lnTo>
                  <a:pt x="2181" y="2685"/>
                </a:lnTo>
                <a:lnTo>
                  <a:pt x="2182" y="2684"/>
                </a:lnTo>
                <a:lnTo>
                  <a:pt x="2184" y="2684"/>
                </a:lnTo>
                <a:lnTo>
                  <a:pt x="2184" y="2678"/>
                </a:lnTo>
                <a:lnTo>
                  <a:pt x="2192" y="2674"/>
                </a:lnTo>
                <a:lnTo>
                  <a:pt x="2202" y="2670"/>
                </a:lnTo>
                <a:lnTo>
                  <a:pt x="2207" y="2667"/>
                </a:lnTo>
                <a:lnTo>
                  <a:pt x="2211" y="2664"/>
                </a:lnTo>
                <a:lnTo>
                  <a:pt x="2215" y="2661"/>
                </a:lnTo>
                <a:lnTo>
                  <a:pt x="2217" y="2658"/>
                </a:lnTo>
                <a:lnTo>
                  <a:pt x="2218" y="2657"/>
                </a:lnTo>
                <a:lnTo>
                  <a:pt x="2218" y="2656"/>
                </a:lnTo>
                <a:lnTo>
                  <a:pt x="2218" y="2654"/>
                </a:lnTo>
                <a:lnTo>
                  <a:pt x="2219" y="2652"/>
                </a:lnTo>
                <a:lnTo>
                  <a:pt x="2219" y="2651"/>
                </a:lnTo>
                <a:lnTo>
                  <a:pt x="2220" y="2650"/>
                </a:lnTo>
                <a:lnTo>
                  <a:pt x="2223" y="2649"/>
                </a:lnTo>
                <a:lnTo>
                  <a:pt x="2226" y="2648"/>
                </a:lnTo>
                <a:lnTo>
                  <a:pt x="2235" y="2647"/>
                </a:lnTo>
                <a:lnTo>
                  <a:pt x="2243" y="2646"/>
                </a:lnTo>
                <a:lnTo>
                  <a:pt x="2246" y="2646"/>
                </a:lnTo>
                <a:lnTo>
                  <a:pt x="2248" y="2644"/>
                </a:lnTo>
                <a:lnTo>
                  <a:pt x="2246" y="2633"/>
                </a:lnTo>
                <a:lnTo>
                  <a:pt x="2248" y="2633"/>
                </a:lnTo>
                <a:lnTo>
                  <a:pt x="2250" y="2633"/>
                </a:lnTo>
                <a:lnTo>
                  <a:pt x="2251" y="2630"/>
                </a:lnTo>
                <a:lnTo>
                  <a:pt x="2265" y="2629"/>
                </a:lnTo>
                <a:lnTo>
                  <a:pt x="2279" y="2628"/>
                </a:lnTo>
                <a:lnTo>
                  <a:pt x="2279" y="2623"/>
                </a:lnTo>
                <a:lnTo>
                  <a:pt x="2279" y="2619"/>
                </a:lnTo>
                <a:lnTo>
                  <a:pt x="2282" y="2620"/>
                </a:lnTo>
                <a:lnTo>
                  <a:pt x="2283" y="2621"/>
                </a:lnTo>
                <a:lnTo>
                  <a:pt x="2285" y="2623"/>
                </a:lnTo>
                <a:lnTo>
                  <a:pt x="2288" y="2624"/>
                </a:lnTo>
                <a:lnTo>
                  <a:pt x="2291" y="2624"/>
                </a:lnTo>
                <a:lnTo>
                  <a:pt x="2295" y="2624"/>
                </a:lnTo>
                <a:lnTo>
                  <a:pt x="2297" y="2623"/>
                </a:lnTo>
                <a:lnTo>
                  <a:pt x="2299" y="2622"/>
                </a:lnTo>
                <a:lnTo>
                  <a:pt x="2299" y="2620"/>
                </a:lnTo>
                <a:lnTo>
                  <a:pt x="2299" y="2618"/>
                </a:lnTo>
                <a:lnTo>
                  <a:pt x="2299" y="2615"/>
                </a:lnTo>
                <a:lnTo>
                  <a:pt x="2299" y="2613"/>
                </a:lnTo>
                <a:lnTo>
                  <a:pt x="2310" y="2608"/>
                </a:lnTo>
                <a:lnTo>
                  <a:pt x="2308" y="2597"/>
                </a:lnTo>
                <a:lnTo>
                  <a:pt x="2307" y="2594"/>
                </a:lnTo>
                <a:lnTo>
                  <a:pt x="2307" y="2591"/>
                </a:lnTo>
                <a:lnTo>
                  <a:pt x="2307" y="2588"/>
                </a:lnTo>
                <a:lnTo>
                  <a:pt x="2308" y="2584"/>
                </a:lnTo>
                <a:lnTo>
                  <a:pt x="2308" y="2582"/>
                </a:lnTo>
                <a:lnTo>
                  <a:pt x="2309" y="2579"/>
                </a:lnTo>
                <a:lnTo>
                  <a:pt x="2313" y="2573"/>
                </a:lnTo>
                <a:lnTo>
                  <a:pt x="2318" y="2567"/>
                </a:lnTo>
                <a:lnTo>
                  <a:pt x="2323" y="2560"/>
                </a:lnTo>
                <a:lnTo>
                  <a:pt x="2333" y="2548"/>
                </a:lnTo>
                <a:lnTo>
                  <a:pt x="2336" y="2543"/>
                </a:lnTo>
                <a:lnTo>
                  <a:pt x="2338" y="2539"/>
                </a:lnTo>
                <a:lnTo>
                  <a:pt x="2339" y="2537"/>
                </a:lnTo>
                <a:lnTo>
                  <a:pt x="2339" y="2534"/>
                </a:lnTo>
                <a:lnTo>
                  <a:pt x="2338" y="2528"/>
                </a:lnTo>
                <a:lnTo>
                  <a:pt x="2338" y="2522"/>
                </a:lnTo>
                <a:lnTo>
                  <a:pt x="2338" y="2519"/>
                </a:lnTo>
                <a:lnTo>
                  <a:pt x="2338" y="2517"/>
                </a:lnTo>
                <a:lnTo>
                  <a:pt x="2339" y="2516"/>
                </a:lnTo>
                <a:lnTo>
                  <a:pt x="2340" y="2515"/>
                </a:lnTo>
                <a:lnTo>
                  <a:pt x="2344" y="2513"/>
                </a:lnTo>
                <a:lnTo>
                  <a:pt x="2348" y="2510"/>
                </a:lnTo>
                <a:lnTo>
                  <a:pt x="2349" y="2509"/>
                </a:lnTo>
                <a:lnTo>
                  <a:pt x="2350" y="2508"/>
                </a:lnTo>
                <a:lnTo>
                  <a:pt x="2349" y="2505"/>
                </a:lnTo>
                <a:lnTo>
                  <a:pt x="2347" y="2500"/>
                </a:lnTo>
                <a:lnTo>
                  <a:pt x="2345" y="2493"/>
                </a:lnTo>
                <a:lnTo>
                  <a:pt x="2344" y="2489"/>
                </a:lnTo>
                <a:lnTo>
                  <a:pt x="2344" y="2486"/>
                </a:lnTo>
                <a:lnTo>
                  <a:pt x="2350" y="2483"/>
                </a:lnTo>
                <a:lnTo>
                  <a:pt x="2349" y="2473"/>
                </a:lnTo>
                <a:lnTo>
                  <a:pt x="2349" y="2468"/>
                </a:lnTo>
                <a:lnTo>
                  <a:pt x="2350" y="2463"/>
                </a:lnTo>
                <a:lnTo>
                  <a:pt x="2353" y="2463"/>
                </a:lnTo>
                <a:lnTo>
                  <a:pt x="2352" y="2452"/>
                </a:lnTo>
                <a:lnTo>
                  <a:pt x="2351" y="2440"/>
                </a:lnTo>
                <a:lnTo>
                  <a:pt x="2350" y="2430"/>
                </a:lnTo>
                <a:lnTo>
                  <a:pt x="2350" y="2421"/>
                </a:lnTo>
                <a:lnTo>
                  <a:pt x="2347" y="2420"/>
                </a:lnTo>
                <a:lnTo>
                  <a:pt x="2345" y="2420"/>
                </a:lnTo>
                <a:lnTo>
                  <a:pt x="2344" y="2420"/>
                </a:lnTo>
                <a:lnTo>
                  <a:pt x="2344" y="2419"/>
                </a:lnTo>
                <a:lnTo>
                  <a:pt x="2344" y="2416"/>
                </a:lnTo>
                <a:lnTo>
                  <a:pt x="2350" y="2416"/>
                </a:lnTo>
                <a:lnTo>
                  <a:pt x="2350" y="2412"/>
                </a:lnTo>
                <a:lnTo>
                  <a:pt x="2350" y="2409"/>
                </a:lnTo>
                <a:lnTo>
                  <a:pt x="2350" y="2405"/>
                </a:lnTo>
                <a:lnTo>
                  <a:pt x="2351" y="2403"/>
                </a:lnTo>
                <a:lnTo>
                  <a:pt x="2352" y="2400"/>
                </a:lnTo>
                <a:lnTo>
                  <a:pt x="2354" y="2397"/>
                </a:lnTo>
                <a:lnTo>
                  <a:pt x="2358" y="2393"/>
                </a:lnTo>
                <a:lnTo>
                  <a:pt x="2358" y="2392"/>
                </a:lnTo>
                <a:lnTo>
                  <a:pt x="2357" y="2390"/>
                </a:lnTo>
                <a:lnTo>
                  <a:pt x="2355" y="2388"/>
                </a:lnTo>
                <a:lnTo>
                  <a:pt x="2355" y="2386"/>
                </a:lnTo>
                <a:lnTo>
                  <a:pt x="2355" y="2385"/>
                </a:lnTo>
                <a:lnTo>
                  <a:pt x="2363" y="2388"/>
                </a:lnTo>
                <a:lnTo>
                  <a:pt x="2369" y="2393"/>
                </a:lnTo>
                <a:lnTo>
                  <a:pt x="2372" y="2387"/>
                </a:lnTo>
                <a:lnTo>
                  <a:pt x="2374" y="2381"/>
                </a:lnTo>
                <a:lnTo>
                  <a:pt x="2378" y="2368"/>
                </a:lnTo>
                <a:lnTo>
                  <a:pt x="2380" y="2362"/>
                </a:lnTo>
                <a:lnTo>
                  <a:pt x="2383" y="2356"/>
                </a:lnTo>
                <a:lnTo>
                  <a:pt x="2386" y="2350"/>
                </a:lnTo>
                <a:lnTo>
                  <a:pt x="2389" y="2345"/>
                </a:lnTo>
                <a:lnTo>
                  <a:pt x="2390" y="2344"/>
                </a:lnTo>
                <a:lnTo>
                  <a:pt x="2392" y="2342"/>
                </a:lnTo>
                <a:lnTo>
                  <a:pt x="2395" y="2339"/>
                </a:lnTo>
                <a:lnTo>
                  <a:pt x="2403" y="2334"/>
                </a:lnTo>
                <a:lnTo>
                  <a:pt x="2411" y="2329"/>
                </a:lnTo>
                <a:lnTo>
                  <a:pt x="2414" y="2326"/>
                </a:lnTo>
                <a:lnTo>
                  <a:pt x="2417" y="2323"/>
                </a:lnTo>
                <a:lnTo>
                  <a:pt x="2421" y="2316"/>
                </a:lnTo>
                <a:lnTo>
                  <a:pt x="2425" y="2308"/>
                </a:lnTo>
                <a:lnTo>
                  <a:pt x="2426" y="2303"/>
                </a:lnTo>
                <a:lnTo>
                  <a:pt x="2428" y="2298"/>
                </a:lnTo>
                <a:lnTo>
                  <a:pt x="2429" y="2293"/>
                </a:lnTo>
                <a:lnTo>
                  <a:pt x="2430" y="2287"/>
                </a:lnTo>
                <a:lnTo>
                  <a:pt x="2432" y="2276"/>
                </a:lnTo>
                <a:lnTo>
                  <a:pt x="2432" y="2271"/>
                </a:lnTo>
                <a:lnTo>
                  <a:pt x="2432" y="2265"/>
                </a:lnTo>
                <a:lnTo>
                  <a:pt x="2432" y="2259"/>
                </a:lnTo>
                <a:lnTo>
                  <a:pt x="2431" y="2254"/>
                </a:lnTo>
                <a:lnTo>
                  <a:pt x="2430" y="2249"/>
                </a:lnTo>
                <a:lnTo>
                  <a:pt x="2428" y="2244"/>
                </a:lnTo>
                <a:lnTo>
                  <a:pt x="2427" y="2242"/>
                </a:lnTo>
                <a:lnTo>
                  <a:pt x="2424" y="2241"/>
                </a:lnTo>
                <a:lnTo>
                  <a:pt x="2422" y="2240"/>
                </a:lnTo>
                <a:lnTo>
                  <a:pt x="2420" y="2238"/>
                </a:lnTo>
                <a:lnTo>
                  <a:pt x="2417" y="2233"/>
                </a:lnTo>
                <a:lnTo>
                  <a:pt x="2415" y="2227"/>
                </a:lnTo>
                <a:lnTo>
                  <a:pt x="2412" y="2216"/>
                </a:lnTo>
                <a:lnTo>
                  <a:pt x="2403" y="2218"/>
                </a:lnTo>
                <a:lnTo>
                  <a:pt x="2399" y="2218"/>
                </a:lnTo>
                <a:lnTo>
                  <a:pt x="2398" y="2219"/>
                </a:lnTo>
                <a:lnTo>
                  <a:pt x="2398" y="2210"/>
                </a:lnTo>
                <a:lnTo>
                  <a:pt x="2395" y="2210"/>
                </a:lnTo>
                <a:lnTo>
                  <a:pt x="2393" y="2210"/>
                </a:lnTo>
                <a:lnTo>
                  <a:pt x="2390" y="2212"/>
                </a:lnTo>
                <a:lnTo>
                  <a:pt x="2387" y="2214"/>
                </a:lnTo>
                <a:lnTo>
                  <a:pt x="2385" y="2214"/>
                </a:lnTo>
                <a:lnTo>
                  <a:pt x="2383" y="2213"/>
                </a:lnTo>
                <a:lnTo>
                  <a:pt x="2376" y="2201"/>
                </a:lnTo>
                <a:lnTo>
                  <a:pt x="2371" y="2193"/>
                </a:lnTo>
                <a:lnTo>
                  <a:pt x="2367" y="2188"/>
                </a:lnTo>
                <a:lnTo>
                  <a:pt x="2360" y="2183"/>
                </a:lnTo>
                <a:lnTo>
                  <a:pt x="2350" y="2177"/>
                </a:lnTo>
                <a:lnTo>
                  <a:pt x="2340" y="2171"/>
                </a:lnTo>
                <a:lnTo>
                  <a:pt x="2333" y="2168"/>
                </a:lnTo>
                <a:lnTo>
                  <a:pt x="2330" y="2168"/>
                </a:lnTo>
                <a:lnTo>
                  <a:pt x="2327" y="2168"/>
                </a:lnTo>
                <a:lnTo>
                  <a:pt x="2320" y="2169"/>
                </a:lnTo>
                <a:lnTo>
                  <a:pt x="2313" y="2170"/>
                </a:lnTo>
                <a:lnTo>
                  <a:pt x="2309" y="2169"/>
                </a:lnTo>
                <a:lnTo>
                  <a:pt x="2305" y="2168"/>
                </a:lnTo>
                <a:lnTo>
                  <a:pt x="2302" y="2162"/>
                </a:lnTo>
                <a:lnTo>
                  <a:pt x="2298" y="2162"/>
                </a:lnTo>
                <a:lnTo>
                  <a:pt x="2295" y="2164"/>
                </a:lnTo>
                <a:lnTo>
                  <a:pt x="2293" y="2165"/>
                </a:lnTo>
                <a:lnTo>
                  <a:pt x="2292" y="2165"/>
                </a:lnTo>
                <a:lnTo>
                  <a:pt x="2291" y="2165"/>
                </a:lnTo>
                <a:lnTo>
                  <a:pt x="2289" y="2164"/>
                </a:lnTo>
                <a:lnTo>
                  <a:pt x="2287" y="2162"/>
                </a:lnTo>
                <a:lnTo>
                  <a:pt x="2285" y="2160"/>
                </a:lnTo>
                <a:lnTo>
                  <a:pt x="2283" y="2158"/>
                </a:lnTo>
                <a:lnTo>
                  <a:pt x="2280" y="2157"/>
                </a:lnTo>
                <a:lnTo>
                  <a:pt x="2277" y="2156"/>
                </a:lnTo>
                <a:lnTo>
                  <a:pt x="2273" y="2156"/>
                </a:lnTo>
                <a:lnTo>
                  <a:pt x="2268" y="2157"/>
                </a:lnTo>
                <a:lnTo>
                  <a:pt x="2267" y="2158"/>
                </a:lnTo>
                <a:lnTo>
                  <a:pt x="2267" y="2162"/>
                </a:lnTo>
                <a:lnTo>
                  <a:pt x="2265" y="2168"/>
                </a:lnTo>
                <a:lnTo>
                  <a:pt x="2261" y="2168"/>
                </a:lnTo>
                <a:lnTo>
                  <a:pt x="2257" y="2168"/>
                </a:lnTo>
                <a:lnTo>
                  <a:pt x="2256" y="2165"/>
                </a:lnTo>
                <a:lnTo>
                  <a:pt x="2256" y="2163"/>
                </a:lnTo>
                <a:lnTo>
                  <a:pt x="2256" y="2161"/>
                </a:lnTo>
                <a:lnTo>
                  <a:pt x="2256" y="2160"/>
                </a:lnTo>
                <a:lnTo>
                  <a:pt x="2255" y="2160"/>
                </a:lnTo>
                <a:lnTo>
                  <a:pt x="2251" y="2157"/>
                </a:lnTo>
                <a:lnTo>
                  <a:pt x="2252" y="2154"/>
                </a:lnTo>
                <a:lnTo>
                  <a:pt x="2254" y="2152"/>
                </a:lnTo>
                <a:lnTo>
                  <a:pt x="2255" y="2149"/>
                </a:lnTo>
                <a:lnTo>
                  <a:pt x="2255" y="2147"/>
                </a:lnTo>
                <a:lnTo>
                  <a:pt x="2254" y="2145"/>
                </a:lnTo>
                <a:lnTo>
                  <a:pt x="2248" y="2145"/>
                </a:lnTo>
                <a:lnTo>
                  <a:pt x="2246" y="2134"/>
                </a:lnTo>
                <a:lnTo>
                  <a:pt x="2241" y="2136"/>
                </a:lnTo>
                <a:lnTo>
                  <a:pt x="2237" y="2137"/>
                </a:lnTo>
                <a:lnTo>
                  <a:pt x="2237" y="2131"/>
                </a:lnTo>
                <a:lnTo>
                  <a:pt x="2229" y="2127"/>
                </a:lnTo>
                <a:lnTo>
                  <a:pt x="2223" y="2124"/>
                </a:lnTo>
                <a:lnTo>
                  <a:pt x="2216" y="2121"/>
                </a:lnTo>
                <a:lnTo>
                  <a:pt x="2209" y="2118"/>
                </a:lnTo>
                <a:lnTo>
                  <a:pt x="2202" y="2117"/>
                </a:lnTo>
                <a:lnTo>
                  <a:pt x="2199" y="2116"/>
                </a:lnTo>
                <a:lnTo>
                  <a:pt x="2195" y="2116"/>
                </a:lnTo>
                <a:lnTo>
                  <a:pt x="2192" y="2116"/>
                </a:lnTo>
                <a:lnTo>
                  <a:pt x="2189" y="2117"/>
                </a:lnTo>
                <a:lnTo>
                  <a:pt x="2187" y="2126"/>
                </a:lnTo>
                <a:lnTo>
                  <a:pt x="2181" y="2126"/>
                </a:lnTo>
                <a:lnTo>
                  <a:pt x="2180" y="2125"/>
                </a:lnTo>
                <a:lnTo>
                  <a:pt x="2179" y="2124"/>
                </a:lnTo>
                <a:lnTo>
                  <a:pt x="2179" y="2122"/>
                </a:lnTo>
                <a:lnTo>
                  <a:pt x="2178" y="2121"/>
                </a:lnTo>
                <a:lnTo>
                  <a:pt x="2179" y="2118"/>
                </a:lnTo>
                <a:lnTo>
                  <a:pt x="2179" y="2115"/>
                </a:lnTo>
                <a:lnTo>
                  <a:pt x="2181" y="2109"/>
                </a:lnTo>
                <a:lnTo>
                  <a:pt x="2181" y="2107"/>
                </a:lnTo>
                <a:lnTo>
                  <a:pt x="2181" y="2106"/>
                </a:lnTo>
                <a:lnTo>
                  <a:pt x="2179" y="2105"/>
                </a:lnTo>
                <a:lnTo>
                  <a:pt x="2177" y="2105"/>
                </a:lnTo>
                <a:lnTo>
                  <a:pt x="2173" y="2106"/>
                </a:lnTo>
                <a:lnTo>
                  <a:pt x="2168" y="2106"/>
                </a:lnTo>
                <a:lnTo>
                  <a:pt x="2166" y="2106"/>
                </a:lnTo>
                <a:lnTo>
                  <a:pt x="2164" y="2106"/>
                </a:lnTo>
                <a:lnTo>
                  <a:pt x="2167" y="2098"/>
                </a:lnTo>
                <a:lnTo>
                  <a:pt x="2164" y="2098"/>
                </a:lnTo>
                <a:lnTo>
                  <a:pt x="2162" y="2098"/>
                </a:lnTo>
                <a:lnTo>
                  <a:pt x="2161" y="2099"/>
                </a:lnTo>
                <a:lnTo>
                  <a:pt x="2159" y="2099"/>
                </a:lnTo>
                <a:lnTo>
                  <a:pt x="2157" y="2101"/>
                </a:lnTo>
                <a:lnTo>
                  <a:pt x="2155" y="2101"/>
                </a:lnTo>
                <a:lnTo>
                  <a:pt x="2153" y="2100"/>
                </a:lnTo>
                <a:lnTo>
                  <a:pt x="2152" y="2100"/>
                </a:lnTo>
                <a:lnTo>
                  <a:pt x="2152" y="2099"/>
                </a:lnTo>
                <a:lnTo>
                  <a:pt x="2151" y="2098"/>
                </a:lnTo>
                <a:lnTo>
                  <a:pt x="2150" y="2097"/>
                </a:lnTo>
                <a:lnTo>
                  <a:pt x="2149" y="2096"/>
                </a:lnTo>
                <a:lnTo>
                  <a:pt x="2148" y="2095"/>
                </a:lnTo>
                <a:lnTo>
                  <a:pt x="2147" y="2095"/>
                </a:lnTo>
                <a:lnTo>
                  <a:pt x="2153" y="2084"/>
                </a:lnTo>
                <a:lnTo>
                  <a:pt x="2154" y="2081"/>
                </a:lnTo>
                <a:lnTo>
                  <a:pt x="2154" y="2079"/>
                </a:lnTo>
                <a:lnTo>
                  <a:pt x="2153" y="2078"/>
                </a:lnTo>
                <a:lnTo>
                  <a:pt x="2150" y="2077"/>
                </a:lnTo>
                <a:lnTo>
                  <a:pt x="2145" y="2075"/>
                </a:lnTo>
                <a:lnTo>
                  <a:pt x="2139" y="2072"/>
                </a:lnTo>
                <a:lnTo>
                  <a:pt x="2145" y="2068"/>
                </a:lnTo>
                <a:lnTo>
                  <a:pt x="2149" y="2066"/>
                </a:lnTo>
                <a:lnTo>
                  <a:pt x="2153" y="2064"/>
                </a:lnTo>
                <a:lnTo>
                  <a:pt x="2152" y="2062"/>
                </a:lnTo>
                <a:lnTo>
                  <a:pt x="2153" y="2060"/>
                </a:lnTo>
                <a:lnTo>
                  <a:pt x="2153" y="2057"/>
                </a:lnTo>
                <a:lnTo>
                  <a:pt x="2153" y="2056"/>
                </a:lnTo>
                <a:lnTo>
                  <a:pt x="2153" y="2055"/>
                </a:lnTo>
                <a:lnTo>
                  <a:pt x="2151" y="2055"/>
                </a:lnTo>
                <a:lnTo>
                  <a:pt x="2147" y="2055"/>
                </a:lnTo>
                <a:lnTo>
                  <a:pt x="2142" y="2055"/>
                </a:lnTo>
                <a:lnTo>
                  <a:pt x="2139" y="2045"/>
                </a:lnTo>
                <a:lnTo>
                  <a:pt x="2138" y="2036"/>
                </a:lnTo>
                <a:lnTo>
                  <a:pt x="2136" y="2026"/>
                </a:lnTo>
                <a:lnTo>
                  <a:pt x="2133" y="2016"/>
                </a:lnTo>
                <a:lnTo>
                  <a:pt x="2131" y="2012"/>
                </a:lnTo>
                <a:lnTo>
                  <a:pt x="2127" y="2005"/>
                </a:lnTo>
                <a:lnTo>
                  <a:pt x="2122" y="2005"/>
                </a:lnTo>
                <a:lnTo>
                  <a:pt x="2122" y="2003"/>
                </a:lnTo>
                <a:lnTo>
                  <a:pt x="2122" y="2000"/>
                </a:lnTo>
                <a:lnTo>
                  <a:pt x="2122" y="1998"/>
                </a:lnTo>
                <a:lnTo>
                  <a:pt x="2122" y="1997"/>
                </a:lnTo>
                <a:lnTo>
                  <a:pt x="2122" y="1996"/>
                </a:lnTo>
                <a:lnTo>
                  <a:pt x="2121" y="1995"/>
                </a:lnTo>
                <a:lnTo>
                  <a:pt x="2119" y="1995"/>
                </a:lnTo>
                <a:lnTo>
                  <a:pt x="2116" y="1993"/>
                </a:lnTo>
                <a:lnTo>
                  <a:pt x="2113" y="1992"/>
                </a:lnTo>
                <a:lnTo>
                  <a:pt x="2111" y="1991"/>
                </a:lnTo>
                <a:lnTo>
                  <a:pt x="2109" y="1989"/>
                </a:lnTo>
                <a:lnTo>
                  <a:pt x="2108" y="1987"/>
                </a:lnTo>
                <a:lnTo>
                  <a:pt x="2107" y="1982"/>
                </a:lnTo>
                <a:lnTo>
                  <a:pt x="2105" y="1977"/>
                </a:lnTo>
                <a:lnTo>
                  <a:pt x="2104" y="1975"/>
                </a:lnTo>
                <a:lnTo>
                  <a:pt x="2102" y="1974"/>
                </a:lnTo>
                <a:lnTo>
                  <a:pt x="2096" y="1971"/>
                </a:lnTo>
                <a:lnTo>
                  <a:pt x="2091" y="1968"/>
                </a:lnTo>
                <a:lnTo>
                  <a:pt x="2088" y="1968"/>
                </a:lnTo>
                <a:lnTo>
                  <a:pt x="2086" y="1967"/>
                </a:lnTo>
                <a:lnTo>
                  <a:pt x="2082" y="1968"/>
                </a:lnTo>
                <a:lnTo>
                  <a:pt x="2078" y="1969"/>
                </a:lnTo>
                <a:lnTo>
                  <a:pt x="2076" y="1969"/>
                </a:lnTo>
                <a:lnTo>
                  <a:pt x="2074" y="1968"/>
                </a:lnTo>
                <a:lnTo>
                  <a:pt x="2074" y="1960"/>
                </a:lnTo>
                <a:lnTo>
                  <a:pt x="2062" y="1959"/>
                </a:lnTo>
                <a:lnTo>
                  <a:pt x="2052" y="1958"/>
                </a:lnTo>
                <a:lnTo>
                  <a:pt x="2041" y="1958"/>
                </a:lnTo>
                <a:lnTo>
                  <a:pt x="2026" y="1957"/>
                </a:lnTo>
                <a:lnTo>
                  <a:pt x="2026" y="1960"/>
                </a:lnTo>
                <a:lnTo>
                  <a:pt x="2026" y="1962"/>
                </a:lnTo>
                <a:lnTo>
                  <a:pt x="2026" y="1963"/>
                </a:lnTo>
                <a:lnTo>
                  <a:pt x="2026" y="1964"/>
                </a:lnTo>
                <a:lnTo>
                  <a:pt x="2025" y="1965"/>
                </a:lnTo>
                <a:lnTo>
                  <a:pt x="2023" y="1965"/>
                </a:lnTo>
                <a:lnTo>
                  <a:pt x="2023" y="1963"/>
                </a:lnTo>
                <a:lnTo>
                  <a:pt x="2022" y="1961"/>
                </a:lnTo>
                <a:lnTo>
                  <a:pt x="2023" y="1956"/>
                </a:lnTo>
                <a:lnTo>
                  <a:pt x="2022" y="1952"/>
                </a:lnTo>
                <a:lnTo>
                  <a:pt x="2022" y="1950"/>
                </a:lnTo>
                <a:lnTo>
                  <a:pt x="2021" y="1949"/>
                </a:lnTo>
                <a:lnTo>
                  <a:pt x="2019" y="1948"/>
                </a:lnTo>
                <a:lnTo>
                  <a:pt x="2017" y="1948"/>
                </a:lnTo>
                <a:lnTo>
                  <a:pt x="2014" y="1949"/>
                </a:lnTo>
                <a:lnTo>
                  <a:pt x="2012" y="1949"/>
                </a:lnTo>
                <a:lnTo>
                  <a:pt x="2009" y="1944"/>
                </a:lnTo>
                <a:lnTo>
                  <a:pt x="2007" y="1940"/>
                </a:lnTo>
                <a:lnTo>
                  <a:pt x="2003" y="1941"/>
                </a:lnTo>
                <a:lnTo>
                  <a:pt x="2001" y="1942"/>
                </a:lnTo>
                <a:lnTo>
                  <a:pt x="1999" y="1943"/>
                </a:lnTo>
                <a:lnTo>
                  <a:pt x="1995" y="1943"/>
                </a:lnTo>
                <a:lnTo>
                  <a:pt x="1996" y="1949"/>
                </a:lnTo>
                <a:lnTo>
                  <a:pt x="1995" y="1954"/>
                </a:lnTo>
                <a:lnTo>
                  <a:pt x="1994" y="1954"/>
                </a:lnTo>
                <a:lnTo>
                  <a:pt x="1992" y="1953"/>
                </a:lnTo>
                <a:lnTo>
                  <a:pt x="1990" y="1953"/>
                </a:lnTo>
                <a:lnTo>
                  <a:pt x="1988" y="1953"/>
                </a:lnTo>
                <a:lnTo>
                  <a:pt x="1987" y="1954"/>
                </a:lnTo>
                <a:lnTo>
                  <a:pt x="1990" y="1946"/>
                </a:lnTo>
                <a:lnTo>
                  <a:pt x="1992" y="1940"/>
                </a:lnTo>
                <a:lnTo>
                  <a:pt x="1993" y="1933"/>
                </a:lnTo>
                <a:lnTo>
                  <a:pt x="1995" y="1923"/>
                </a:lnTo>
                <a:lnTo>
                  <a:pt x="1994" y="1923"/>
                </a:lnTo>
                <a:lnTo>
                  <a:pt x="1993" y="1923"/>
                </a:lnTo>
                <a:lnTo>
                  <a:pt x="1991" y="1923"/>
                </a:lnTo>
                <a:lnTo>
                  <a:pt x="1989" y="1924"/>
                </a:lnTo>
                <a:lnTo>
                  <a:pt x="1987" y="1923"/>
                </a:lnTo>
                <a:lnTo>
                  <a:pt x="1987" y="1918"/>
                </a:lnTo>
                <a:lnTo>
                  <a:pt x="1983" y="1916"/>
                </a:lnTo>
                <a:lnTo>
                  <a:pt x="1980" y="1916"/>
                </a:lnTo>
                <a:lnTo>
                  <a:pt x="1979" y="1915"/>
                </a:lnTo>
                <a:lnTo>
                  <a:pt x="1978" y="1915"/>
                </a:lnTo>
                <a:lnTo>
                  <a:pt x="1977" y="1913"/>
                </a:lnTo>
                <a:lnTo>
                  <a:pt x="1976" y="1910"/>
                </a:lnTo>
                <a:lnTo>
                  <a:pt x="1974" y="1908"/>
                </a:lnTo>
                <a:lnTo>
                  <a:pt x="1973" y="1906"/>
                </a:lnTo>
                <a:lnTo>
                  <a:pt x="1972" y="1906"/>
                </a:lnTo>
                <a:lnTo>
                  <a:pt x="1970" y="1906"/>
                </a:lnTo>
                <a:lnTo>
                  <a:pt x="1965" y="1904"/>
                </a:lnTo>
                <a:lnTo>
                  <a:pt x="1960" y="1904"/>
                </a:lnTo>
                <a:lnTo>
                  <a:pt x="1956" y="1904"/>
                </a:lnTo>
                <a:lnTo>
                  <a:pt x="1951" y="1904"/>
                </a:lnTo>
                <a:lnTo>
                  <a:pt x="1942" y="1905"/>
                </a:lnTo>
                <a:lnTo>
                  <a:pt x="1933" y="1906"/>
                </a:lnTo>
                <a:lnTo>
                  <a:pt x="1925" y="1909"/>
                </a:lnTo>
                <a:lnTo>
                  <a:pt x="1926" y="1908"/>
                </a:lnTo>
                <a:lnTo>
                  <a:pt x="1927" y="1906"/>
                </a:lnTo>
                <a:lnTo>
                  <a:pt x="1928" y="1901"/>
                </a:lnTo>
                <a:lnTo>
                  <a:pt x="1938" y="1901"/>
                </a:lnTo>
                <a:lnTo>
                  <a:pt x="1943" y="1901"/>
                </a:lnTo>
                <a:lnTo>
                  <a:pt x="1947" y="1901"/>
                </a:lnTo>
                <a:lnTo>
                  <a:pt x="1948" y="1896"/>
                </a:lnTo>
                <a:lnTo>
                  <a:pt x="1948" y="1892"/>
                </a:lnTo>
                <a:lnTo>
                  <a:pt x="1949" y="1888"/>
                </a:lnTo>
                <a:lnTo>
                  <a:pt x="1950" y="1884"/>
                </a:lnTo>
                <a:lnTo>
                  <a:pt x="1953" y="1884"/>
                </a:lnTo>
                <a:lnTo>
                  <a:pt x="1954" y="1883"/>
                </a:lnTo>
                <a:lnTo>
                  <a:pt x="1953" y="1883"/>
                </a:lnTo>
                <a:lnTo>
                  <a:pt x="1952" y="1881"/>
                </a:lnTo>
                <a:lnTo>
                  <a:pt x="1947" y="1878"/>
                </a:lnTo>
                <a:lnTo>
                  <a:pt x="1945" y="1878"/>
                </a:lnTo>
                <a:lnTo>
                  <a:pt x="1944" y="1878"/>
                </a:lnTo>
                <a:lnTo>
                  <a:pt x="1942" y="1880"/>
                </a:lnTo>
                <a:lnTo>
                  <a:pt x="1940" y="1881"/>
                </a:lnTo>
                <a:lnTo>
                  <a:pt x="1939" y="1881"/>
                </a:lnTo>
                <a:lnTo>
                  <a:pt x="1936" y="1881"/>
                </a:lnTo>
                <a:lnTo>
                  <a:pt x="1936" y="1875"/>
                </a:lnTo>
                <a:lnTo>
                  <a:pt x="1934" y="1875"/>
                </a:lnTo>
                <a:lnTo>
                  <a:pt x="1932" y="1875"/>
                </a:lnTo>
                <a:lnTo>
                  <a:pt x="1931" y="1876"/>
                </a:lnTo>
                <a:lnTo>
                  <a:pt x="1931" y="1877"/>
                </a:lnTo>
                <a:lnTo>
                  <a:pt x="1929" y="1878"/>
                </a:lnTo>
                <a:lnTo>
                  <a:pt x="1927" y="1879"/>
                </a:lnTo>
                <a:lnTo>
                  <a:pt x="1925" y="1878"/>
                </a:lnTo>
                <a:lnTo>
                  <a:pt x="1925" y="1873"/>
                </a:lnTo>
                <a:lnTo>
                  <a:pt x="1923" y="1873"/>
                </a:lnTo>
                <a:lnTo>
                  <a:pt x="1922" y="1873"/>
                </a:lnTo>
                <a:lnTo>
                  <a:pt x="1921" y="1872"/>
                </a:lnTo>
                <a:lnTo>
                  <a:pt x="1921" y="1870"/>
                </a:lnTo>
                <a:lnTo>
                  <a:pt x="1919" y="1864"/>
                </a:lnTo>
                <a:lnTo>
                  <a:pt x="1926" y="1861"/>
                </a:lnTo>
                <a:lnTo>
                  <a:pt x="1931" y="1858"/>
                </a:lnTo>
                <a:lnTo>
                  <a:pt x="1900" y="1858"/>
                </a:lnTo>
                <a:lnTo>
                  <a:pt x="1903" y="1861"/>
                </a:lnTo>
                <a:lnTo>
                  <a:pt x="1905" y="1863"/>
                </a:lnTo>
                <a:lnTo>
                  <a:pt x="1905" y="1864"/>
                </a:lnTo>
                <a:lnTo>
                  <a:pt x="1902" y="1864"/>
                </a:lnTo>
                <a:lnTo>
                  <a:pt x="1898" y="1862"/>
                </a:lnTo>
                <a:lnTo>
                  <a:pt x="1896" y="1861"/>
                </a:lnTo>
                <a:lnTo>
                  <a:pt x="1894" y="1861"/>
                </a:lnTo>
                <a:lnTo>
                  <a:pt x="1891" y="1866"/>
                </a:lnTo>
                <a:lnTo>
                  <a:pt x="1888" y="1870"/>
                </a:lnTo>
                <a:lnTo>
                  <a:pt x="1884" y="1870"/>
                </a:lnTo>
                <a:lnTo>
                  <a:pt x="1880" y="1870"/>
                </a:lnTo>
                <a:lnTo>
                  <a:pt x="1872" y="1869"/>
                </a:lnTo>
                <a:lnTo>
                  <a:pt x="1857" y="1867"/>
                </a:lnTo>
                <a:lnTo>
                  <a:pt x="1857" y="1861"/>
                </a:lnTo>
                <a:lnTo>
                  <a:pt x="1852" y="1861"/>
                </a:lnTo>
                <a:lnTo>
                  <a:pt x="1847" y="1861"/>
                </a:lnTo>
                <a:lnTo>
                  <a:pt x="1842" y="1862"/>
                </a:lnTo>
                <a:lnTo>
                  <a:pt x="1837" y="1864"/>
                </a:lnTo>
                <a:lnTo>
                  <a:pt x="1827" y="1867"/>
                </a:lnTo>
                <a:lnTo>
                  <a:pt x="1818" y="1870"/>
                </a:lnTo>
                <a:lnTo>
                  <a:pt x="1816" y="1862"/>
                </a:lnTo>
                <a:lnTo>
                  <a:pt x="1815" y="1858"/>
                </a:lnTo>
                <a:lnTo>
                  <a:pt x="1813" y="1854"/>
                </a:lnTo>
                <a:lnTo>
                  <a:pt x="1811" y="1851"/>
                </a:lnTo>
                <a:lnTo>
                  <a:pt x="1808" y="1848"/>
                </a:lnTo>
                <a:lnTo>
                  <a:pt x="1804" y="1846"/>
                </a:lnTo>
                <a:lnTo>
                  <a:pt x="1798" y="1844"/>
                </a:lnTo>
                <a:lnTo>
                  <a:pt x="1796" y="1844"/>
                </a:lnTo>
                <a:lnTo>
                  <a:pt x="1793" y="1845"/>
                </a:lnTo>
                <a:lnTo>
                  <a:pt x="1789" y="1845"/>
                </a:lnTo>
                <a:lnTo>
                  <a:pt x="1787" y="1844"/>
                </a:lnTo>
                <a:lnTo>
                  <a:pt x="1787" y="1840"/>
                </a:lnTo>
                <a:lnTo>
                  <a:pt x="1787" y="1836"/>
                </a:lnTo>
                <a:lnTo>
                  <a:pt x="1783" y="1835"/>
                </a:lnTo>
                <a:lnTo>
                  <a:pt x="1780" y="1834"/>
                </a:lnTo>
                <a:lnTo>
                  <a:pt x="1779" y="1833"/>
                </a:lnTo>
                <a:lnTo>
                  <a:pt x="1779" y="1835"/>
                </a:lnTo>
                <a:lnTo>
                  <a:pt x="1779" y="1837"/>
                </a:lnTo>
                <a:lnTo>
                  <a:pt x="1779" y="1842"/>
                </a:lnTo>
                <a:lnTo>
                  <a:pt x="1781" y="1842"/>
                </a:lnTo>
                <a:lnTo>
                  <a:pt x="1782" y="1843"/>
                </a:lnTo>
                <a:lnTo>
                  <a:pt x="1783" y="1844"/>
                </a:lnTo>
                <a:lnTo>
                  <a:pt x="1784" y="1845"/>
                </a:lnTo>
                <a:lnTo>
                  <a:pt x="1785" y="1848"/>
                </a:lnTo>
                <a:lnTo>
                  <a:pt x="1786" y="1849"/>
                </a:lnTo>
                <a:lnTo>
                  <a:pt x="1787" y="1850"/>
                </a:lnTo>
                <a:lnTo>
                  <a:pt x="1779" y="1852"/>
                </a:lnTo>
                <a:lnTo>
                  <a:pt x="1773" y="1853"/>
                </a:lnTo>
                <a:lnTo>
                  <a:pt x="1766" y="1854"/>
                </a:lnTo>
                <a:lnTo>
                  <a:pt x="1759" y="1856"/>
                </a:lnTo>
                <a:lnTo>
                  <a:pt x="1759" y="1860"/>
                </a:lnTo>
                <a:lnTo>
                  <a:pt x="1759" y="1864"/>
                </a:lnTo>
                <a:lnTo>
                  <a:pt x="1758" y="1868"/>
                </a:lnTo>
                <a:lnTo>
                  <a:pt x="1759" y="1873"/>
                </a:lnTo>
                <a:lnTo>
                  <a:pt x="1762" y="1876"/>
                </a:lnTo>
                <a:lnTo>
                  <a:pt x="1768" y="1885"/>
                </a:lnTo>
                <a:lnTo>
                  <a:pt x="1770" y="1889"/>
                </a:lnTo>
                <a:lnTo>
                  <a:pt x="1771" y="1891"/>
                </a:lnTo>
                <a:lnTo>
                  <a:pt x="1771" y="1893"/>
                </a:lnTo>
                <a:lnTo>
                  <a:pt x="1770" y="1895"/>
                </a:lnTo>
                <a:lnTo>
                  <a:pt x="1769" y="1896"/>
                </a:lnTo>
                <a:lnTo>
                  <a:pt x="1767" y="1897"/>
                </a:lnTo>
                <a:lnTo>
                  <a:pt x="1765" y="1898"/>
                </a:lnTo>
                <a:lnTo>
                  <a:pt x="1761" y="1898"/>
                </a:lnTo>
                <a:lnTo>
                  <a:pt x="1759" y="1898"/>
                </a:lnTo>
                <a:lnTo>
                  <a:pt x="1756" y="1898"/>
                </a:lnTo>
                <a:lnTo>
                  <a:pt x="1755" y="1897"/>
                </a:lnTo>
                <a:lnTo>
                  <a:pt x="1752" y="1895"/>
                </a:lnTo>
                <a:lnTo>
                  <a:pt x="1751" y="1893"/>
                </a:lnTo>
                <a:lnTo>
                  <a:pt x="1750" y="1891"/>
                </a:lnTo>
                <a:lnTo>
                  <a:pt x="1750" y="1889"/>
                </a:lnTo>
                <a:lnTo>
                  <a:pt x="1749" y="1887"/>
                </a:lnTo>
                <a:lnTo>
                  <a:pt x="1749" y="1883"/>
                </a:lnTo>
                <a:lnTo>
                  <a:pt x="1749" y="1878"/>
                </a:lnTo>
                <a:lnTo>
                  <a:pt x="1748" y="1873"/>
                </a:lnTo>
                <a:lnTo>
                  <a:pt x="1753" y="1872"/>
                </a:lnTo>
                <a:lnTo>
                  <a:pt x="1755" y="1871"/>
                </a:lnTo>
                <a:lnTo>
                  <a:pt x="1756" y="1871"/>
                </a:lnTo>
                <a:lnTo>
                  <a:pt x="1756" y="1870"/>
                </a:lnTo>
                <a:lnTo>
                  <a:pt x="1756" y="1867"/>
                </a:lnTo>
                <a:lnTo>
                  <a:pt x="1756" y="1865"/>
                </a:lnTo>
                <a:lnTo>
                  <a:pt x="1756" y="1863"/>
                </a:lnTo>
                <a:lnTo>
                  <a:pt x="1756" y="1861"/>
                </a:lnTo>
                <a:lnTo>
                  <a:pt x="1751" y="1861"/>
                </a:lnTo>
                <a:lnTo>
                  <a:pt x="1753" y="1856"/>
                </a:lnTo>
                <a:lnTo>
                  <a:pt x="1749" y="1854"/>
                </a:lnTo>
                <a:lnTo>
                  <a:pt x="1745" y="1853"/>
                </a:lnTo>
                <a:lnTo>
                  <a:pt x="1745" y="1850"/>
                </a:lnTo>
                <a:lnTo>
                  <a:pt x="1753" y="1844"/>
                </a:lnTo>
                <a:lnTo>
                  <a:pt x="1757" y="1842"/>
                </a:lnTo>
                <a:lnTo>
                  <a:pt x="1762" y="1839"/>
                </a:lnTo>
                <a:lnTo>
                  <a:pt x="1759" y="1834"/>
                </a:lnTo>
                <a:lnTo>
                  <a:pt x="1756" y="1828"/>
                </a:lnTo>
                <a:lnTo>
                  <a:pt x="1750" y="1829"/>
                </a:lnTo>
                <a:lnTo>
                  <a:pt x="1748" y="1829"/>
                </a:lnTo>
                <a:lnTo>
                  <a:pt x="1745" y="1830"/>
                </a:lnTo>
                <a:lnTo>
                  <a:pt x="1745" y="1836"/>
                </a:lnTo>
                <a:lnTo>
                  <a:pt x="1741" y="1839"/>
                </a:lnTo>
                <a:lnTo>
                  <a:pt x="1734" y="1845"/>
                </a:lnTo>
                <a:lnTo>
                  <a:pt x="1722" y="1853"/>
                </a:lnTo>
                <a:lnTo>
                  <a:pt x="1721" y="1853"/>
                </a:lnTo>
                <a:lnTo>
                  <a:pt x="1720" y="1852"/>
                </a:lnTo>
                <a:lnTo>
                  <a:pt x="1717" y="1851"/>
                </a:lnTo>
                <a:lnTo>
                  <a:pt x="1713" y="1850"/>
                </a:lnTo>
                <a:lnTo>
                  <a:pt x="1711" y="1849"/>
                </a:lnTo>
                <a:lnTo>
                  <a:pt x="1708" y="1850"/>
                </a:lnTo>
                <a:lnTo>
                  <a:pt x="1707" y="1851"/>
                </a:lnTo>
                <a:lnTo>
                  <a:pt x="1707" y="1852"/>
                </a:lnTo>
                <a:lnTo>
                  <a:pt x="1706" y="1854"/>
                </a:lnTo>
                <a:lnTo>
                  <a:pt x="1706" y="1858"/>
                </a:lnTo>
                <a:lnTo>
                  <a:pt x="1706" y="1861"/>
                </a:lnTo>
                <a:lnTo>
                  <a:pt x="1704" y="1861"/>
                </a:lnTo>
                <a:lnTo>
                  <a:pt x="1703" y="1860"/>
                </a:lnTo>
                <a:lnTo>
                  <a:pt x="1703" y="1858"/>
                </a:lnTo>
                <a:lnTo>
                  <a:pt x="1698" y="1858"/>
                </a:lnTo>
                <a:lnTo>
                  <a:pt x="1692" y="1858"/>
                </a:lnTo>
                <a:lnTo>
                  <a:pt x="1690" y="1869"/>
                </a:lnTo>
                <a:lnTo>
                  <a:pt x="1689" y="1881"/>
                </a:lnTo>
                <a:lnTo>
                  <a:pt x="1683" y="1881"/>
                </a:lnTo>
                <a:lnTo>
                  <a:pt x="1683" y="1884"/>
                </a:lnTo>
                <a:lnTo>
                  <a:pt x="1683" y="1887"/>
                </a:lnTo>
                <a:lnTo>
                  <a:pt x="1684" y="1890"/>
                </a:lnTo>
                <a:lnTo>
                  <a:pt x="1683" y="1892"/>
                </a:lnTo>
                <a:lnTo>
                  <a:pt x="1679" y="1892"/>
                </a:lnTo>
                <a:lnTo>
                  <a:pt x="1675" y="1892"/>
                </a:lnTo>
                <a:lnTo>
                  <a:pt x="1670" y="1900"/>
                </a:lnTo>
                <a:lnTo>
                  <a:pt x="1666" y="1906"/>
                </a:lnTo>
                <a:lnTo>
                  <a:pt x="1666" y="1909"/>
                </a:lnTo>
                <a:lnTo>
                  <a:pt x="1666" y="1912"/>
                </a:lnTo>
                <a:lnTo>
                  <a:pt x="1667" y="1915"/>
                </a:lnTo>
                <a:lnTo>
                  <a:pt x="1666" y="1918"/>
                </a:lnTo>
                <a:lnTo>
                  <a:pt x="1655" y="1910"/>
                </a:lnTo>
                <a:lnTo>
                  <a:pt x="1648" y="1903"/>
                </a:lnTo>
                <a:lnTo>
                  <a:pt x="1641" y="1897"/>
                </a:lnTo>
                <a:lnTo>
                  <a:pt x="1638" y="1893"/>
                </a:lnTo>
                <a:lnTo>
                  <a:pt x="1635" y="1889"/>
                </a:lnTo>
                <a:lnTo>
                  <a:pt x="1630" y="1881"/>
                </a:lnTo>
                <a:lnTo>
                  <a:pt x="1625" y="1881"/>
                </a:lnTo>
                <a:lnTo>
                  <a:pt x="1620" y="1880"/>
                </a:lnTo>
                <a:lnTo>
                  <a:pt x="1615" y="1878"/>
                </a:lnTo>
                <a:lnTo>
                  <a:pt x="1614" y="1878"/>
                </a:lnTo>
                <a:lnTo>
                  <a:pt x="1613" y="1878"/>
                </a:lnTo>
                <a:lnTo>
                  <a:pt x="1612" y="1882"/>
                </a:lnTo>
                <a:lnTo>
                  <a:pt x="1611" y="1885"/>
                </a:lnTo>
                <a:lnTo>
                  <a:pt x="1610" y="1887"/>
                </a:lnTo>
                <a:lnTo>
                  <a:pt x="1605" y="1888"/>
                </a:lnTo>
                <a:lnTo>
                  <a:pt x="1601" y="1889"/>
                </a:lnTo>
                <a:lnTo>
                  <a:pt x="1594" y="1891"/>
                </a:lnTo>
                <a:lnTo>
                  <a:pt x="1587" y="1892"/>
                </a:lnTo>
                <a:lnTo>
                  <a:pt x="1583" y="1893"/>
                </a:lnTo>
                <a:lnTo>
                  <a:pt x="1579" y="1895"/>
                </a:lnTo>
                <a:lnTo>
                  <a:pt x="1578" y="1893"/>
                </a:lnTo>
                <a:lnTo>
                  <a:pt x="1577" y="1891"/>
                </a:lnTo>
                <a:lnTo>
                  <a:pt x="1576" y="1890"/>
                </a:lnTo>
                <a:lnTo>
                  <a:pt x="1573" y="1889"/>
                </a:lnTo>
                <a:lnTo>
                  <a:pt x="1571" y="1892"/>
                </a:lnTo>
                <a:lnTo>
                  <a:pt x="1569" y="1892"/>
                </a:lnTo>
                <a:lnTo>
                  <a:pt x="1568" y="1893"/>
                </a:lnTo>
                <a:lnTo>
                  <a:pt x="1566" y="1893"/>
                </a:lnTo>
                <a:lnTo>
                  <a:pt x="1565" y="1892"/>
                </a:lnTo>
                <a:lnTo>
                  <a:pt x="1564" y="1891"/>
                </a:lnTo>
                <a:lnTo>
                  <a:pt x="1562" y="1887"/>
                </a:lnTo>
                <a:lnTo>
                  <a:pt x="1558" y="1878"/>
                </a:lnTo>
                <a:lnTo>
                  <a:pt x="1554" y="1867"/>
                </a:lnTo>
                <a:lnTo>
                  <a:pt x="1550" y="1862"/>
                </a:lnTo>
                <a:lnTo>
                  <a:pt x="1545" y="1857"/>
                </a:lnTo>
                <a:lnTo>
                  <a:pt x="1541" y="1852"/>
                </a:lnTo>
                <a:lnTo>
                  <a:pt x="1537" y="1846"/>
                </a:lnTo>
                <a:lnTo>
                  <a:pt x="1534" y="1842"/>
                </a:lnTo>
                <a:lnTo>
                  <a:pt x="1548" y="1754"/>
                </a:lnTo>
                <a:lnTo>
                  <a:pt x="1541" y="1753"/>
                </a:lnTo>
                <a:lnTo>
                  <a:pt x="1534" y="1752"/>
                </a:lnTo>
                <a:lnTo>
                  <a:pt x="1532" y="1749"/>
                </a:lnTo>
                <a:lnTo>
                  <a:pt x="1531" y="1745"/>
                </a:lnTo>
                <a:lnTo>
                  <a:pt x="1528" y="1738"/>
                </a:lnTo>
                <a:lnTo>
                  <a:pt x="1523" y="1736"/>
                </a:lnTo>
                <a:lnTo>
                  <a:pt x="1515" y="1734"/>
                </a:lnTo>
                <a:lnTo>
                  <a:pt x="1508" y="1733"/>
                </a:lnTo>
                <a:lnTo>
                  <a:pt x="1503" y="1732"/>
                </a:lnTo>
                <a:lnTo>
                  <a:pt x="1500" y="1732"/>
                </a:lnTo>
                <a:lnTo>
                  <a:pt x="1497" y="1733"/>
                </a:lnTo>
                <a:lnTo>
                  <a:pt x="1491" y="1736"/>
                </a:lnTo>
                <a:lnTo>
                  <a:pt x="1485" y="1739"/>
                </a:lnTo>
                <a:lnTo>
                  <a:pt x="1482" y="1740"/>
                </a:lnTo>
                <a:lnTo>
                  <a:pt x="1481" y="1740"/>
                </a:lnTo>
                <a:lnTo>
                  <a:pt x="1473" y="1741"/>
                </a:lnTo>
                <a:lnTo>
                  <a:pt x="1466" y="1741"/>
                </a:lnTo>
                <a:lnTo>
                  <a:pt x="1451" y="1740"/>
                </a:lnTo>
                <a:lnTo>
                  <a:pt x="1444" y="1740"/>
                </a:lnTo>
                <a:lnTo>
                  <a:pt x="1448" y="1732"/>
                </a:lnTo>
                <a:lnTo>
                  <a:pt x="1452" y="1720"/>
                </a:lnTo>
                <a:lnTo>
                  <a:pt x="1456" y="1707"/>
                </a:lnTo>
                <a:lnTo>
                  <a:pt x="1457" y="1701"/>
                </a:lnTo>
                <a:lnTo>
                  <a:pt x="1458" y="1695"/>
                </a:lnTo>
                <a:lnTo>
                  <a:pt x="1459" y="1689"/>
                </a:lnTo>
                <a:lnTo>
                  <a:pt x="1458" y="1684"/>
                </a:lnTo>
                <a:lnTo>
                  <a:pt x="1457" y="1683"/>
                </a:lnTo>
                <a:lnTo>
                  <a:pt x="1455" y="1681"/>
                </a:lnTo>
                <a:lnTo>
                  <a:pt x="1454" y="1679"/>
                </a:lnTo>
                <a:lnTo>
                  <a:pt x="1452" y="1676"/>
                </a:lnTo>
                <a:lnTo>
                  <a:pt x="1453" y="1676"/>
                </a:lnTo>
                <a:lnTo>
                  <a:pt x="1454" y="1675"/>
                </a:lnTo>
                <a:lnTo>
                  <a:pt x="1456" y="1673"/>
                </a:lnTo>
                <a:lnTo>
                  <a:pt x="1458" y="1670"/>
                </a:lnTo>
                <a:lnTo>
                  <a:pt x="1458" y="1674"/>
                </a:lnTo>
                <a:lnTo>
                  <a:pt x="1458" y="1678"/>
                </a:lnTo>
                <a:lnTo>
                  <a:pt x="1464" y="1680"/>
                </a:lnTo>
                <a:lnTo>
                  <a:pt x="1467" y="1680"/>
                </a:lnTo>
                <a:lnTo>
                  <a:pt x="1468" y="1680"/>
                </a:lnTo>
                <a:lnTo>
                  <a:pt x="1467" y="1678"/>
                </a:lnTo>
                <a:lnTo>
                  <a:pt x="1466" y="1672"/>
                </a:lnTo>
                <a:lnTo>
                  <a:pt x="1466" y="1667"/>
                </a:lnTo>
                <a:lnTo>
                  <a:pt x="1467" y="1662"/>
                </a:lnTo>
                <a:lnTo>
                  <a:pt x="1469" y="1650"/>
                </a:lnTo>
                <a:lnTo>
                  <a:pt x="1473" y="1631"/>
                </a:lnTo>
                <a:lnTo>
                  <a:pt x="1475" y="1621"/>
                </a:lnTo>
                <a:lnTo>
                  <a:pt x="1476" y="1617"/>
                </a:lnTo>
                <a:lnTo>
                  <a:pt x="1476" y="1613"/>
                </a:lnTo>
                <a:lnTo>
                  <a:pt x="1476" y="1606"/>
                </a:lnTo>
                <a:lnTo>
                  <a:pt x="1476" y="1604"/>
                </a:lnTo>
                <a:lnTo>
                  <a:pt x="1475" y="1602"/>
                </a:lnTo>
                <a:lnTo>
                  <a:pt x="1472" y="1601"/>
                </a:lnTo>
                <a:lnTo>
                  <a:pt x="1469" y="1600"/>
                </a:lnTo>
                <a:lnTo>
                  <a:pt x="1462" y="1600"/>
                </a:lnTo>
                <a:lnTo>
                  <a:pt x="1455" y="1602"/>
                </a:lnTo>
                <a:lnTo>
                  <a:pt x="1447" y="1604"/>
                </a:lnTo>
                <a:lnTo>
                  <a:pt x="1439" y="1608"/>
                </a:lnTo>
                <a:lnTo>
                  <a:pt x="1431" y="1611"/>
                </a:lnTo>
                <a:lnTo>
                  <a:pt x="1419" y="1617"/>
                </a:lnTo>
                <a:lnTo>
                  <a:pt x="1418" y="1620"/>
                </a:lnTo>
                <a:lnTo>
                  <a:pt x="1418" y="1624"/>
                </a:lnTo>
                <a:lnTo>
                  <a:pt x="1418" y="1631"/>
                </a:lnTo>
                <a:lnTo>
                  <a:pt x="1418" y="1634"/>
                </a:lnTo>
                <a:lnTo>
                  <a:pt x="1418" y="1638"/>
                </a:lnTo>
                <a:lnTo>
                  <a:pt x="1417" y="1641"/>
                </a:lnTo>
                <a:lnTo>
                  <a:pt x="1416" y="1645"/>
                </a:lnTo>
                <a:lnTo>
                  <a:pt x="1410" y="1647"/>
                </a:lnTo>
                <a:lnTo>
                  <a:pt x="1410" y="1651"/>
                </a:lnTo>
                <a:lnTo>
                  <a:pt x="1411" y="1655"/>
                </a:lnTo>
                <a:lnTo>
                  <a:pt x="1411" y="1658"/>
                </a:lnTo>
                <a:lnTo>
                  <a:pt x="1411" y="1660"/>
                </a:lnTo>
                <a:lnTo>
                  <a:pt x="1410" y="1662"/>
                </a:lnTo>
                <a:lnTo>
                  <a:pt x="1406" y="1663"/>
                </a:lnTo>
                <a:lnTo>
                  <a:pt x="1403" y="1664"/>
                </a:lnTo>
                <a:lnTo>
                  <a:pt x="1402" y="1664"/>
                </a:lnTo>
                <a:lnTo>
                  <a:pt x="1400" y="1669"/>
                </a:lnTo>
                <a:lnTo>
                  <a:pt x="1399" y="1673"/>
                </a:lnTo>
                <a:lnTo>
                  <a:pt x="1396" y="1673"/>
                </a:lnTo>
                <a:lnTo>
                  <a:pt x="1394" y="1674"/>
                </a:lnTo>
                <a:lnTo>
                  <a:pt x="1393" y="1675"/>
                </a:lnTo>
                <a:lnTo>
                  <a:pt x="1392" y="1676"/>
                </a:lnTo>
                <a:lnTo>
                  <a:pt x="1391" y="1676"/>
                </a:lnTo>
                <a:lnTo>
                  <a:pt x="1391" y="1670"/>
                </a:lnTo>
                <a:lnTo>
                  <a:pt x="1386" y="1670"/>
                </a:lnTo>
                <a:lnTo>
                  <a:pt x="1382" y="1670"/>
                </a:lnTo>
                <a:lnTo>
                  <a:pt x="1379" y="1670"/>
                </a:lnTo>
                <a:lnTo>
                  <a:pt x="1377" y="1670"/>
                </a:lnTo>
                <a:lnTo>
                  <a:pt x="1375" y="1671"/>
                </a:lnTo>
                <a:lnTo>
                  <a:pt x="1374" y="1674"/>
                </a:lnTo>
                <a:lnTo>
                  <a:pt x="1372" y="1677"/>
                </a:lnTo>
                <a:lnTo>
                  <a:pt x="1371" y="1678"/>
                </a:lnTo>
                <a:lnTo>
                  <a:pt x="1367" y="1679"/>
                </a:lnTo>
                <a:lnTo>
                  <a:pt x="1363" y="1680"/>
                </a:lnTo>
                <a:lnTo>
                  <a:pt x="1360" y="1680"/>
                </a:lnTo>
                <a:lnTo>
                  <a:pt x="1358" y="1680"/>
                </a:lnTo>
                <a:lnTo>
                  <a:pt x="1357" y="1681"/>
                </a:lnTo>
                <a:lnTo>
                  <a:pt x="1356" y="1682"/>
                </a:lnTo>
                <a:lnTo>
                  <a:pt x="1356" y="1683"/>
                </a:lnTo>
                <a:lnTo>
                  <a:pt x="1356" y="1686"/>
                </a:lnTo>
                <a:lnTo>
                  <a:pt x="1355" y="1688"/>
                </a:lnTo>
                <a:lnTo>
                  <a:pt x="1355" y="1689"/>
                </a:lnTo>
                <a:lnTo>
                  <a:pt x="1354" y="1690"/>
                </a:lnTo>
                <a:lnTo>
                  <a:pt x="1353" y="1690"/>
                </a:lnTo>
                <a:lnTo>
                  <a:pt x="1350" y="1690"/>
                </a:lnTo>
                <a:lnTo>
                  <a:pt x="1349" y="1690"/>
                </a:lnTo>
                <a:lnTo>
                  <a:pt x="1349" y="1689"/>
                </a:lnTo>
                <a:lnTo>
                  <a:pt x="1351" y="1687"/>
                </a:lnTo>
                <a:lnTo>
                  <a:pt x="1348" y="1687"/>
                </a:lnTo>
                <a:lnTo>
                  <a:pt x="1344" y="1687"/>
                </a:lnTo>
                <a:lnTo>
                  <a:pt x="1341" y="1688"/>
                </a:lnTo>
                <a:lnTo>
                  <a:pt x="1337" y="1690"/>
                </a:lnTo>
                <a:lnTo>
                  <a:pt x="1336" y="1683"/>
                </a:lnTo>
                <a:lnTo>
                  <a:pt x="1335" y="1680"/>
                </a:lnTo>
                <a:lnTo>
                  <a:pt x="1334" y="1678"/>
                </a:lnTo>
                <a:lnTo>
                  <a:pt x="1332" y="1678"/>
                </a:lnTo>
                <a:lnTo>
                  <a:pt x="1330" y="1677"/>
                </a:lnTo>
                <a:lnTo>
                  <a:pt x="1324" y="1677"/>
                </a:lnTo>
                <a:lnTo>
                  <a:pt x="1319" y="1677"/>
                </a:lnTo>
                <a:lnTo>
                  <a:pt x="1317" y="1677"/>
                </a:lnTo>
                <a:lnTo>
                  <a:pt x="1315" y="1676"/>
                </a:lnTo>
                <a:lnTo>
                  <a:pt x="1314" y="1675"/>
                </a:lnTo>
                <a:lnTo>
                  <a:pt x="1313" y="1673"/>
                </a:lnTo>
                <a:lnTo>
                  <a:pt x="1312" y="1669"/>
                </a:lnTo>
                <a:lnTo>
                  <a:pt x="1310" y="1665"/>
                </a:lnTo>
                <a:lnTo>
                  <a:pt x="1309" y="1662"/>
                </a:lnTo>
                <a:lnTo>
                  <a:pt x="1302" y="1650"/>
                </a:lnTo>
                <a:lnTo>
                  <a:pt x="1295" y="1639"/>
                </a:lnTo>
                <a:lnTo>
                  <a:pt x="1289" y="1628"/>
                </a:lnTo>
                <a:lnTo>
                  <a:pt x="1286" y="1621"/>
                </a:lnTo>
                <a:lnTo>
                  <a:pt x="1284" y="1614"/>
                </a:lnTo>
                <a:lnTo>
                  <a:pt x="1281" y="1615"/>
                </a:lnTo>
                <a:lnTo>
                  <a:pt x="1279" y="1616"/>
                </a:lnTo>
                <a:lnTo>
                  <a:pt x="1278" y="1617"/>
                </a:lnTo>
                <a:lnTo>
                  <a:pt x="1279" y="1615"/>
                </a:lnTo>
                <a:lnTo>
                  <a:pt x="1280" y="1613"/>
                </a:lnTo>
                <a:lnTo>
                  <a:pt x="1280" y="1607"/>
                </a:lnTo>
                <a:lnTo>
                  <a:pt x="1280" y="1600"/>
                </a:lnTo>
                <a:lnTo>
                  <a:pt x="1279" y="1598"/>
                </a:lnTo>
                <a:lnTo>
                  <a:pt x="1278" y="1597"/>
                </a:lnTo>
                <a:lnTo>
                  <a:pt x="1284" y="1591"/>
                </a:lnTo>
                <a:lnTo>
                  <a:pt x="1284" y="1588"/>
                </a:lnTo>
                <a:lnTo>
                  <a:pt x="1284" y="1584"/>
                </a:lnTo>
                <a:lnTo>
                  <a:pt x="1282" y="1577"/>
                </a:lnTo>
                <a:lnTo>
                  <a:pt x="1279" y="1571"/>
                </a:lnTo>
                <a:lnTo>
                  <a:pt x="1279" y="1568"/>
                </a:lnTo>
                <a:lnTo>
                  <a:pt x="1278" y="1566"/>
                </a:lnTo>
                <a:lnTo>
                  <a:pt x="1278" y="1561"/>
                </a:lnTo>
                <a:lnTo>
                  <a:pt x="1279" y="1558"/>
                </a:lnTo>
                <a:lnTo>
                  <a:pt x="1280" y="1554"/>
                </a:lnTo>
                <a:lnTo>
                  <a:pt x="1281" y="1552"/>
                </a:lnTo>
                <a:lnTo>
                  <a:pt x="1278" y="1542"/>
                </a:lnTo>
                <a:lnTo>
                  <a:pt x="1276" y="1536"/>
                </a:lnTo>
                <a:lnTo>
                  <a:pt x="1275" y="1534"/>
                </a:lnTo>
                <a:lnTo>
                  <a:pt x="1275" y="1532"/>
                </a:lnTo>
                <a:lnTo>
                  <a:pt x="1276" y="1530"/>
                </a:lnTo>
                <a:lnTo>
                  <a:pt x="1278" y="1528"/>
                </a:lnTo>
                <a:lnTo>
                  <a:pt x="1284" y="1524"/>
                </a:lnTo>
                <a:lnTo>
                  <a:pt x="1289" y="1519"/>
                </a:lnTo>
                <a:lnTo>
                  <a:pt x="1291" y="1517"/>
                </a:lnTo>
                <a:lnTo>
                  <a:pt x="1292" y="1515"/>
                </a:lnTo>
                <a:lnTo>
                  <a:pt x="1292" y="1511"/>
                </a:lnTo>
                <a:lnTo>
                  <a:pt x="1292" y="1507"/>
                </a:lnTo>
                <a:lnTo>
                  <a:pt x="1291" y="1503"/>
                </a:lnTo>
                <a:lnTo>
                  <a:pt x="1289" y="1499"/>
                </a:lnTo>
                <a:lnTo>
                  <a:pt x="1284" y="1491"/>
                </a:lnTo>
                <a:lnTo>
                  <a:pt x="1281" y="1484"/>
                </a:lnTo>
                <a:lnTo>
                  <a:pt x="1282" y="1483"/>
                </a:lnTo>
                <a:lnTo>
                  <a:pt x="1283" y="1481"/>
                </a:lnTo>
                <a:lnTo>
                  <a:pt x="1283" y="1479"/>
                </a:lnTo>
                <a:lnTo>
                  <a:pt x="1283" y="1476"/>
                </a:lnTo>
                <a:lnTo>
                  <a:pt x="1281" y="1467"/>
                </a:lnTo>
                <a:lnTo>
                  <a:pt x="1287" y="1467"/>
                </a:lnTo>
                <a:lnTo>
                  <a:pt x="1287" y="1465"/>
                </a:lnTo>
                <a:lnTo>
                  <a:pt x="1286" y="1462"/>
                </a:lnTo>
                <a:lnTo>
                  <a:pt x="1286" y="1459"/>
                </a:lnTo>
                <a:lnTo>
                  <a:pt x="1286" y="1457"/>
                </a:lnTo>
                <a:lnTo>
                  <a:pt x="1287" y="1456"/>
                </a:lnTo>
                <a:lnTo>
                  <a:pt x="1288" y="1455"/>
                </a:lnTo>
                <a:lnTo>
                  <a:pt x="1290" y="1453"/>
                </a:lnTo>
                <a:lnTo>
                  <a:pt x="1296" y="1452"/>
                </a:lnTo>
                <a:lnTo>
                  <a:pt x="1302" y="1450"/>
                </a:lnTo>
                <a:lnTo>
                  <a:pt x="1304" y="1449"/>
                </a:lnTo>
                <a:lnTo>
                  <a:pt x="1306" y="1448"/>
                </a:lnTo>
                <a:lnTo>
                  <a:pt x="1307" y="1446"/>
                </a:lnTo>
                <a:lnTo>
                  <a:pt x="1307" y="1445"/>
                </a:lnTo>
                <a:lnTo>
                  <a:pt x="1307" y="1442"/>
                </a:lnTo>
                <a:lnTo>
                  <a:pt x="1307" y="1439"/>
                </a:lnTo>
                <a:lnTo>
                  <a:pt x="1308" y="1438"/>
                </a:lnTo>
                <a:lnTo>
                  <a:pt x="1309" y="1436"/>
                </a:lnTo>
                <a:lnTo>
                  <a:pt x="1311" y="1436"/>
                </a:lnTo>
                <a:lnTo>
                  <a:pt x="1313" y="1435"/>
                </a:lnTo>
                <a:lnTo>
                  <a:pt x="1316" y="1435"/>
                </a:lnTo>
                <a:lnTo>
                  <a:pt x="1320" y="1435"/>
                </a:lnTo>
                <a:lnTo>
                  <a:pt x="1322" y="1434"/>
                </a:lnTo>
                <a:lnTo>
                  <a:pt x="1323" y="1434"/>
                </a:lnTo>
                <a:lnTo>
                  <a:pt x="1328" y="1423"/>
                </a:lnTo>
                <a:lnTo>
                  <a:pt x="1332" y="1414"/>
                </a:lnTo>
                <a:lnTo>
                  <a:pt x="1333" y="1414"/>
                </a:lnTo>
                <a:lnTo>
                  <a:pt x="1336" y="1416"/>
                </a:lnTo>
                <a:lnTo>
                  <a:pt x="1339" y="1417"/>
                </a:lnTo>
                <a:lnTo>
                  <a:pt x="1343" y="1417"/>
                </a:lnTo>
                <a:lnTo>
                  <a:pt x="1345" y="1416"/>
                </a:lnTo>
                <a:lnTo>
                  <a:pt x="1348" y="1414"/>
                </a:lnTo>
                <a:lnTo>
                  <a:pt x="1353" y="1409"/>
                </a:lnTo>
                <a:lnTo>
                  <a:pt x="1359" y="1405"/>
                </a:lnTo>
                <a:lnTo>
                  <a:pt x="1361" y="1403"/>
                </a:lnTo>
                <a:lnTo>
                  <a:pt x="1362" y="1403"/>
                </a:lnTo>
                <a:lnTo>
                  <a:pt x="1366" y="1403"/>
                </a:lnTo>
                <a:lnTo>
                  <a:pt x="1371" y="1404"/>
                </a:lnTo>
                <a:lnTo>
                  <a:pt x="1383" y="1407"/>
                </a:lnTo>
                <a:lnTo>
                  <a:pt x="1393" y="1411"/>
                </a:lnTo>
                <a:lnTo>
                  <a:pt x="1397" y="1413"/>
                </a:lnTo>
                <a:lnTo>
                  <a:pt x="1399" y="1414"/>
                </a:lnTo>
                <a:lnTo>
                  <a:pt x="1400" y="1416"/>
                </a:lnTo>
                <a:lnTo>
                  <a:pt x="1400" y="1418"/>
                </a:lnTo>
                <a:lnTo>
                  <a:pt x="1401" y="1421"/>
                </a:lnTo>
                <a:lnTo>
                  <a:pt x="1401" y="1422"/>
                </a:lnTo>
                <a:lnTo>
                  <a:pt x="1402" y="1422"/>
                </a:lnTo>
                <a:lnTo>
                  <a:pt x="1404" y="1423"/>
                </a:lnTo>
                <a:lnTo>
                  <a:pt x="1406" y="1423"/>
                </a:lnTo>
                <a:lnTo>
                  <a:pt x="1409" y="1421"/>
                </a:lnTo>
                <a:lnTo>
                  <a:pt x="1410" y="1421"/>
                </a:lnTo>
                <a:lnTo>
                  <a:pt x="1412" y="1420"/>
                </a:lnTo>
                <a:lnTo>
                  <a:pt x="1414" y="1419"/>
                </a:lnTo>
                <a:lnTo>
                  <a:pt x="1416" y="1420"/>
                </a:lnTo>
                <a:lnTo>
                  <a:pt x="1414" y="1415"/>
                </a:lnTo>
                <a:lnTo>
                  <a:pt x="1413" y="1411"/>
                </a:lnTo>
                <a:lnTo>
                  <a:pt x="1415" y="1410"/>
                </a:lnTo>
                <a:lnTo>
                  <a:pt x="1417" y="1408"/>
                </a:lnTo>
                <a:lnTo>
                  <a:pt x="1420" y="1407"/>
                </a:lnTo>
                <a:lnTo>
                  <a:pt x="1422" y="1406"/>
                </a:lnTo>
                <a:lnTo>
                  <a:pt x="1430" y="1417"/>
                </a:lnTo>
                <a:lnTo>
                  <a:pt x="1433" y="1417"/>
                </a:lnTo>
                <a:lnTo>
                  <a:pt x="1436" y="1417"/>
                </a:lnTo>
                <a:lnTo>
                  <a:pt x="1439" y="1416"/>
                </a:lnTo>
                <a:lnTo>
                  <a:pt x="1440" y="1416"/>
                </a:lnTo>
                <a:lnTo>
                  <a:pt x="1441" y="1417"/>
                </a:lnTo>
                <a:lnTo>
                  <a:pt x="1441" y="1422"/>
                </a:lnTo>
                <a:lnTo>
                  <a:pt x="1443" y="1422"/>
                </a:lnTo>
                <a:lnTo>
                  <a:pt x="1444" y="1422"/>
                </a:lnTo>
                <a:lnTo>
                  <a:pt x="1446" y="1422"/>
                </a:lnTo>
                <a:lnTo>
                  <a:pt x="1447" y="1421"/>
                </a:lnTo>
                <a:lnTo>
                  <a:pt x="1448" y="1420"/>
                </a:lnTo>
                <a:lnTo>
                  <a:pt x="1448" y="1419"/>
                </a:lnTo>
                <a:lnTo>
                  <a:pt x="1448" y="1418"/>
                </a:lnTo>
                <a:lnTo>
                  <a:pt x="1447" y="1417"/>
                </a:lnTo>
                <a:lnTo>
                  <a:pt x="1438" y="1414"/>
                </a:lnTo>
                <a:lnTo>
                  <a:pt x="1438" y="1412"/>
                </a:lnTo>
                <a:lnTo>
                  <a:pt x="1438" y="1411"/>
                </a:lnTo>
                <a:lnTo>
                  <a:pt x="1439" y="1410"/>
                </a:lnTo>
                <a:lnTo>
                  <a:pt x="1440" y="1409"/>
                </a:lnTo>
                <a:lnTo>
                  <a:pt x="1441" y="1408"/>
                </a:lnTo>
                <a:lnTo>
                  <a:pt x="1441" y="1407"/>
                </a:lnTo>
                <a:lnTo>
                  <a:pt x="1442" y="1405"/>
                </a:lnTo>
                <a:lnTo>
                  <a:pt x="1444" y="1403"/>
                </a:lnTo>
                <a:lnTo>
                  <a:pt x="1440" y="1401"/>
                </a:lnTo>
                <a:lnTo>
                  <a:pt x="1436" y="1399"/>
                </a:lnTo>
                <a:lnTo>
                  <a:pt x="1430" y="1397"/>
                </a:lnTo>
                <a:lnTo>
                  <a:pt x="1427" y="1397"/>
                </a:lnTo>
                <a:lnTo>
                  <a:pt x="1424" y="1391"/>
                </a:lnTo>
                <a:lnTo>
                  <a:pt x="1426" y="1391"/>
                </a:lnTo>
                <a:lnTo>
                  <a:pt x="1427" y="1392"/>
                </a:lnTo>
                <a:lnTo>
                  <a:pt x="1430" y="1393"/>
                </a:lnTo>
                <a:lnTo>
                  <a:pt x="1434" y="1395"/>
                </a:lnTo>
                <a:lnTo>
                  <a:pt x="1436" y="1395"/>
                </a:lnTo>
                <a:lnTo>
                  <a:pt x="1438" y="1394"/>
                </a:lnTo>
                <a:lnTo>
                  <a:pt x="1438" y="1389"/>
                </a:lnTo>
                <a:lnTo>
                  <a:pt x="1449" y="1390"/>
                </a:lnTo>
                <a:lnTo>
                  <a:pt x="1461" y="1391"/>
                </a:lnTo>
                <a:lnTo>
                  <a:pt x="1460" y="1391"/>
                </a:lnTo>
                <a:lnTo>
                  <a:pt x="1460" y="1390"/>
                </a:lnTo>
                <a:lnTo>
                  <a:pt x="1460" y="1389"/>
                </a:lnTo>
                <a:lnTo>
                  <a:pt x="1461" y="1388"/>
                </a:lnTo>
                <a:lnTo>
                  <a:pt x="1464" y="1386"/>
                </a:lnTo>
                <a:lnTo>
                  <a:pt x="1465" y="1387"/>
                </a:lnTo>
                <a:lnTo>
                  <a:pt x="1466" y="1389"/>
                </a:lnTo>
                <a:lnTo>
                  <a:pt x="1466" y="1391"/>
                </a:lnTo>
                <a:lnTo>
                  <a:pt x="1467" y="1393"/>
                </a:lnTo>
                <a:lnTo>
                  <a:pt x="1468" y="1393"/>
                </a:lnTo>
                <a:lnTo>
                  <a:pt x="1470" y="1394"/>
                </a:lnTo>
                <a:lnTo>
                  <a:pt x="1472" y="1394"/>
                </a:lnTo>
                <a:lnTo>
                  <a:pt x="1478" y="1386"/>
                </a:lnTo>
                <a:lnTo>
                  <a:pt x="1486" y="1391"/>
                </a:lnTo>
                <a:lnTo>
                  <a:pt x="1487" y="1391"/>
                </a:lnTo>
                <a:lnTo>
                  <a:pt x="1487" y="1390"/>
                </a:lnTo>
                <a:lnTo>
                  <a:pt x="1488" y="1388"/>
                </a:lnTo>
                <a:lnTo>
                  <a:pt x="1490" y="1386"/>
                </a:lnTo>
                <a:lnTo>
                  <a:pt x="1491" y="1386"/>
                </a:lnTo>
                <a:lnTo>
                  <a:pt x="1492" y="1386"/>
                </a:lnTo>
                <a:lnTo>
                  <a:pt x="1493" y="1387"/>
                </a:lnTo>
                <a:lnTo>
                  <a:pt x="1494" y="1388"/>
                </a:lnTo>
                <a:lnTo>
                  <a:pt x="1495" y="1389"/>
                </a:lnTo>
                <a:lnTo>
                  <a:pt x="1495" y="1391"/>
                </a:lnTo>
                <a:lnTo>
                  <a:pt x="1495" y="1394"/>
                </a:lnTo>
                <a:lnTo>
                  <a:pt x="1498" y="1395"/>
                </a:lnTo>
                <a:lnTo>
                  <a:pt x="1501" y="1396"/>
                </a:lnTo>
                <a:lnTo>
                  <a:pt x="1505" y="1396"/>
                </a:lnTo>
                <a:lnTo>
                  <a:pt x="1507" y="1396"/>
                </a:lnTo>
                <a:lnTo>
                  <a:pt x="1509" y="1397"/>
                </a:lnTo>
                <a:lnTo>
                  <a:pt x="1510" y="1398"/>
                </a:lnTo>
                <a:lnTo>
                  <a:pt x="1511" y="1400"/>
                </a:lnTo>
                <a:lnTo>
                  <a:pt x="1511" y="1403"/>
                </a:lnTo>
                <a:lnTo>
                  <a:pt x="1512" y="1406"/>
                </a:lnTo>
                <a:lnTo>
                  <a:pt x="1515" y="1405"/>
                </a:lnTo>
                <a:lnTo>
                  <a:pt x="1518" y="1406"/>
                </a:lnTo>
                <a:lnTo>
                  <a:pt x="1526" y="1408"/>
                </a:lnTo>
                <a:lnTo>
                  <a:pt x="1528" y="1404"/>
                </a:lnTo>
                <a:lnTo>
                  <a:pt x="1531" y="1400"/>
                </a:lnTo>
                <a:lnTo>
                  <a:pt x="1532" y="1400"/>
                </a:lnTo>
                <a:lnTo>
                  <a:pt x="1533" y="1400"/>
                </a:lnTo>
                <a:lnTo>
                  <a:pt x="1535" y="1400"/>
                </a:lnTo>
                <a:lnTo>
                  <a:pt x="1537" y="1400"/>
                </a:lnTo>
                <a:lnTo>
                  <a:pt x="1539" y="1400"/>
                </a:lnTo>
                <a:lnTo>
                  <a:pt x="1540" y="1400"/>
                </a:lnTo>
                <a:lnTo>
                  <a:pt x="1542" y="1407"/>
                </a:lnTo>
                <a:lnTo>
                  <a:pt x="1544" y="1411"/>
                </a:lnTo>
                <a:lnTo>
                  <a:pt x="1545" y="1414"/>
                </a:lnTo>
                <a:lnTo>
                  <a:pt x="1554" y="1417"/>
                </a:lnTo>
                <a:lnTo>
                  <a:pt x="1555" y="1421"/>
                </a:lnTo>
                <a:lnTo>
                  <a:pt x="1555" y="1426"/>
                </a:lnTo>
                <a:lnTo>
                  <a:pt x="1555" y="1431"/>
                </a:lnTo>
                <a:lnTo>
                  <a:pt x="1555" y="1436"/>
                </a:lnTo>
                <a:lnTo>
                  <a:pt x="1554" y="1447"/>
                </a:lnTo>
                <a:lnTo>
                  <a:pt x="1554" y="1456"/>
                </a:lnTo>
                <a:lnTo>
                  <a:pt x="1558" y="1455"/>
                </a:lnTo>
                <a:lnTo>
                  <a:pt x="1560" y="1454"/>
                </a:lnTo>
                <a:lnTo>
                  <a:pt x="1561" y="1453"/>
                </a:lnTo>
                <a:lnTo>
                  <a:pt x="1565" y="1453"/>
                </a:lnTo>
                <a:lnTo>
                  <a:pt x="1564" y="1455"/>
                </a:lnTo>
                <a:lnTo>
                  <a:pt x="1563" y="1457"/>
                </a:lnTo>
                <a:lnTo>
                  <a:pt x="1561" y="1462"/>
                </a:lnTo>
                <a:lnTo>
                  <a:pt x="1559" y="1464"/>
                </a:lnTo>
                <a:lnTo>
                  <a:pt x="1559" y="1467"/>
                </a:lnTo>
                <a:lnTo>
                  <a:pt x="1559" y="1470"/>
                </a:lnTo>
                <a:lnTo>
                  <a:pt x="1559" y="1473"/>
                </a:lnTo>
                <a:lnTo>
                  <a:pt x="1565" y="1476"/>
                </a:lnTo>
                <a:lnTo>
                  <a:pt x="1569" y="1477"/>
                </a:lnTo>
                <a:lnTo>
                  <a:pt x="1571" y="1479"/>
                </a:lnTo>
                <a:lnTo>
                  <a:pt x="1571" y="1480"/>
                </a:lnTo>
                <a:lnTo>
                  <a:pt x="1572" y="1482"/>
                </a:lnTo>
                <a:lnTo>
                  <a:pt x="1572" y="1485"/>
                </a:lnTo>
                <a:lnTo>
                  <a:pt x="1572" y="1489"/>
                </a:lnTo>
                <a:lnTo>
                  <a:pt x="1573" y="1493"/>
                </a:lnTo>
                <a:lnTo>
                  <a:pt x="1575" y="1495"/>
                </a:lnTo>
                <a:lnTo>
                  <a:pt x="1578" y="1497"/>
                </a:lnTo>
                <a:lnTo>
                  <a:pt x="1580" y="1500"/>
                </a:lnTo>
                <a:lnTo>
                  <a:pt x="1582" y="1501"/>
                </a:lnTo>
                <a:lnTo>
                  <a:pt x="1582" y="1503"/>
                </a:lnTo>
                <a:lnTo>
                  <a:pt x="1582" y="1505"/>
                </a:lnTo>
                <a:lnTo>
                  <a:pt x="1581" y="1508"/>
                </a:lnTo>
                <a:lnTo>
                  <a:pt x="1582" y="1510"/>
                </a:lnTo>
                <a:lnTo>
                  <a:pt x="1583" y="1511"/>
                </a:lnTo>
                <a:lnTo>
                  <a:pt x="1585" y="1511"/>
                </a:lnTo>
                <a:lnTo>
                  <a:pt x="1589" y="1513"/>
                </a:lnTo>
                <a:lnTo>
                  <a:pt x="1593" y="1514"/>
                </a:lnTo>
                <a:lnTo>
                  <a:pt x="1596" y="1515"/>
                </a:lnTo>
                <a:lnTo>
                  <a:pt x="1597" y="1509"/>
                </a:lnTo>
                <a:lnTo>
                  <a:pt x="1598" y="1503"/>
                </a:lnTo>
                <a:lnTo>
                  <a:pt x="1599" y="1498"/>
                </a:lnTo>
                <a:lnTo>
                  <a:pt x="1600" y="1492"/>
                </a:lnTo>
                <a:lnTo>
                  <a:pt x="1601" y="1486"/>
                </a:lnTo>
                <a:lnTo>
                  <a:pt x="1602" y="1480"/>
                </a:lnTo>
                <a:lnTo>
                  <a:pt x="1602" y="1474"/>
                </a:lnTo>
                <a:lnTo>
                  <a:pt x="1602" y="1467"/>
                </a:lnTo>
                <a:lnTo>
                  <a:pt x="1598" y="1453"/>
                </a:lnTo>
                <a:lnTo>
                  <a:pt x="1593" y="1436"/>
                </a:lnTo>
                <a:lnTo>
                  <a:pt x="1587" y="1434"/>
                </a:lnTo>
                <a:lnTo>
                  <a:pt x="1587" y="1432"/>
                </a:lnTo>
                <a:lnTo>
                  <a:pt x="1588" y="1431"/>
                </a:lnTo>
                <a:lnTo>
                  <a:pt x="1589" y="1430"/>
                </a:lnTo>
                <a:lnTo>
                  <a:pt x="1590" y="1430"/>
                </a:lnTo>
                <a:lnTo>
                  <a:pt x="1591" y="1429"/>
                </a:lnTo>
                <a:lnTo>
                  <a:pt x="1591" y="1427"/>
                </a:lnTo>
                <a:lnTo>
                  <a:pt x="1590" y="1425"/>
                </a:lnTo>
                <a:lnTo>
                  <a:pt x="1589" y="1423"/>
                </a:lnTo>
                <a:lnTo>
                  <a:pt x="1586" y="1420"/>
                </a:lnTo>
                <a:lnTo>
                  <a:pt x="1583" y="1416"/>
                </a:lnTo>
                <a:lnTo>
                  <a:pt x="1582" y="1414"/>
                </a:lnTo>
                <a:lnTo>
                  <a:pt x="1581" y="1412"/>
                </a:lnTo>
                <a:lnTo>
                  <a:pt x="1581" y="1409"/>
                </a:lnTo>
                <a:lnTo>
                  <a:pt x="1582" y="1404"/>
                </a:lnTo>
                <a:lnTo>
                  <a:pt x="1582" y="1399"/>
                </a:lnTo>
                <a:lnTo>
                  <a:pt x="1582" y="1397"/>
                </a:lnTo>
                <a:lnTo>
                  <a:pt x="1582" y="1394"/>
                </a:lnTo>
                <a:lnTo>
                  <a:pt x="1580" y="1393"/>
                </a:lnTo>
                <a:lnTo>
                  <a:pt x="1576" y="1390"/>
                </a:lnTo>
                <a:lnTo>
                  <a:pt x="1574" y="1388"/>
                </a:lnTo>
                <a:lnTo>
                  <a:pt x="1573" y="1387"/>
                </a:lnTo>
                <a:lnTo>
                  <a:pt x="1574" y="1386"/>
                </a:lnTo>
                <a:lnTo>
                  <a:pt x="1576" y="1386"/>
                </a:lnTo>
                <a:lnTo>
                  <a:pt x="1579" y="1386"/>
                </a:lnTo>
                <a:lnTo>
                  <a:pt x="1578" y="1385"/>
                </a:lnTo>
                <a:lnTo>
                  <a:pt x="1578" y="1384"/>
                </a:lnTo>
                <a:lnTo>
                  <a:pt x="1579" y="1383"/>
                </a:lnTo>
                <a:lnTo>
                  <a:pt x="1584" y="1382"/>
                </a:lnTo>
                <a:lnTo>
                  <a:pt x="1585" y="1381"/>
                </a:lnTo>
                <a:lnTo>
                  <a:pt x="1584" y="1380"/>
                </a:lnTo>
                <a:lnTo>
                  <a:pt x="1582" y="1380"/>
                </a:lnTo>
                <a:lnTo>
                  <a:pt x="1581" y="1380"/>
                </a:lnTo>
                <a:lnTo>
                  <a:pt x="1580" y="1379"/>
                </a:lnTo>
                <a:lnTo>
                  <a:pt x="1580" y="1377"/>
                </a:lnTo>
                <a:lnTo>
                  <a:pt x="1581" y="1375"/>
                </a:lnTo>
                <a:lnTo>
                  <a:pt x="1581" y="1373"/>
                </a:lnTo>
                <a:lnTo>
                  <a:pt x="1583" y="1368"/>
                </a:lnTo>
                <a:lnTo>
                  <a:pt x="1590" y="1355"/>
                </a:lnTo>
                <a:lnTo>
                  <a:pt x="1590" y="1352"/>
                </a:lnTo>
                <a:lnTo>
                  <a:pt x="1590" y="1349"/>
                </a:lnTo>
                <a:lnTo>
                  <a:pt x="1590" y="1346"/>
                </a:lnTo>
                <a:lnTo>
                  <a:pt x="1590" y="1344"/>
                </a:lnTo>
                <a:lnTo>
                  <a:pt x="1592" y="1343"/>
                </a:lnTo>
                <a:lnTo>
                  <a:pt x="1594" y="1343"/>
                </a:lnTo>
                <a:lnTo>
                  <a:pt x="1597" y="1344"/>
                </a:lnTo>
                <a:lnTo>
                  <a:pt x="1599" y="1344"/>
                </a:lnTo>
                <a:lnTo>
                  <a:pt x="1600" y="1343"/>
                </a:lnTo>
                <a:lnTo>
                  <a:pt x="1600" y="1342"/>
                </a:lnTo>
                <a:lnTo>
                  <a:pt x="1600" y="1339"/>
                </a:lnTo>
                <a:lnTo>
                  <a:pt x="1601" y="1337"/>
                </a:lnTo>
                <a:lnTo>
                  <a:pt x="1601" y="1336"/>
                </a:lnTo>
                <a:lnTo>
                  <a:pt x="1602" y="1335"/>
                </a:lnTo>
                <a:lnTo>
                  <a:pt x="1606" y="1333"/>
                </a:lnTo>
                <a:lnTo>
                  <a:pt x="1612" y="1331"/>
                </a:lnTo>
                <a:lnTo>
                  <a:pt x="1618" y="1329"/>
                </a:lnTo>
                <a:lnTo>
                  <a:pt x="1620" y="1328"/>
                </a:lnTo>
                <a:lnTo>
                  <a:pt x="1621" y="1327"/>
                </a:lnTo>
                <a:lnTo>
                  <a:pt x="1622" y="1325"/>
                </a:lnTo>
                <a:lnTo>
                  <a:pt x="1622" y="1324"/>
                </a:lnTo>
                <a:lnTo>
                  <a:pt x="1622" y="1321"/>
                </a:lnTo>
                <a:lnTo>
                  <a:pt x="1622" y="1318"/>
                </a:lnTo>
                <a:lnTo>
                  <a:pt x="1623" y="1317"/>
                </a:lnTo>
                <a:lnTo>
                  <a:pt x="1624" y="1315"/>
                </a:lnTo>
                <a:lnTo>
                  <a:pt x="1629" y="1313"/>
                </a:lnTo>
                <a:lnTo>
                  <a:pt x="1634" y="1313"/>
                </a:lnTo>
                <a:lnTo>
                  <a:pt x="1639" y="1312"/>
                </a:lnTo>
                <a:lnTo>
                  <a:pt x="1641" y="1311"/>
                </a:lnTo>
                <a:lnTo>
                  <a:pt x="1644" y="1310"/>
                </a:lnTo>
                <a:lnTo>
                  <a:pt x="1645" y="1308"/>
                </a:lnTo>
                <a:lnTo>
                  <a:pt x="1646" y="1306"/>
                </a:lnTo>
                <a:lnTo>
                  <a:pt x="1648" y="1302"/>
                </a:lnTo>
                <a:lnTo>
                  <a:pt x="1650" y="1297"/>
                </a:lnTo>
                <a:lnTo>
                  <a:pt x="1652" y="1293"/>
                </a:lnTo>
                <a:lnTo>
                  <a:pt x="1654" y="1292"/>
                </a:lnTo>
                <a:lnTo>
                  <a:pt x="1656" y="1292"/>
                </a:lnTo>
                <a:lnTo>
                  <a:pt x="1661" y="1290"/>
                </a:lnTo>
                <a:lnTo>
                  <a:pt x="1655" y="1279"/>
                </a:lnTo>
                <a:lnTo>
                  <a:pt x="1658" y="1278"/>
                </a:lnTo>
                <a:lnTo>
                  <a:pt x="1661" y="1277"/>
                </a:lnTo>
                <a:lnTo>
                  <a:pt x="1664" y="1277"/>
                </a:lnTo>
                <a:lnTo>
                  <a:pt x="1666" y="1276"/>
                </a:lnTo>
                <a:lnTo>
                  <a:pt x="1663" y="1270"/>
                </a:lnTo>
                <a:lnTo>
                  <a:pt x="1664" y="1270"/>
                </a:lnTo>
                <a:lnTo>
                  <a:pt x="1669" y="1269"/>
                </a:lnTo>
                <a:lnTo>
                  <a:pt x="1677" y="1268"/>
                </a:lnTo>
                <a:lnTo>
                  <a:pt x="1683" y="1268"/>
                </a:lnTo>
                <a:lnTo>
                  <a:pt x="1681" y="1266"/>
                </a:lnTo>
                <a:lnTo>
                  <a:pt x="1680" y="1263"/>
                </a:lnTo>
                <a:lnTo>
                  <a:pt x="1677" y="1259"/>
                </a:lnTo>
                <a:lnTo>
                  <a:pt x="1675" y="1259"/>
                </a:lnTo>
                <a:lnTo>
                  <a:pt x="1672" y="1259"/>
                </a:lnTo>
                <a:lnTo>
                  <a:pt x="1666" y="1259"/>
                </a:lnTo>
                <a:lnTo>
                  <a:pt x="1666" y="1254"/>
                </a:lnTo>
                <a:lnTo>
                  <a:pt x="1672" y="1253"/>
                </a:lnTo>
                <a:lnTo>
                  <a:pt x="1675" y="1252"/>
                </a:lnTo>
                <a:lnTo>
                  <a:pt x="1677" y="1251"/>
                </a:lnTo>
                <a:lnTo>
                  <a:pt x="1677" y="1246"/>
                </a:lnTo>
                <a:lnTo>
                  <a:pt x="1677" y="1240"/>
                </a:lnTo>
                <a:lnTo>
                  <a:pt x="1675" y="1239"/>
                </a:lnTo>
                <a:lnTo>
                  <a:pt x="1672" y="1238"/>
                </a:lnTo>
                <a:lnTo>
                  <a:pt x="1669" y="1238"/>
                </a:lnTo>
                <a:lnTo>
                  <a:pt x="1666" y="1237"/>
                </a:lnTo>
                <a:lnTo>
                  <a:pt x="1665" y="1236"/>
                </a:lnTo>
                <a:lnTo>
                  <a:pt x="1664" y="1235"/>
                </a:lnTo>
                <a:lnTo>
                  <a:pt x="1664" y="1233"/>
                </a:lnTo>
                <a:lnTo>
                  <a:pt x="1663" y="1230"/>
                </a:lnTo>
                <a:lnTo>
                  <a:pt x="1662" y="1229"/>
                </a:lnTo>
                <a:lnTo>
                  <a:pt x="1661" y="1228"/>
                </a:lnTo>
                <a:lnTo>
                  <a:pt x="1666" y="1223"/>
                </a:lnTo>
                <a:lnTo>
                  <a:pt x="1669" y="1219"/>
                </a:lnTo>
                <a:lnTo>
                  <a:pt x="1669" y="1218"/>
                </a:lnTo>
                <a:lnTo>
                  <a:pt x="1669" y="1217"/>
                </a:lnTo>
                <a:lnTo>
                  <a:pt x="1666" y="1216"/>
                </a:lnTo>
                <a:lnTo>
                  <a:pt x="1665" y="1216"/>
                </a:lnTo>
                <a:lnTo>
                  <a:pt x="1665" y="1215"/>
                </a:lnTo>
                <a:lnTo>
                  <a:pt x="1665" y="1213"/>
                </a:lnTo>
                <a:lnTo>
                  <a:pt x="1666" y="1211"/>
                </a:lnTo>
                <a:lnTo>
                  <a:pt x="1666" y="1210"/>
                </a:lnTo>
                <a:lnTo>
                  <a:pt x="1666" y="1209"/>
                </a:lnTo>
                <a:lnTo>
                  <a:pt x="1665" y="1207"/>
                </a:lnTo>
                <a:lnTo>
                  <a:pt x="1664" y="1206"/>
                </a:lnTo>
                <a:lnTo>
                  <a:pt x="1661" y="1205"/>
                </a:lnTo>
                <a:lnTo>
                  <a:pt x="1655" y="1203"/>
                </a:lnTo>
                <a:lnTo>
                  <a:pt x="1656" y="1201"/>
                </a:lnTo>
                <a:lnTo>
                  <a:pt x="1656" y="1200"/>
                </a:lnTo>
                <a:lnTo>
                  <a:pt x="1658" y="1200"/>
                </a:lnTo>
                <a:lnTo>
                  <a:pt x="1661" y="1200"/>
                </a:lnTo>
                <a:lnTo>
                  <a:pt x="1661" y="1199"/>
                </a:lnTo>
                <a:lnTo>
                  <a:pt x="1660" y="1197"/>
                </a:lnTo>
                <a:lnTo>
                  <a:pt x="1659" y="1195"/>
                </a:lnTo>
                <a:lnTo>
                  <a:pt x="1658" y="1193"/>
                </a:lnTo>
                <a:lnTo>
                  <a:pt x="1658" y="1192"/>
                </a:lnTo>
                <a:lnTo>
                  <a:pt x="1660" y="1189"/>
                </a:lnTo>
                <a:lnTo>
                  <a:pt x="1662" y="1186"/>
                </a:lnTo>
                <a:lnTo>
                  <a:pt x="1663" y="1184"/>
                </a:lnTo>
                <a:lnTo>
                  <a:pt x="1664" y="1181"/>
                </a:lnTo>
                <a:lnTo>
                  <a:pt x="1665" y="1175"/>
                </a:lnTo>
                <a:lnTo>
                  <a:pt x="1665" y="1171"/>
                </a:lnTo>
                <a:lnTo>
                  <a:pt x="1666" y="1166"/>
                </a:lnTo>
                <a:lnTo>
                  <a:pt x="1669" y="1166"/>
                </a:lnTo>
                <a:lnTo>
                  <a:pt x="1672" y="1166"/>
                </a:lnTo>
                <a:lnTo>
                  <a:pt x="1677" y="1164"/>
                </a:lnTo>
                <a:lnTo>
                  <a:pt x="1678" y="1165"/>
                </a:lnTo>
                <a:lnTo>
                  <a:pt x="1679" y="1167"/>
                </a:lnTo>
                <a:lnTo>
                  <a:pt x="1680" y="1168"/>
                </a:lnTo>
                <a:lnTo>
                  <a:pt x="1681" y="1169"/>
                </a:lnTo>
                <a:lnTo>
                  <a:pt x="1680" y="1169"/>
                </a:lnTo>
                <a:lnTo>
                  <a:pt x="1678" y="1171"/>
                </a:lnTo>
                <a:lnTo>
                  <a:pt x="1677" y="1172"/>
                </a:lnTo>
                <a:lnTo>
                  <a:pt x="1675" y="1177"/>
                </a:lnTo>
                <a:lnTo>
                  <a:pt x="1673" y="1182"/>
                </a:lnTo>
                <a:lnTo>
                  <a:pt x="1672" y="1187"/>
                </a:lnTo>
                <a:lnTo>
                  <a:pt x="1671" y="1196"/>
                </a:lnTo>
                <a:lnTo>
                  <a:pt x="1670" y="1199"/>
                </a:lnTo>
                <a:lnTo>
                  <a:pt x="1670" y="1200"/>
                </a:lnTo>
                <a:lnTo>
                  <a:pt x="1669" y="1200"/>
                </a:lnTo>
                <a:lnTo>
                  <a:pt x="1671" y="1203"/>
                </a:lnTo>
                <a:lnTo>
                  <a:pt x="1672" y="1205"/>
                </a:lnTo>
                <a:lnTo>
                  <a:pt x="1672" y="1206"/>
                </a:lnTo>
                <a:lnTo>
                  <a:pt x="1673" y="1206"/>
                </a:lnTo>
                <a:lnTo>
                  <a:pt x="1674" y="1205"/>
                </a:lnTo>
                <a:lnTo>
                  <a:pt x="1676" y="1204"/>
                </a:lnTo>
                <a:lnTo>
                  <a:pt x="1679" y="1203"/>
                </a:lnTo>
                <a:lnTo>
                  <a:pt x="1681" y="1203"/>
                </a:lnTo>
                <a:lnTo>
                  <a:pt x="1683" y="1203"/>
                </a:lnTo>
                <a:lnTo>
                  <a:pt x="1683" y="1209"/>
                </a:lnTo>
                <a:lnTo>
                  <a:pt x="1687" y="1208"/>
                </a:lnTo>
                <a:lnTo>
                  <a:pt x="1692" y="1209"/>
                </a:lnTo>
                <a:lnTo>
                  <a:pt x="1694" y="1196"/>
                </a:lnTo>
                <a:lnTo>
                  <a:pt x="1697" y="1180"/>
                </a:lnTo>
                <a:lnTo>
                  <a:pt x="1692" y="1180"/>
                </a:lnTo>
                <a:lnTo>
                  <a:pt x="1690" y="1179"/>
                </a:lnTo>
                <a:lnTo>
                  <a:pt x="1689" y="1179"/>
                </a:lnTo>
                <a:lnTo>
                  <a:pt x="1689" y="1178"/>
                </a:lnTo>
                <a:lnTo>
                  <a:pt x="1689" y="1173"/>
                </a:lnTo>
                <a:lnTo>
                  <a:pt x="1689" y="1169"/>
                </a:lnTo>
                <a:lnTo>
                  <a:pt x="1698" y="1170"/>
                </a:lnTo>
                <a:lnTo>
                  <a:pt x="1704" y="1169"/>
                </a:lnTo>
                <a:lnTo>
                  <a:pt x="1709" y="1168"/>
                </a:lnTo>
                <a:lnTo>
                  <a:pt x="1710" y="1167"/>
                </a:lnTo>
                <a:lnTo>
                  <a:pt x="1711" y="1166"/>
                </a:lnTo>
                <a:lnTo>
                  <a:pt x="1714" y="1163"/>
                </a:lnTo>
                <a:lnTo>
                  <a:pt x="1716" y="1159"/>
                </a:lnTo>
                <a:lnTo>
                  <a:pt x="1718" y="1154"/>
                </a:lnTo>
                <a:lnTo>
                  <a:pt x="1722" y="1147"/>
                </a:lnTo>
                <a:lnTo>
                  <a:pt x="1714" y="1141"/>
                </a:lnTo>
                <a:lnTo>
                  <a:pt x="1714" y="1139"/>
                </a:lnTo>
                <a:lnTo>
                  <a:pt x="1714" y="1137"/>
                </a:lnTo>
                <a:lnTo>
                  <a:pt x="1715" y="1136"/>
                </a:lnTo>
                <a:lnTo>
                  <a:pt x="1717" y="1135"/>
                </a:lnTo>
                <a:lnTo>
                  <a:pt x="1717" y="1134"/>
                </a:lnTo>
                <a:lnTo>
                  <a:pt x="1717" y="1133"/>
                </a:lnTo>
                <a:lnTo>
                  <a:pt x="1725" y="1125"/>
                </a:lnTo>
                <a:lnTo>
                  <a:pt x="1729" y="1121"/>
                </a:lnTo>
                <a:lnTo>
                  <a:pt x="1732" y="1119"/>
                </a:lnTo>
                <a:lnTo>
                  <a:pt x="1734" y="1119"/>
                </a:lnTo>
                <a:lnTo>
                  <a:pt x="1736" y="1118"/>
                </a:lnTo>
                <a:lnTo>
                  <a:pt x="1739" y="1119"/>
                </a:lnTo>
                <a:lnTo>
                  <a:pt x="1742" y="1119"/>
                </a:lnTo>
                <a:lnTo>
                  <a:pt x="1745" y="1119"/>
                </a:lnTo>
                <a:lnTo>
                  <a:pt x="1748" y="1113"/>
                </a:lnTo>
                <a:lnTo>
                  <a:pt x="1751" y="1113"/>
                </a:lnTo>
                <a:lnTo>
                  <a:pt x="1753" y="1113"/>
                </a:lnTo>
                <a:lnTo>
                  <a:pt x="1755" y="1114"/>
                </a:lnTo>
                <a:lnTo>
                  <a:pt x="1758" y="1115"/>
                </a:lnTo>
                <a:lnTo>
                  <a:pt x="1760" y="1116"/>
                </a:lnTo>
                <a:lnTo>
                  <a:pt x="1762" y="1116"/>
                </a:lnTo>
                <a:lnTo>
                  <a:pt x="1763" y="1109"/>
                </a:lnTo>
                <a:lnTo>
                  <a:pt x="1765" y="1102"/>
                </a:lnTo>
                <a:lnTo>
                  <a:pt x="1768" y="1103"/>
                </a:lnTo>
                <a:lnTo>
                  <a:pt x="1769" y="1105"/>
                </a:lnTo>
                <a:lnTo>
                  <a:pt x="1769" y="1107"/>
                </a:lnTo>
                <a:lnTo>
                  <a:pt x="1770" y="1110"/>
                </a:lnTo>
                <a:lnTo>
                  <a:pt x="1775" y="1110"/>
                </a:lnTo>
                <a:lnTo>
                  <a:pt x="1777" y="1109"/>
                </a:lnTo>
                <a:lnTo>
                  <a:pt x="1777" y="1108"/>
                </a:lnTo>
                <a:lnTo>
                  <a:pt x="1776" y="1107"/>
                </a:lnTo>
                <a:lnTo>
                  <a:pt x="1779" y="1106"/>
                </a:lnTo>
                <a:lnTo>
                  <a:pt x="1781" y="1105"/>
                </a:lnTo>
                <a:lnTo>
                  <a:pt x="1784" y="1104"/>
                </a:lnTo>
                <a:lnTo>
                  <a:pt x="1778" y="1100"/>
                </a:lnTo>
                <a:lnTo>
                  <a:pt x="1770" y="1096"/>
                </a:lnTo>
                <a:lnTo>
                  <a:pt x="1772" y="1093"/>
                </a:lnTo>
                <a:lnTo>
                  <a:pt x="1775" y="1091"/>
                </a:lnTo>
                <a:lnTo>
                  <a:pt x="1777" y="1089"/>
                </a:lnTo>
                <a:lnTo>
                  <a:pt x="1779" y="1088"/>
                </a:lnTo>
                <a:lnTo>
                  <a:pt x="1779" y="1085"/>
                </a:lnTo>
                <a:lnTo>
                  <a:pt x="1779" y="1084"/>
                </a:lnTo>
                <a:lnTo>
                  <a:pt x="1779" y="1083"/>
                </a:lnTo>
                <a:lnTo>
                  <a:pt x="1778" y="1083"/>
                </a:lnTo>
                <a:lnTo>
                  <a:pt x="1776" y="1082"/>
                </a:lnTo>
                <a:lnTo>
                  <a:pt x="1776" y="1081"/>
                </a:lnTo>
                <a:lnTo>
                  <a:pt x="1776" y="1079"/>
                </a:lnTo>
                <a:lnTo>
                  <a:pt x="1782" y="1076"/>
                </a:lnTo>
                <a:lnTo>
                  <a:pt x="1783" y="1074"/>
                </a:lnTo>
                <a:lnTo>
                  <a:pt x="1784" y="1072"/>
                </a:lnTo>
                <a:lnTo>
                  <a:pt x="1785" y="1067"/>
                </a:lnTo>
                <a:lnTo>
                  <a:pt x="1786" y="1062"/>
                </a:lnTo>
                <a:lnTo>
                  <a:pt x="1786" y="1059"/>
                </a:lnTo>
                <a:lnTo>
                  <a:pt x="1787" y="1057"/>
                </a:lnTo>
                <a:lnTo>
                  <a:pt x="1797" y="1057"/>
                </a:lnTo>
                <a:lnTo>
                  <a:pt x="1801" y="1056"/>
                </a:lnTo>
                <a:lnTo>
                  <a:pt x="1804" y="1055"/>
                </a:lnTo>
                <a:lnTo>
                  <a:pt x="1807" y="1053"/>
                </a:lnTo>
                <a:lnTo>
                  <a:pt x="1809" y="1050"/>
                </a:lnTo>
                <a:lnTo>
                  <a:pt x="1815" y="1040"/>
                </a:lnTo>
                <a:lnTo>
                  <a:pt x="1815" y="1048"/>
                </a:lnTo>
                <a:lnTo>
                  <a:pt x="1824" y="1043"/>
                </a:lnTo>
                <a:lnTo>
                  <a:pt x="1823" y="1043"/>
                </a:lnTo>
                <a:lnTo>
                  <a:pt x="1824" y="1044"/>
                </a:lnTo>
                <a:lnTo>
                  <a:pt x="1826" y="1046"/>
                </a:lnTo>
                <a:lnTo>
                  <a:pt x="1829" y="1048"/>
                </a:lnTo>
                <a:lnTo>
                  <a:pt x="1843" y="1037"/>
                </a:lnTo>
                <a:lnTo>
                  <a:pt x="1840" y="1029"/>
                </a:lnTo>
                <a:lnTo>
                  <a:pt x="1838" y="1020"/>
                </a:lnTo>
                <a:lnTo>
                  <a:pt x="1840" y="1021"/>
                </a:lnTo>
                <a:lnTo>
                  <a:pt x="1842" y="1023"/>
                </a:lnTo>
                <a:lnTo>
                  <a:pt x="1846" y="1026"/>
                </a:lnTo>
                <a:lnTo>
                  <a:pt x="1849" y="1026"/>
                </a:lnTo>
                <a:lnTo>
                  <a:pt x="1851" y="1026"/>
                </a:lnTo>
                <a:lnTo>
                  <a:pt x="1856" y="1025"/>
                </a:lnTo>
                <a:lnTo>
                  <a:pt x="1860" y="1024"/>
                </a:lnTo>
                <a:lnTo>
                  <a:pt x="1862" y="1023"/>
                </a:lnTo>
                <a:lnTo>
                  <a:pt x="1863" y="1023"/>
                </a:lnTo>
                <a:lnTo>
                  <a:pt x="1861" y="1019"/>
                </a:lnTo>
                <a:lnTo>
                  <a:pt x="1860" y="1016"/>
                </a:lnTo>
                <a:lnTo>
                  <a:pt x="1860" y="1015"/>
                </a:lnTo>
                <a:lnTo>
                  <a:pt x="1860" y="1014"/>
                </a:lnTo>
                <a:lnTo>
                  <a:pt x="1861" y="1014"/>
                </a:lnTo>
                <a:lnTo>
                  <a:pt x="1862" y="1014"/>
                </a:lnTo>
                <a:lnTo>
                  <a:pt x="1864" y="1016"/>
                </a:lnTo>
                <a:lnTo>
                  <a:pt x="1866" y="1020"/>
                </a:lnTo>
                <a:lnTo>
                  <a:pt x="1872" y="1015"/>
                </a:lnTo>
                <a:lnTo>
                  <a:pt x="1877" y="1010"/>
                </a:lnTo>
                <a:lnTo>
                  <a:pt x="1879" y="1007"/>
                </a:lnTo>
                <a:lnTo>
                  <a:pt x="1881" y="1004"/>
                </a:lnTo>
                <a:lnTo>
                  <a:pt x="1886" y="998"/>
                </a:lnTo>
                <a:lnTo>
                  <a:pt x="1886" y="1000"/>
                </a:lnTo>
                <a:lnTo>
                  <a:pt x="1886" y="999"/>
                </a:lnTo>
                <a:lnTo>
                  <a:pt x="1887" y="999"/>
                </a:lnTo>
                <a:lnTo>
                  <a:pt x="1888" y="1000"/>
                </a:lnTo>
                <a:lnTo>
                  <a:pt x="1889" y="1000"/>
                </a:lnTo>
                <a:lnTo>
                  <a:pt x="1891" y="1003"/>
                </a:lnTo>
                <a:lnTo>
                  <a:pt x="1886" y="1003"/>
                </a:lnTo>
                <a:lnTo>
                  <a:pt x="1885" y="1008"/>
                </a:lnTo>
                <a:lnTo>
                  <a:pt x="1885" y="1011"/>
                </a:lnTo>
                <a:lnTo>
                  <a:pt x="1884" y="1013"/>
                </a:lnTo>
                <a:lnTo>
                  <a:pt x="1883" y="1017"/>
                </a:lnTo>
                <a:lnTo>
                  <a:pt x="1894" y="1014"/>
                </a:lnTo>
                <a:lnTo>
                  <a:pt x="1905" y="1012"/>
                </a:lnTo>
                <a:lnTo>
                  <a:pt x="1908" y="1014"/>
                </a:lnTo>
                <a:lnTo>
                  <a:pt x="1909" y="1016"/>
                </a:lnTo>
                <a:lnTo>
                  <a:pt x="1909" y="1017"/>
                </a:lnTo>
                <a:lnTo>
                  <a:pt x="1908" y="1017"/>
                </a:lnTo>
                <a:lnTo>
                  <a:pt x="1905" y="1018"/>
                </a:lnTo>
                <a:lnTo>
                  <a:pt x="1904" y="1020"/>
                </a:lnTo>
                <a:lnTo>
                  <a:pt x="1904" y="1022"/>
                </a:lnTo>
                <a:lnTo>
                  <a:pt x="1902" y="1026"/>
                </a:lnTo>
                <a:lnTo>
                  <a:pt x="1893" y="1023"/>
                </a:lnTo>
                <a:lnTo>
                  <a:pt x="1890" y="1023"/>
                </a:lnTo>
                <a:lnTo>
                  <a:pt x="1888" y="1023"/>
                </a:lnTo>
                <a:lnTo>
                  <a:pt x="1883" y="1025"/>
                </a:lnTo>
                <a:lnTo>
                  <a:pt x="1874" y="1029"/>
                </a:lnTo>
                <a:lnTo>
                  <a:pt x="1874" y="1034"/>
                </a:lnTo>
                <a:lnTo>
                  <a:pt x="1870" y="1034"/>
                </a:lnTo>
                <a:lnTo>
                  <a:pt x="1866" y="1034"/>
                </a:lnTo>
                <a:lnTo>
                  <a:pt x="1863" y="1039"/>
                </a:lnTo>
                <a:lnTo>
                  <a:pt x="1861" y="1042"/>
                </a:lnTo>
                <a:lnTo>
                  <a:pt x="1858" y="1045"/>
                </a:lnTo>
                <a:lnTo>
                  <a:pt x="1857" y="1048"/>
                </a:lnTo>
                <a:lnTo>
                  <a:pt x="1857" y="1050"/>
                </a:lnTo>
                <a:lnTo>
                  <a:pt x="1857" y="1051"/>
                </a:lnTo>
                <a:lnTo>
                  <a:pt x="1858" y="1054"/>
                </a:lnTo>
                <a:lnTo>
                  <a:pt x="1862" y="1057"/>
                </a:lnTo>
                <a:lnTo>
                  <a:pt x="1869" y="1059"/>
                </a:lnTo>
                <a:lnTo>
                  <a:pt x="1872" y="1065"/>
                </a:lnTo>
                <a:lnTo>
                  <a:pt x="1874" y="1065"/>
                </a:lnTo>
                <a:lnTo>
                  <a:pt x="1875" y="1065"/>
                </a:lnTo>
                <a:lnTo>
                  <a:pt x="1876" y="1065"/>
                </a:lnTo>
                <a:lnTo>
                  <a:pt x="1877" y="1064"/>
                </a:lnTo>
                <a:lnTo>
                  <a:pt x="1878" y="1062"/>
                </a:lnTo>
                <a:lnTo>
                  <a:pt x="1879" y="1062"/>
                </a:lnTo>
                <a:lnTo>
                  <a:pt x="1880" y="1062"/>
                </a:lnTo>
                <a:lnTo>
                  <a:pt x="1880" y="1063"/>
                </a:lnTo>
                <a:lnTo>
                  <a:pt x="1880" y="1065"/>
                </a:lnTo>
                <a:lnTo>
                  <a:pt x="1881" y="1067"/>
                </a:lnTo>
                <a:lnTo>
                  <a:pt x="1883" y="1068"/>
                </a:lnTo>
                <a:lnTo>
                  <a:pt x="1894" y="1059"/>
                </a:lnTo>
                <a:lnTo>
                  <a:pt x="1895" y="1058"/>
                </a:lnTo>
                <a:lnTo>
                  <a:pt x="1895" y="1056"/>
                </a:lnTo>
                <a:lnTo>
                  <a:pt x="1895" y="1052"/>
                </a:lnTo>
                <a:lnTo>
                  <a:pt x="1895" y="1048"/>
                </a:lnTo>
                <a:lnTo>
                  <a:pt x="1897" y="1045"/>
                </a:lnTo>
                <a:lnTo>
                  <a:pt x="1900" y="1043"/>
                </a:lnTo>
                <a:lnTo>
                  <a:pt x="1901" y="1042"/>
                </a:lnTo>
                <a:lnTo>
                  <a:pt x="1902" y="1042"/>
                </a:lnTo>
                <a:lnTo>
                  <a:pt x="1903" y="1043"/>
                </a:lnTo>
                <a:lnTo>
                  <a:pt x="1903" y="1044"/>
                </a:lnTo>
                <a:lnTo>
                  <a:pt x="1904" y="1045"/>
                </a:lnTo>
                <a:lnTo>
                  <a:pt x="1906" y="1046"/>
                </a:lnTo>
                <a:lnTo>
                  <a:pt x="1907" y="1046"/>
                </a:lnTo>
                <a:lnTo>
                  <a:pt x="1908" y="1045"/>
                </a:lnTo>
                <a:lnTo>
                  <a:pt x="1909" y="1041"/>
                </a:lnTo>
                <a:lnTo>
                  <a:pt x="1910" y="1038"/>
                </a:lnTo>
                <a:lnTo>
                  <a:pt x="1911" y="1037"/>
                </a:lnTo>
                <a:lnTo>
                  <a:pt x="1912" y="1037"/>
                </a:lnTo>
                <a:lnTo>
                  <a:pt x="1914" y="1036"/>
                </a:lnTo>
                <a:lnTo>
                  <a:pt x="1918" y="1037"/>
                </a:lnTo>
                <a:lnTo>
                  <a:pt x="1921" y="1037"/>
                </a:lnTo>
                <a:lnTo>
                  <a:pt x="1925" y="1037"/>
                </a:lnTo>
                <a:lnTo>
                  <a:pt x="1925" y="1034"/>
                </a:lnTo>
                <a:lnTo>
                  <a:pt x="1935" y="1029"/>
                </a:lnTo>
                <a:lnTo>
                  <a:pt x="1939" y="1026"/>
                </a:lnTo>
                <a:lnTo>
                  <a:pt x="1941" y="1025"/>
                </a:lnTo>
                <a:lnTo>
                  <a:pt x="1942" y="1023"/>
                </a:lnTo>
                <a:lnTo>
                  <a:pt x="1942" y="1017"/>
                </a:lnTo>
                <a:lnTo>
                  <a:pt x="1947" y="1017"/>
                </a:lnTo>
                <a:lnTo>
                  <a:pt x="1946" y="1013"/>
                </a:lnTo>
                <a:lnTo>
                  <a:pt x="1945" y="1010"/>
                </a:lnTo>
                <a:lnTo>
                  <a:pt x="1944" y="1006"/>
                </a:lnTo>
                <a:lnTo>
                  <a:pt x="1942" y="1000"/>
                </a:lnTo>
                <a:lnTo>
                  <a:pt x="1936" y="1005"/>
                </a:lnTo>
                <a:lnTo>
                  <a:pt x="1933" y="1007"/>
                </a:lnTo>
                <a:lnTo>
                  <a:pt x="1930" y="1009"/>
                </a:lnTo>
                <a:lnTo>
                  <a:pt x="1927" y="1010"/>
                </a:lnTo>
                <a:lnTo>
                  <a:pt x="1924" y="1011"/>
                </a:lnTo>
                <a:lnTo>
                  <a:pt x="1922" y="1011"/>
                </a:lnTo>
                <a:lnTo>
                  <a:pt x="1920" y="1010"/>
                </a:lnTo>
                <a:lnTo>
                  <a:pt x="1917" y="1009"/>
                </a:lnTo>
                <a:lnTo>
                  <a:pt x="1911" y="1003"/>
                </a:lnTo>
                <a:lnTo>
                  <a:pt x="1907" y="1003"/>
                </a:lnTo>
                <a:lnTo>
                  <a:pt x="1906" y="1005"/>
                </a:lnTo>
                <a:lnTo>
                  <a:pt x="1905" y="1006"/>
                </a:lnTo>
                <a:lnTo>
                  <a:pt x="1904" y="1006"/>
                </a:lnTo>
                <a:lnTo>
                  <a:pt x="1902" y="1006"/>
                </a:lnTo>
                <a:lnTo>
                  <a:pt x="1903" y="1005"/>
                </a:lnTo>
                <a:lnTo>
                  <a:pt x="1902" y="1003"/>
                </a:lnTo>
                <a:lnTo>
                  <a:pt x="1900" y="1000"/>
                </a:lnTo>
                <a:lnTo>
                  <a:pt x="1905" y="1000"/>
                </a:lnTo>
                <a:lnTo>
                  <a:pt x="1905" y="999"/>
                </a:lnTo>
                <a:lnTo>
                  <a:pt x="1906" y="998"/>
                </a:lnTo>
                <a:lnTo>
                  <a:pt x="1908" y="995"/>
                </a:lnTo>
                <a:lnTo>
                  <a:pt x="1898" y="992"/>
                </a:lnTo>
                <a:lnTo>
                  <a:pt x="1893" y="991"/>
                </a:lnTo>
                <a:lnTo>
                  <a:pt x="1888" y="989"/>
                </a:lnTo>
                <a:lnTo>
                  <a:pt x="1889" y="986"/>
                </a:lnTo>
                <a:lnTo>
                  <a:pt x="1890" y="981"/>
                </a:lnTo>
                <a:lnTo>
                  <a:pt x="1890" y="977"/>
                </a:lnTo>
                <a:lnTo>
                  <a:pt x="1889" y="976"/>
                </a:lnTo>
                <a:lnTo>
                  <a:pt x="1888" y="975"/>
                </a:lnTo>
                <a:lnTo>
                  <a:pt x="1890" y="975"/>
                </a:lnTo>
                <a:lnTo>
                  <a:pt x="1891" y="975"/>
                </a:lnTo>
                <a:lnTo>
                  <a:pt x="1891" y="974"/>
                </a:lnTo>
                <a:lnTo>
                  <a:pt x="1891" y="972"/>
                </a:lnTo>
                <a:lnTo>
                  <a:pt x="1891" y="969"/>
                </a:lnTo>
                <a:lnTo>
                  <a:pt x="1887" y="970"/>
                </a:lnTo>
                <a:lnTo>
                  <a:pt x="1885" y="971"/>
                </a:lnTo>
                <a:lnTo>
                  <a:pt x="1885" y="972"/>
                </a:lnTo>
                <a:lnTo>
                  <a:pt x="1886" y="972"/>
                </a:lnTo>
                <a:lnTo>
                  <a:pt x="1883" y="972"/>
                </a:lnTo>
                <a:lnTo>
                  <a:pt x="1886" y="964"/>
                </a:lnTo>
                <a:lnTo>
                  <a:pt x="1886" y="962"/>
                </a:lnTo>
                <a:lnTo>
                  <a:pt x="1886" y="961"/>
                </a:lnTo>
                <a:lnTo>
                  <a:pt x="1888" y="955"/>
                </a:lnTo>
                <a:lnTo>
                  <a:pt x="1890" y="951"/>
                </a:lnTo>
                <a:lnTo>
                  <a:pt x="1890" y="949"/>
                </a:lnTo>
                <a:lnTo>
                  <a:pt x="1889" y="948"/>
                </a:lnTo>
                <a:lnTo>
                  <a:pt x="1888" y="947"/>
                </a:lnTo>
                <a:lnTo>
                  <a:pt x="1883" y="948"/>
                </a:lnTo>
                <a:lnTo>
                  <a:pt x="1872" y="949"/>
                </a:lnTo>
                <a:lnTo>
                  <a:pt x="1864" y="950"/>
                </a:lnTo>
                <a:lnTo>
                  <a:pt x="1863" y="950"/>
                </a:lnTo>
                <a:lnTo>
                  <a:pt x="1866" y="950"/>
                </a:lnTo>
                <a:lnTo>
                  <a:pt x="1863" y="944"/>
                </a:lnTo>
                <a:lnTo>
                  <a:pt x="1860" y="939"/>
                </a:lnTo>
                <a:lnTo>
                  <a:pt x="1862" y="939"/>
                </a:lnTo>
                <a:lnTo>
                  <a:pt x="1864" y="939"/>
                </a:lnTo>
                <a:lnTo>
                  <a:pt x="1865" y="938"/>
                </a:lnTo>
                <a:lnTo>
                  <a:pt x="1865" y="937"/>
                </a:lnTo>
                <a:lnTo>
                  <a:pt x="1866" y="936"/>
                </a:lnTo>
                <a:lnTo>
                  <a:pt x="1867" y="935"/>
                </a:lnTo>
                <a:lnTo>
                  <a:pt x="1869" y="936"/>
                </a:lnTo>
                <a:lnTo>
                  <a:pt x="1874" y="944"/>
                </a:lnTo>
                <a:lnTo>
                  <a:pt x="1876" y="943"/>
                </a:lnTo>
                <a:lnTo>
                  <a:pt x="1877" y="942"/>
                </a:lnTo>
                <a:lnTo>
                  <a:pt x="1883" y="941"/>
                </a:lnTo>
                <a:lnTo>
                  <a:pt x="1884" y="935"/>
                </a:lnTo>
                <a:lnTo>
                  <a:pt x="1885" y="932"/>
                </a:lnTo>
                <a:lnTo>
                  <a:pt x="1885" y="931"/>
                </a:lnTo>
                <a:lnTo>
                  <a:pt x="1886" y="930"/>
                </a:lnTo>
                <a:lnTo>
                  <a:pt x="1890" y="930"/>
                </a:lnTo>
                <a:lnTo>
                  <a:pt x="1894" y="930"/>
                </a:lnTo>
                <a:lnTo>
                  <a:pt x="1895" y="928"/>
                </a:lnTo>
                <a:lnTo>
                  <a:pt x="1895" y="927"/>
                </a:lnTo>
                <a:lnTo>
                  <a:pt x="1894" y="923"/>
                </a:lnTo>
                <a:lnTo>
                  <a:pt x="1893" y="919"/>
                </a:lnTo>
                <a:lnTo>
                  <a:pt x="1893" y="918"/>
                </a:lnTo>
                <a:lnTo>
                  <a:pt x="1894" y="916"/>
                </a:lnTo>
                <a:lnTo>
                  <a:pt x="1895" y="917"/>
                </a:lnTo>
                <a:lnTo>
                  <a:pt x="1896" y="917"/>
                </a:lnTo>
                <a:lnTo>
                  <a:pt x="1897" y="917"/>
                </a:lnTo>
                <a:lnTo>
                  <a:pt x="1898" y="916"/>
                </a:lnTo>
                <a:lnTo>
                  <a:pt x="1900" y="913"/>
                </a:lnTo>
                <a:lnTo>
                  <a:pt x="1894" y="910"/>
                </a:lnTo>
                <a:lnTo>
                  <a:pt x="1892" y="908"/>
                </a:lnTo>
                <a:lnTo>
                  <a:pt x="1891" y="906"/>
                </a:lnTo>
                <a:lnTo>
                  <a:pt x="1891" y="905"/>
                </a:lnTo>
                <a:lnTo>
                  <a:pt x="1891" y="902"/>
                </a:lnTo>
                <a:lnTo>
                  <a:pt x="1886" y="900"/>
                </a:lnTo>
                <a:lnTo>
                  <a:pt x="1881" y="899"/>
                </a:lnTo>
                <a:lnTo>
                  <a:pt x="1876" y="899"/>
                </a:lnTo>
                <a:lnTo>
                  <a:pt x="1871" y="900"/>
                </a:lnTo>
                <a:lnTo>
                  <a:pt x="1867" y="901"/>
                </a:lnTo>
                <a:lnTo>
                  <a:pt x="1863" y="902"/>
                </a:lnTo>
                <a:lnTo>
                  <a:pt x="1855" y="905"/>
                </a:lnTo>
                <a:lnTo>
                  <a:pt x="1849" y="907"/>
                </a:lnTo>
                <a:lnTo>
                  <a:pt x="1843" y="910"/>
                </a:lnTo>
                <a:lnTo>
                  <a:pt x="1834" y="915"/>
                </a:lnTo>
                <a:lnTo>
                  <a:pt x="1825" y="921"/>
                </a:lnTo>
                <a:lnTo>
                  <a:pt x="1817" y="928"/>
                </a:lnTo>
                <a:lnTo>
                  <a:pt x="1809" y="935"/>
                </a:lnTo>
                <a:lnTo>
                  <a:pt x="1794" y="950"/>
                </a:lnTo>
                <a:lnTo>
                  <a:pt x="1782" y="967"/>
                </a:lnTo>
                <a:lnTo>
                  <a:pt x="1786" y="959"/>
                </a:lnTo>
                <a:lnTo>
                  <a:pt x="1790" y="953"/>
                </a:lnTo>
                <a:lnTo>
                  <a:pt x="1793" y="945"/>
                </a:lnTo>
                <a:lnTo>
                  <a:pt x="1796" y="939"/>
                </a:lnTo>
                <a:lnTo>
                  <a:pt x="1793" y="938"/>
                </a:lnTo>
                <a:lnTo>
                  <a:pt x="1791" y="939"/>
                </a:lnTo>
                <a:lnTo>
                  <a:pt x="1790" y="938"/>
                </a:lnTo>
                <a:lnTo>
                  <a:pt x="1789" y="937"/>
                </a:lnTo>
                <a:lnTo>
                  <a:pt x="1790" y="936"/>
                </a:lnTo>
                <a:lnTo>
                  <a:pt x="1791" y="935"/>
                </a:lnTo>
                <a:lnTo>
                  <a:pt x="1791" y="934"/>
                </a:lnTo>
                <a:lnTo>
                  <a:pt x="1794" y="934"/>
                </a:lnTo>
                <a:lnTo>
                  <a:pt x="1796" y="934"/>
                </a:lnTo>
                <a:lnTo>
                  <a:pt x="1798" y="933"/>
                </a:lnTo>
                <a:lnTo>
                  <a:pt x="1800" y="931"/>
                </a:lnTo>
                <a:lnTo>
                  <a:pt x="1802" y="929"/>
                </a:lnTo>
                <a:lnTo>
                  <a:pt x="1804" y="925"/>
                </a:lnTo>
                <a:lnTo>
                  <a:pt x="1807" y="920"/>
                </a:lnTo>
                <a:lnTo>
                  <a:pt x="1810" y="916"/>
                </a:lnTo>
                <a:lnTo>
                  <a:pt x="1811" y="915"/>
                </a:lnTo>
                <a:lnTo>
                  <a:pt x="1814" y="916"/>
                </a:lnTo>
                <a:lnTo>
                  <a:pt x="1816" y="916"/>
                </a:lnTo>
                <a:lnTo>
                  <a:pt x="1818" y="916"/>
                </a:lnTo>
                <a:lnTo>
                  <a:pt x="1819" y="914"/>
                </a:lnTo>
                <a:lnTo>
                  <a:pt x="1818" y="912"/>
                </a:lnTo>
                <a:lnTo>
                  <a:pt x="1818" y="909"/>
                </a:lnTo>
                <a:lnTo>
                  <a:pt x="1818" y="908"/>
                </a:lnTo>
                <a:lnTo>
                  <a:pt x="1819" y="907"/>
                </a:lnTo>
                <a:lnTo>
                  <a:pt x="1820" y="907"/>
                </a:lnTo>
                <a:lnTo>
                  <a:pt x="1822" y="907"/>
                </a:lnTo>
                <a:lnTo>
                  <a:pt x="1824" y="908"/>
                </a:lnTo>
                <a:lnTo>
                  <a:pt x="1827" y="908"/>
                </a:lnTo>
                <a:lnTo>
                  <a:pt x="1841" y="891"/>
                </a:lnTo>
                <a:lnTo>
                  <a:pt x="1843" y="888"/>
                </a:lnTo>
                <a:lnTo>
                  <a:pt x="1846" y="885"/>
                </a:lnTo>
                <a:lnTo>
                  <a:pt x="1850" y="880"/>
                </a:lnTo>
                <a:lnTo>
                  <a:pt x="1852" y="878"/>
                </a:lnTo>
                <a:lnTo>
                  <a:pt x="1854" y="877"/>
                </a:lnTo>
                <a:lnTo>
                  <a:pt x="1855" y="877"/>
                </a:lnTo>
                <a:lnTo>
                  <a:pt x="1863" y="875"/>
                </a:lnTo>
                <a:lnTo>
                  <a:pt x="1872" y="874"/>
                </a:lnTo>
                <a:lnTo>
                  <a:pt x="1881" y="875"/>
                </a:lnTo>
                <a:lnTo>
                  <a:pt x="1889" y="875"/>
                </a:lnTo>
                <a:lnTo>
                  <a:pt x="1905" y="877"/>
                </a:lnTo>
                <a:lnTo>
                  <a:pt x="1911" y="877"/>
                </a:lnTo>
                <a:lnTo>
                  <a:pt x="1917" y="877"/>
                </a:lnTo>
                <a:lnTo>
                  <a:pt x="1918" y="876"/>
                </a:lnTo>
                <a:lnTo>
                  <a:pt x="1918" y="875"/>
                </a:lnTo>
                <a:lnTo>
                  <a:pt x="1920" y="873"/>
                </a:lnTo>
                <a:lnTo>
                  <a:pt x="1921" y="872"/>
                </a:lnTo>
                <a:lnTo>
                  <a:pt x="1923" y="871"/>
                </a:lnTo>
                <a:lnTo>
                  <a:pt x="1925" y="871"/>
                </a:lnTo>
                <a:lnTo>
                  <a:pt x="1928" y="871"/>
                </a:lnTo>
                <a:lnTo>
                  <a:pt x="1929" y="871"/>
                </a:lnTo>
                <a:lnTo>
                  <a:pt x="1929" y="872"/>
                </a:lnTo>
                <a:lnTo>
                  <a:pt x="1930" y="875"/>
                </a:lnTo>
                <a:lnTo>
                  <a:pt x="1932" y="877"/>
                </a:lnTo>
                <a:lnTo>
                  <a:pt x="1934" y="877"/>
                </a:lnTo>
                <a:lnTo>
                  <a:pt x="1936" y="877"/>
                </a:lnTo>
                <a:lnTo>
                  <a:pt x="1937" y="876"/>
                </a:lnTo>
                <a:lnTo>
                  <a:pt x="1937" y="875"/>
                </a:lnTo>
                <a:lnTo>
                  <a:pt x="1938" y="873"/>
                </a:lnTo>
                <a:lnTo>
                  <a:pt x="1939" y="871"/>
                </a:lnTo>
                <a:lnTo>
                  <a:pt x="1940" y="871"/>
                </a:lnTo>
                <a:lnTo>
                  <a:pt x="1942" y="871"/>
                </a:lnTo>
                <a:lnTo>
                  <a:pt x="1943" y="872"/>
                </a:lnTo>
                <a:lnTo>
                  <a:pt x="1945" y="875"/>
                </a:lnTo>
                <a:lnTo>
                  <a:pt x="1947" y="879"/>
                </a:lnTo>
                <a:lnTo>
                  <a:pt x="1956" y="879"/>
                </a:lnTo>
                <a:lnTo>
                  <a:pt x="1956" y="874"/>
                </a:lnTo>
                <a:lnTo>
                  <a:pt x="1958" y="874"/>
                </a:lnTo>
                <a:lnTo>
                  <a:pt x="1960" y="874"/>
                </a:lnTo>
                <a:lnTo>
                  <a:pt x="1963" y="876"/>
                </a:lnTo>
                <a:lnTo>
                  <a:pt x="1964" y="877"/>
                </a:lnTo>
                <a:lnTo>
                  <a:pt x="1965" y="877"/>
                </a:lnTo>
                <a:lnTo>
                  <a:pt x="1967" y="877"/>
                </a:lnTo>
                <a:lnTo>
                  <a:pt x="1970" y="877"/>
                </a:lnTo>
                <a:lnTo>
                  <a:pt x="1970" y="871"/>
                </a:lnTo>
                <a:lnTo>
                  <a:pt x="1971" y="871"/>
                </a:lnTo>
                <a:lnTo>
                  <a:pt x="1973" y="870"/>
                </a:lnTo>
                <a:lnTo>
                  <a:pt x="1976" y="871"/>
                </a:lnTo>
                <a:lnTo>
                  <a:pt x="1979" y="871"/>
                </a:lnTo>
                <a:lnTo>
                  <a:pt x="1981" y="871"/>
                </a:lnTo>
                <a:lnTo>
                  <a:pt x="1982" y="870"/>
                </a:lnTo>
                <a:lnTo>
                  <a:pt x="1983" y="869"/>
                </a:lnTo>
                <a:lnTo>
                  <a:pt x="1983" y="867"/>
                </a:lnTo>
                <a:lnTo>
                  <a:pt x="1983" y="863"/>
                </a:lnTo>
                <a:lnTo>
                  <a:pt x="1983" y="862"/>
                </a:lnTo>
                <a:lnTo>
                  <a:pt x="1984" y="862"/>
                </a:lnTo>
                <a:lnTo>
                  <a:pt x="1986" y="861"/>
                </a:lnTo>
                <a:lnTo>
                  <a:pt x="1987" y="860"/>
                </a:lnTo>
                <a:lnTo>
                  <a:pt x="1991" y="859"/>
                </a:lnTo>
                <a:lnTo>
                  <a:pt x="1995" y="858"/>
                </a:lnTo>
                <a:lnTo>
                  <a:pt x="1997" y="857"/>
                </a:lnTo>
                <a:lnTo>
                  <a:pt x="1998" y="856"/>
                </a:lnTo>
                <a:lnTo>
                  <a:pt x="1998" y="853"/>
                </a:lnTo>
                <a:lnTo>
                  <a:pt x="1998" y="848"/>
                </a:lnTo>
                <a:lnTo>
                  <a:pt x="1998" y="846"/>
                </a:lnTo>
                <a:lnTo>
                  <a:pt x="1998" y="843"/>
                </a:lnTo>
                <a:lnTo>
                  <a:pt x="1999" y="841"/>
                </a:lnTo>
                <a:lnTo>
                  <a:pt x="2001" y="839"/>
                </a:lnTo>
                <a:lnTo>
                  <a:pt x="2006" y="837"/>
                </a:lnTo>
                <a:lnTo>
                  <a:pt x="2013" y="835"/>
                </a:lnTo>
                <a:lnTo>
                  <a:pt x="2021" y="832"/>
                </a:lnTo>
                <a:lnTo>
                  <a:pt x="2026" y="831"/>
                </a:lnTo>
                <a:lnTo>
                  <a:pt x="2025" y="831"/>
                </a:lnTo>
                <a:lnTo>
                  <a:pt x="2025" y="832"/>
                </a:lnTo>
                <a:lnTo>
                  <a:pt x="2026" y="833"/>
                </a:lnTo>
                <a:lnTo>
                  <a:pt x="2027" y="833"/>
                </a:lnTo>
                <a:lnTo>
                  <a:pt x="2030" y="833"/>
                </a:lnTo>
                <a:lnTo>
                  <a:pt x="2032" y="833"/>
                </a:lnTo>
                <a:lnTo>
                  <a:pt x="2036" y="830"/>
                </a:lnTo>
                <a:lnTo>
                  <a:pt x="2044" y="824"/>
                </a:lnTo>
                <a:lnTo>
                  <a:pt x="2051" y="818"/>
                </a:lnTo>
                <a:lnTo>
                  <a:pt x="2053" y="815"/>
                </a:lnTo>
                <a:lnTo>
                  <a:pt x="2054" y="814"/>
                </a:lnTo>
                <a:lnTo>
                  <a:pt x="2052" y="786"/>
                </a:lnTo>
                <a:lnTo>
                  <a:pt x="2051" y="785"/>
                </a:lnTo>
                <a:lnTo>
                  <a:pt x="2050" y="786"/>
                </a:lnTo>
                <a:lnTo>
                  <a:pt x="2048" y="787"/>
                </a:lnTo>
                <a:lnTo>
                  <a:pt x="2046" y="788"/>
                </a:lnTo>
                <a:lnTo>
                  <a:pt x="2045" y="789"/>
                </a:lnTo>
                <a:lnTo>
                  <a:pt x="2043" y="788"/>
                </a:lnTo>
                <a:lnTo>
                  <a:pt x="2041" y="788"/>
                </a:lnTo>
                <a:lnTo>
                  <a:pt x="2040" y="787"/>
                </a:lnTo>
                <a:lnTo>
                  <a:pt x="2037" y="785"/>
                </a:lnTo>
                <a:lnTo>
                  <a:pt x="2032" y="779"/>
                </a:lnTo>
                <a:lnTo>
                  <a:pt x="2029" y="777"/>
                </a:lnTo>
                <a:lnTo>
                  <a:pt x="2027" y="776"/>
                </a:lnTo>
                <a:lnTo>
                  <a:pt x="2025" y="775"/>
                </a:lnTo>
                <a:lnTo>
                  <a:pt x="2020" y="774"/>
                </a:lnTo>
                <a:lnTo>
                  <a:pt x="2016" y="774"/>
                </a:lnTo>
                <a:lnTo>
                  <a:pt x="2012" y="774"/>
                </a:lnTo>
                <a:lnTo>
                  <a:pt x="2012" y="775"/>
                </a:lnTo>
                <a:lnTo>
                  <a:pt x="2013" y="777"/>
                </a:lnTo>
                <a:lnTo>
                  <a:pt x="2015" y="780"/>
                </a:lnTo>
                <a:lnTo>
                  <a:pt x="2007" y="781"/>
                </a:lnTo>
                <a:lnTo>
                  <a:pt x="2001" y="783"/>
                </a:lnTo>
                <a:lnTo>
                  <a:pt x="1989" y="788"/>
                </a:lnTo>
                <a:lnTo>
                  <a:pt x="1976" y="794"/>
                </a:lnTo>
                <a:lnTo>
                  <a:pt x="1976" y="800"/>
                </a:lnTo>
                <a:lnTo>
                  <a:pt x="1972" y="800"/>
                </a:lnTo>
                <a:lnTo>
                  <a:pt x="1970" y="799"/>
                </a:lnTo>
                <a:lnTo>
                  <a:pt x="1969" y="798"/>
                </a:lnTo>
                <a:lnTo>
                  <a:pt x="1969" y="796"/>
                </a:lnTo>
                <a:lnTo>
                  <a:pt x="1969" y="792"/>
                </a:lnTo>
                <a:lnTo>
                  <a:pt x="1968" y="790"/>
                </a:lnTo>
                <a:lnTo>
                  <a:pt x="1967" y="788"/>
                </a:lnTo>
                <a:lnTo>
                  <a:pt x="1969" y="788"/>
                </a:lnTo>
                <a:lnTo>
                  <a:pt x="1971" y="788"/>
                </a:lnTo>
                <a:lnTo>
                  <a:pt x="1976" y="788"/>
                </a:lnTo>
                <a:lnTo>
                  <a:pt x="1980" y="789"/>
                </a:lnTo>
                <a:lnTo>
                  <a:pt x="1982" y="789"/>
                </a:lnTo>
                <a:lnTo>
                  <a:pt x="1984" y="788"/>
                </a:lnTo>
                <a:lnTo>
                  <a:pt x="1986" y="787"/>
                </a:lnTo>
                <a:lnTo>
                  <a:pt x="1988" y="786"/>
                </a:lnTo>
                <a:lnTo>
                  <a:pt x="1992" y="782"/>
                </a:lnTo>
                <a:lnTo>
                  <a:pt x="1997" y="777"/>
                </a:lnTo>
                <a:lnTo>
                  <a:pt x="2001" y="774"/>
                </a:lnTo>
                <a:lnTo>
                  <a:pt x="2003" y="774"/>
                </a:lnTo>
                <a:lnTo>
                  <a:pt x="2005" y="773"/>
                </a:lnTo>
                <a:lnTo>
                  <a:pt x="2009" y="773"/>
                </a:lnTo>
                <a:lnTo>
                  <a:pt x="2014" y="773"/>
                </a:lnTo>
                <a:lnTo>
                  <a:pt x="2016" y="772"/>
                </a:lnTo>
                <a:lnTo>
                  <a:pt x="2018" y="772"/>
                </a:lnTo>
                <a:lnTo>
                  <a:pt x="2019" y="771"/>
                </a:lnTo>
                <a:lnTo>
                  <a:pt x="2020" y="769"/>
                </a:lnTo>
                <a:lnTo>
                  <a:pt x="2022" y="766"/>
                </a:lnTo>
                <a:lnTo>
                  <a:pt x="2024" y="763"/>
                </a:lnTo>
                <a:lnTo>
                  <a:pt x="2026" y="760"/>
                </a:lnTo>
                <a:lnTo>
                  <a:pt x="2025" y="760"/>
                </a:lnTo>
                <a:lnTo>
                  <a:pt x="2023" y="761"/>
                </a:lnTo>
                <a:lnTo>
                  <a:pt x="2018" y="763"/>
                </a:lnTo>
                <a:lnTo>
                  <a:pt x="2015" y="757"/>
                </a:lnTo>
                <a:lnTo>
                  <a:pt x="2017" y="757"/>
                </a:lnTo>
                <a:lnTo>
                  <a:pt x="2018" y="756"/>
                </a:lnTo>
                <a:lnTo>
                  <a:pt x="2017" y="755"/>
                </a:lnTo>
                <a:lnTo>
                  <a:pt x="2017" y="754"/>
                </a:lnTo>
                <a:lnTo>
                  <a:pt x="2014" y="753"/>
                </a:lnTo>
                <a:lnTo>
                  <a:pt x="2012" y="752"/>
                </a:lnTo>
                <a:lnTo>
                  <a:pt x="2012" y="753"/>
                </a:lnTo>
                <a:lnTo>
                  <a:pt x="2012" y="755"/>
                </a:lnTo>
                <a:lnTo>
                  <a:pt x="2011" y="756"/>
                </a:lnTo>
                <a:lnTo>
                  <a:pt x="2010" y="757"/>
                </a:lnTo>
                <a:lnTo>
                  <a:pt x="2009" y="758"/>
                </a:lnTo>
                <a:lnTo>
                  <a:pt x="2007" y="757"/>
                </a:lnTo>
                <a:lnTo>
                  <a:pt x="2003" y="756"/>
                </a:lnTo>
                <a:lnTo>
                  <a:pt x="2001" y="755"/>
                </a:lnTo>
                <a:lnTo>
                  <a:pt x="2000" y="754"/>
                </a:lnTo>
                <a:lnTo>
                  <a:pt x="2000" y="752"/>
                </a:lnTo>
                <a:lnTo>
                  <a:pt x="2000" y="748"/>
                </a:lnTo>
                <a:lnTo>
                  <a:pt x="1999" y="746"/>
                </a:lnTo>
                <a:lnTo>
                  <a:pt x="1998" y="743"/>
                </a:lnTo>
                <a:lnTo>
                  <a:pt x="1990" y="746"/>
                </a:lnTo>
                <a:lnTo>
                  <a:pt x="1985" y="747"/>
                </a:lnTo>
                <a:lnTo>
                  <a:pt x="1982" y="746"/>
                </a:lnTo>
                <a:lnTo>
                  <a:pt x="1978" y="746"/>
                </a:lnTo>
                <a:lnTo>
                  <a:pt x="1967" y="743"/>
                </a:lnTo>
                <a:lnTo>
                  <a:pt x="1967" y="740"/>
                </a:lnTo>
                <a:lnTo>
                  <a:pt x="1968" y="737"/>
                </a:lnTo>
                <a:lnTo>
                  <a:pt x="1969" y="734"/>
                </a:lnTo>
                <a:lnTo>
                  <a:pt x="1968" y="732"/>
                </a:lnTo>
                <a:lnTo>
                  <a:pt x="1967" y="729"/>
                </a:lnTo>
                <a:lnTo>
                  <a:pt x="1964" y="729"/>
                </a:lnTo>
                <a:lnTo>
                  <a:pt x="1963" y="728"/>
                </a:lnTo>
                <a:lnTo>
                  <a:pt x="1960" y="725"/>
                </a:lnTo>
                <a:lnTo>
                  <a:pt x="1958" y="722"/>
                </a:lnTo>
                <a:lnTo>
                  <a:pt x="1956" y="721"/>
                </a:lnTo>
                <a:lnTo>
                  <a:pt x="1954" y="721"/>
                </a:lnTo>
                <a:lnTo>
                  <a:pt x="1952" y="721"/>
                </a:lnTo>
                <a:lnTo>
                  <a:pt x="1949" y="721"/>
                </a:lnTo>
                <a:lnTo>
                  <a:pt x="1947" y="721"/>
                </a:lnTo>
                <a:lnTo>
                  <a:pt x="1942" y="707"/>
                </a:lnTo>
                <a:lnTo>
                  <a:pt x="1939" y="709"/>
                </a:lnTo>
                <a:lnTo>
                  <a:pt x="1937" y="710"/>
                </a:lnTo>
                <a:lnTo>
                  <a:pt x="1936" y="710"/>
                </a:lnTo>
                <a:lnTo>
                  <a:pt x="1939" y="698"/>
                </a:lnTo>
                <a:lnTo>
                  <a:pt x="1937" y="699"/>
                </a:lnTo>
                <a:lnTo>
                  <a:pt x="1936" y="699"/>
                </a:lnTo>
                <a:lnTo>
                  <a:pt x="1935" y="698"/>
                </a:lnTo>
                <a:lnTo>
                  <a:pt x="1933" y="696"/>
                </a:lnTo>
                <a:lnTo>
                  <a:pt x="1945" y="695"/>
                </a:lnTo>
                <a:lnTo>
                  <a:pt x="1953" y="696"/>
                </a:lnTo>
                <a:lnTo>
                  <a:pt x="1953" y="691"/>
                </a:lnTo>
                <a:lnTo>
                  <a:pt x="1953" y="687"/>
                </a:lnTo>
                <a:lnTo>
                  <a:pt x="1950" y="686"/>
                </a:lnTo>
                <a:lnTo>
                  <a:pt x="1946" y="684"/>
                </a:lnTo>
                <a:lnTo>
                  <a:pt x="1939" y="681"/>
                </a:lnTo>
                <a:lnTo>
                  <a:pt x="1940" y="675"/>
                </a:lnTo>
                <a:lnTo>
                  <a:pt x="1940" y="671"/>
                </a:lnTo>
                <a:lnTo>
                  <a:pt x="1939" y="669"/>
                </a:lnTo>
                <a:lnTo>
                  <a:pt x="1939" y="667"/>
                </a:lnTo>
                <a:lnTo>
                  <a:pt x="1936" y="667"/>
                </a:lnTo>
                <a:lnTo>
                  <a:pt x="1934" y="667"/>
                </a:lnTo>
                <a:lnTo>
                  <a:pt x="1933" y="666"/>
                </a:lnTo>
                <a:lnTo>
                  <a:pt x="1930" y="663"/>
                </a:lnTo>
                <a:lnTo>
                  <a:pt x="1925" y="656"/>
                </a:lnTo>
                <a:lnTo>
                  <a:pt x="1927" y="651"/>
                </a:lnTo>
                <a:lnTo>
                  <a:pt x="1928" y="648"/>
                </a:lnTo>
                <a:lnTo>
                  <a:pt x="1918" y="648"/>
                </a:lnTo>
                <a:lnTo>
                  <a:pt x="1908" y="648"/>
                </a:lnTo>
                <a:lnTo>
                  <a:pt x="1915" y="644"/>
                </a:lnTo>
                <a:lnTo>
                  <a:pt x="1922" y="639"/>
                </a:lnTo>
                <a:lnTo>
                  <a:pt x="1914" y="622"/>
                </a:lnTo>
                <a:lnTo>
                  <a:pt x="1908" y="623"/>
                </a:lnTo>
                <a:lnTo>
                  <a:pt x="1905" y="623"/>
                </a:lnTo>
                <a:lnTo>
                  <a:pt x="1902" y="622"/>
                </a:lnTo>
                <a:lnTo>
                  <a:pt x="1901" y="621"/>
                </a:lnTo>
                <a:lnTo>
                  <a:pt x="1902" y="620"/>
                </a:lnTo>
                <a:lnTo>
                  <a:pt x="1902" y="618"/>
                </a:lnTo>
                <a:lnTo>
                  <a:pt x="1900" y="617"/>
                </a:lnTo>
                <a:lnTo>
                  <a:pt x="1900" y="608"/>
                </a:lnTo>
                <a:lnTo>
                  <a:pt x="1899" y="606"/>
                </a:lnTo>
                <a:lnTo>
                  <a:pt x="1899" y="603"/>
                </a:lnTo>
                <a:lnTo>
                  <a:pt x="1900" y="594"/>
                </a:lnTo>
                <a:lnTo>
                  <a:pt x="1894" y="591"/>
                </a:lnTo>
                <a:lnTo>
                  <a:pt x="1894" y="588"/>
                </a:lnTo>
                <a:lnTo>
                  <a:pt x="1895" y="585"/>
                </a:lnTo>
                <a:lnTo>
                  <a:pt x="1896" y="582"/>
                </a:lnTo>
                <a:lnTo>
                  <a:pt x="1897" y="580"/>
                </a:lnTo>
                <a:lnTo>
                  <a:pt x="1893" y="580"/>
                </a:lnTo>
                <a:lnTo>
                  <a:pt x="1888" y="580"/>
                </a:lnTo>
                <a:lnTo>
                  <a:pt x="1880" y="599"/>
                </a:lnTo>
                <a:lnTo>
                  <a:pt x="1877" y="607"/>
                </a:lnTo>
                <a:lnTo>
                  <a:pt x="1875" y="611"/>
                </a:lnTo>
                <a:lnTo>
                  <a:pt x="1874" y="617"/>
                </a:lnTo>
                <a:lnTo>
                  <a:pt x="1873" y="617"/>
                </a:lnTo>
                <a:lnTo>
                  <a:pt x="1872" y="616"/>
                </a:lnTo>
                <a:lnTo>
                  <a:pt x="1871" y="615"/>
                </a:lnTo>
                <a:lnTo>
                  <a:pt x="1871" y="614"/>
                </a:lnTo>
                <a:lnTo>
                  <a:pt x="1872" y="611"/>
                </a:lnTo>
                <a:lnTo>
                  <a:pt x="1872" y="608"/>
                </a:lnTo>
                <a:lnTo>
                  <a:pt x="1870" y="610"/>
                </a:lnTo>
                <a:lnTo>
                  <a:pt x="1867" y="611"/>
                </a:lnTo>
                <a:lnTo>
                  <a:pt x="1865" y="613"/>
                </a:lnTo>
                <a:lnTo>
                  <a:pt x="1863" y="614"/>
                </a:lnTo>
                <a:lnTo>
                  <a:pt x="1863" y="616"/>
                </a:lnTo>
                <a:lnTo>
                  <a:pt x="1863" y="618"/>
                </a:lnTo>
                <a:lnTo>
                  <a:pt x="1864" y="621"/>
                </a:lnTo>
                <a:lnTo>
                  <a:pt x="1863" y="622"/>
                </a:lnTo>
                <a:lnTo>
                  <a:pt x="1860" y="620"/>
                </a:lnTo>
                <a:lnTo>
                  <a:pt x="1859" y="619"/>
                </a:lnTo>
                <a:lnTo>
                  <a:pt x="1858" y="619"/>
                </a:lnTo>
                <a:lnTo>
                  <a:pt x="1857" y="620"/>
                </a:lnTo>
                <a:lnTo>
                  <a:pt x="1856" y="622"/>
                </a:lnTo>
                <a:lnTo>
                  <a:pt x="1856" y="625"/>
                </a:lnTo>
                <a:lnTo>
                  <a:pt x="1856" y="628"/>
                </a:lnTo>
                <a:lnTo>
                  <a:pt x="1855" y="631"/>
                </a:lnTo>
                <a:lnTo>
                  <a:pt x="1852" y="633"/>
                </a:lnTo>
                <a:lnTo>
                  <a:pt x="1848" y="635"/>
                </a:lnTo>
                <a:lnTo>
                  <a:pt x="1841" y="639"/>
                </a:lnTo>
                <a:lnTo>
                  <a:pt x="1837" y="637"/>
                </a:lnTo>
                <a:lnTo>
                  <a:pt x="1835" y="634"/>
                </a:lnTo>
                <a:lnTo>
                  <a:pt x="1829" y="628"/>
                </a:lnTo>
                <a:lnTo>
                  <a:pt x="1828" y="630"/>
                </a:lnTo>
                <a:lnTo>
                  <a:pt x="1826" y="632"/>
                </a:lnTo>
                <a:lnTo>
                  <a:pt x="1824" y="634"/>
                </a:lnTo>
                <a:lnTo>
                  <a:pt x="1823" y="634"/>
                </a:lnTo>
                <a:lnTo>
                  <a:pt x="1821" y="634"/>
                </a:lnTo>
                <a:lnTo>
                  <a:pt x="1820" y="631"/>
                </a:lnTo>
                <a:lnTo>
                  <a:pt x="1819" y="627"/>
                </a:lnTo>
                <a:lnTo>
                  <a:pt x="1818" y="620"/>
                </a:lnTo>
                <a:lnTo>
                  <a:pt x="1809" y="619"/>
                </a:lnTo>
                <a:lnTo>
                  <a:pt x="1805" y="619"/>
                </a:lnTo>
                <a:lnTo>
                  <a:pt x="1801" y="617"/>
                </a:lnTo>
                <a:lnTo>
                  <a:pt x="1793" y="614"/>
                </a:lnTo>
                <a:lnTo>
                  <a:pt x="1793" y="605"/>
                </a:lnTo>
                <a:lnTo>
                  <a:pt x="1793" y="598"/>
                </a:lnTo>
                <a:lnTo>
                  <a:pt x="1792" y="592"/>
                </a:lnTo>
                <a:lnTo>
                  <a:pt x="1790" y="583"/>
                </a:lnTo>
                <a:lnTo>
                  <a:pt x="1795" y="582"/>
                </a:lnTo>
                <a:lnTo>
                  <a:pt x="1797" y="582"/>
                </a:lnTo>
                <a:lnTo>
                  <a:pt x="1798" y="580"/>
                </a:lnTo>
                <a:lnTo>
                  <a:pt x="1798" y="578"/>
                </a:lnTo>
                <a:lnTo>
                  <a:pt x="1798" y="577"/>
                </a:lnTo>
                <a:lnTo>
                  <a:pt x="1797" y="577"/>
                </a:lnTo>
                <a:lnTo>
                  <a:pt x="1795" y="577"/>
                </a:lnTo>
                <a:lnTo>
                  <a:pt x="1793" y="577"/>
                </a:lnTo>
                <a:lnTo>
                  <a:pt x="1798" y="568"/>
                </a:lnTo>
                <a:lnTo>
                  <a:pt x="1804" y="558"/>
                </a:lnTo>
                <a:lnTo>
                  <a:pt x="1801" y="559"/>
                </a:lnTo>
                <a:lnTo>
                  <a:pt x="1798" y="561"/>
                </a:lnTo>
                <a:lnTo>
                  <a:pt x="1797" y="562"/>
                </a:lnTo>
                <a:lnTo>
                  <a:pt x="1796" y="563"/>
                </a:lnTo>
                <a:lnTo>
                  <a:pt x="1793" y="563"/>
                </a:lnTo>
                <a:lnTo>
                  <a:pt x="1790" y="562"/>
                </a:lnTo>
                <a:lnTo>
                  <a:pt x="1786" y="561"/>
                </a:lnTo>
                <a:lnTo>
                  <a:pt x="1784" y="560"/>
                </a:lnTo>
                <a:lnTo>
                  <a:pt x="1782" y="561"/>
                </a:lnTo>
                <a:lnTo>
                  <a:pt x="1782" y="558"/>
                </a:lnTo>
                <a:lnTo>
                  <a:pt x="1781" y="556"/>
                </a:lnTo>
                <a:lnTo>
                  <a:pt x="1782" y="555"/>
                </a:lnTo>
                <a:lnTo>
                  <a:pt x="1783" y="555"/>
                </a:lnTo>
                <a:lnTo>
                  <a:pt x="1784" y="555"/>
                </a:lnTo>
                <a:lnTo>
                  <a:pt x="1786" y="552"/>
                </a:lnTo>
                <a:lnTo>
                  <a:pt x="1787" y="550"/>
                </a:lnTo>
                <a:lnTo>
                  <a:pt x="1787" y="549"/>
                </a:lnTo>
                <a:lnTo>
                  <a:pt x="1784" y="549"/>
                </a:lnTo>
                <a:lnTo>
                  <a:pt x="1781" y="549"/>
                </a:lnTo>
                <a:lnTo>
                  <a:pt x="1773" y="549"/>
                </a:lnTo>
                <a:lnTo>
                  <a:pt x="1765" y="550"/>
                </a:lnTo>
                <a:lnTo>
                  <a:pt x="1762" y="550"/>
                </a:lnTo>
                <a:lnTo>
                  <a:pt x="1759" y="549"/>
                </a:lnTo>
                <a:lnTo>
                  <a:pt x="1759" y="545"/>
                </a:lnTo>
                <a:lnTo>
                  <a:pt x="1759" y="541"/>
                </a:lnTo>
                <a:lnTo>
                  <a:pt x="1753" y="541"/>
                </a:lnTo>
                <a:lnTo>
                  <a:pt x="1753" y="535"/>
                </a:lnTo>
                <a:lnTo>
                  <a:pt x="1753" y="534"/>
                </a:lnTo>
                <a:lnTo>
                  <a:pt x="1752" y="532"/>
                </a:lnTo>
                <a:lnTo>
                  <a:pt x="1749" y="529"/>
                </a:lnTo>
                <a:lnTo>
                  <a:pt x="1745" y="526"/>
                </a:lnTo>
                <a:lnTo>
                  <a:pt x="1741" y="523"/>
                </a:lnTo>
                <a:lnTo>
                  <a:pt x="1732" y="517"/>
                </a:lnTo>
                <a:lnTo>
                  <a:pt x="1725" y="513"/>
                </a:lnTo>
                <a:lnTo>
                  <a:pt x="1723" y="514"/>
                </a:lnTo>
                <a:lnTo>
                  <a:pt x="1720" y="514"/>
                </a:lnTo>
                <a:lnTo>
                  <a:pt x="1717" y="515"/>
                </a:lnTo>
                <a:lnTo>
                  <a:pt x="1714" y="515"/>
                </a:lnTo>
                <a:lnTo>
                  <a:pt x="1713" y="517"/>
                </a:lnTo>
                <a:lnTo>
                  <a:pt x="1711" y="520"/>
                </a:lnTo>
                <a:lnTo>
                  <a:pt x="1710" y="522"/>
                </a:lnTo>
                <a:lnTo>
                  <a:pt x="1708" y="524"/>
                </a:lnTo>
                <a:lnTo>
                  <a:pt x="1707" y="524"/>
                </a:lnTo>
                <a:lnTo>
                  <a:pt x="1705" y="524"/>
                </a:lnTo>
                <a:lnTo>
                  <a:pt x="1701" y="524"/>
                </a:lnTo>
                <a:lnTo>
                  <a:pt x="1698" y="523"/>
                </a:lnTo>
                <a:lnTo>
                  <a:pt x="1696" y="523"/>
                </a:lnTo>
                <a:lnTo>
                  <a:pt x="1694" y="524"/>
                </a:lnTo>
                <a:lnTo>
                  <a:pt x="1694" y="530"/>
                </a:lnTo>
                <a:lnTo>
                  <a:pt x="1691" y="530"/>
                </a:lnTo>
                <a:lnTo>
                  <a:pt x="1687" y="530"/>
                </a:lnTo>
                <a:lnTo>
                  <a:pt x="1683" y="529"/>
                </a:lnTo>
                <a:lnTo>
                  <a:pt x="1679" y="528"/>
                </a:lnTo>
                <a:lnTo>
                  <a:pt x="1671" y="526"/>
                </a:lnTo>
                <a:lnTo>
                  <a:pt x="1663" y="524"/>
                </a:lnTo>
                <a:lnTo>
                  <a:pt x="1657" y="524"/>
                </a:lnTo>
                <a:lnTo>
                  <a:pt x="1653" y="525"/>
                </a:lnTo>
                <a:lnTo>
                  <a:pt x="1648" y="526"/>
                </a:lnTo>
                <a:lnTo>
                  <a:pt x="1644" y="527"/>
                </a:lnTo>
                <a:lnTo>
                  <a:pt x="1641" y="535"/>
                </a:lnTo>
                <a:lnTo>
                  <a:pt x="1644" y="536"/>
                </a:lnTo>
                <a:lnTo>
                  <a:pt x="1646" y="537"/>
                </a:lnTo>
                <a:lnTo>
                  <a:pt x="1652" y="538"/>
                </a:lnTo>
                <a:lnTo>
                  <a:pt x="1652" y="544"/>
                </a:lnTo>
                <a:lnTo>
                  <a:pt x="1647" y="544"/>
                </a:lnTo>
                <a:lnTo>
                  <a:pt x="1646" y="545"/>
                </a:lnTo>
                <a:lnTo>
                  <a:pt x="1646" y="546"/>
                </a:lnTo>
                <a:lnTo>
                  <a:pt x="1648" y="547"/>
                </a:lnTo>
                <a:lnTo>
                  <a:pt x="1649" y="548"/>
                </a:lnTo>
                <a:lnTo>
                  <a:pt x="1650" y="550"/>
                </a:lnTo>
                <a:lnTo>
                  <a:pt x="1649" y="552"/>
                </a:lnTo>
                <a:lnTo>
                  <a:pt x="1646" y="557"/>
                </a:lnTo>
                <a:lnTo>
                  <a:pt x="1643" y="560"/>
                </a:lnTo>
                <a:lnTo>
                  <a:pt x="1641" y="563"/>
                </a:lnTo>
                <a:lnTo>
                  <a:pt x="1639" y="563"/>
                </a:lnTo>
                <a:lnTo>
                  <a:pt x="1638" y="564"/>
                </a:lnTo>
                <a:lnTo>
                  <a:pt x="1639" y="565"/>
                </a:lnTo>
                <a:lnTo>
                  <a:pt x="1641" y="569"/>
                </a:lnTo>
                <a:lnTo>
                  <a:pt x="1645" y="569"/>
                </a:lnTo>
                <a:lnTo>
                  <a:pt x="1649" y="569"/>
                </a:lnTo>
                <a:lnTo>
                  <a:pt x="1649" y="573"/>
                </a:lnTo>
                <a:lnTo>
                  <a:pt x="1649" y="576"/>
                </a:lnTo>
                <a:lnTo>
                  <a:pt x="1647" y="581"/>
                </a:lnTo>
                <a:lnTo>
                  <a:pt x="1648" y="583"/>
                </a:lnTo>
                <a:lnTo>
                  <a:pt x="1649" y="586"/>
                </a:lnTo>
                <a:lnTo>
                  <a:pt x="1651" y="588"/>
                </a:lnTo>
                <a:lnTo>
                  <a:pt x="1655" y="591"/>
                </a:lnTo>
                <a:lnTo>
                  <a:pt x="1655" y="592"/>
                </a:lnTo>
                <a:lnTo>
                  <a:pt x="1656" y="593"/>
                </a:lnTo>
                <a:lnTo>
                  <a:pt x="1655" y="596"/>
                </a:lnTo>
                <a:lnTo>
                  <a:pt x="1653" y="598"/>
                </a:lnTo>
                <a:lnTo>
                  <a:pt x="1652" y="597"/>
                </a:lnTo>
                <a:lnTo>
                  <a:pt x="1649" y="603"/>
                </a:lnTo>
                <a:lnTo>
                  <a:pt x="1645" y="601"/>
                </a:lnTo>
                <a:lnTo>
                  <a:pt x="1641" y="600"/>
                </a:lnTo>
                <a:lnTo>
                  <a:pt x="1644" y="606"/>
                </a:lnTo>
                <a:lnTo>
                  <a:pt x="1645" y="605"/>
                </a:lnTo>
                <a:lnTo>
                  <a:pt x="1646" y="605"/>
                </a:lnTo>
                <a:lnTo>
                  <a:pt x="1647" y="606"/>
                </a:lnTo>
                <a:lnTo>
                  <a:pt x="1647" y="608"/>
                </a:lnTo>
                <a:lnTo>
                  <a:pt x="1647" y="611"/>
                </a:lnTo>
                <a:lnTo>
                  <a:pt x="1647" y="614"/>
                </a:lnTo>
                <a:lnTo>
                  <a:pt x="1642" y="615"/>
                </a:lnTo>
                <a:lnTo>
                  <a:pt x="1638" y="615"/>
                </a:lnTo>
                <a:lnTo>
                  <a:pt x="1634" y="615"/>
                </a:lnTo>
                <a:lnTo>
                  <a:pt x="1630" y="617"/>
                </a:lnTo>
                <a:lnTo>
                  <a:pt x="1630" y="618"/>
                </a:lnTo>
                <a:lnTo>
                  <a:pt x="1630" y="620"/>
                </a:lnTo>
                <a:lnTo>
                  <a:pt x="1630" y="626"/>
                </a:lnTo>
                <a:lnTo>
                  <a:pt x="1630" y="634"/>
                </a:lnTo>
                <a:lnTo>
                  <a:pt x="1632" y="635"/>
                </a:lnTo>
                <a:lnTo>
                  <a:pt x="1634" y="635"/>
                </a:lnTo>
                <a:lnTo>
                  <a:pt x="1638" y="636"/>
                </a:lnTo>
                <a:lnTo>
                  <a:pt x="1643" y="637"/>
                </a:lnTo>
                <a:lnTo>
                  <a:pt x="1647" y="639"/>
                </a:lnTo>
                <a:lnTo>
                  <a:pt x="1649" y="642"/>
                </a:lnTo>
                <a:lnTo>
                  <a:pt x="1651" y="646"/>
                </a:lnTo>
                <a:lnTo>
                  <a:pt x="1652" y="650"/>
                </a:lnTo>
                <a:lnTo>
                  <a:pt x="1653" y="654"/>
                </a:lnTo>
                <a:lnTo>
                  <a:pt x="1655" y="663"/>
                </a:lnTo>
                <a:lnTo>
                  <a:pt x="1656" y="667"/>
                </a:lnTo>
                <a:lnTo>
                  <a:pt x="1658" y="670"/>
                </a:lnTo>
                <a:lnTo>
                  <a:pt x="1659" y="671"/>
                </a:lnTo>
                <a:lnTo>
                  <a:pt x="1660" y="672"/>
                </a:lnTo>
                <a:lnTo>
                  <a:pt x="1664" y="674"/>
                </a:lnTo>
                <a:lnTo>
                  <a:pt x="1667" y="676"/>
                </a:lnTo>
                <a:lnTo>
                  <a:pt x="1668" y="678"/>
                </a:lnTo>
                <a:lnTo>
                  <a:pt x="1669" y="679"/>
                </a:lnTo>
                <a:lnTo>
                  <a:pt x="1669" y="683"/>
                </a:lnTo>
                <a:lnTo>
                  <a:pt x="1668" y="690"/>
                </a:lnTo>
                <a:lnTo>
                  <a:pt x="1663" y="707"/>
                </a:lnTo>
                <a:lnTo>
                  <a:pt x="1666" y="704"/>
                </a:lnTo>
                <a:lnTo>
                  <a:pt x="1667" y="702"/>
                </a:lnTo>
                <a:lnTo>
                  <a:pt x="1668" y="701"/>
                </a:lnTo>
                <a:lnTo>
                  <a:pt x="1669" y="701"/>
                </a:lnTo>
                <a:lnTo>
                  <a:pt x="1670" y="702"/>
                </a:lnTo>
                <a:lnTo>
                  <a:pt x="1670" y="703"/>
                </a:lnTo>
                <a:lnTo>
                  <a:pt x="1671" y="707"/>
                </a:lnTo>
                <a:lnTo>
                  <a:pt x="1672" y="712"/>
                </a:lnTo>
                <a:lnTo>
                  <a:pt x="1670" y="713"/>
                </a:lnTo>
                <a:lnTo>
                  <a:pt x="1668" y="713"/>
                </a:lnTo>
                <a:lnTo>
                  <a:pt x="1665" y="712"/>
                </a:lnTo>
                <a:lnTo>
                  <a:pt x="1663" y="712"/>
                </a:lnTo>
                <a:lnTo>
                  <a:pt x="1655" y="729"/>
                </a:lnTo>
                <a:lnTo>
                  <a:pt x="1651" y="733"/>
                </a:lnTo>
                <a:lnTo>
                  <a:pt x="1647" y="737"/>
                </a:lnTo>
                <a:lnTo>
                  <a:pt x="1643" y="741"/>
                </a:lnTo>
                <a:lnTo>
                  <a:pt x="1638" y="744"/>
                </a:lnTo>
                <a:lnTo>
                  <a:pt x="1629" y="750"/>
                </a:lnTo>
                <a:lnTo>
                  <a:pt x="1618" y="755"/>
                </a:lnTo>
                <a:lnTo>
                  <a:pt x="1621" y="767"/>
                </a:lnTo>
                <a:lnTo>
                  <a:pt x="1623" y="779"/>
                </a:lnTo>
                <a:lnTo>
                  <a:pt x="1625" y="789"/>
                </a:lnTo>
                <a:lnTo>
                  <a:pt x="1627" y="800"/>
                </a:lnTo>
                <a:lnTo>
                  <a:pt x="1628" y="805"/>
                </a:lnTo>
                <a:lnTo>
                  <a:pt x="1628" y="810"/>
                </a:lnTo>
                <a:lnTo>
                  <a:pt x="1628" y="820"/>
                </a:lnTo>
                <a:lnTo>
                  <a:pt x="1628" y="825"/>
                </a:lnTo>
                <a:lnTo>
                  <a:pt x="1627" y="831"/>
                </a:lnTo>
                <a:lnTo>
                  <a:pt x="1626" y="836"/>
                </a:lnTo>
                <a:lnTo>
                  <a:pt x="1624" y="842"/>
                </a:lnTo>
                <a:lnTo>
                  <a:pt x="1620" y="841"/>
                </a:lnTo>
                <a:lnTo>
                  <a:pt x="1616" y="842"/>
                </a:lnTo>
                <a:lnTo>
                  <a:pt x="1613" y="844"/>
                </a:lnTo>
                <a:lnTo>
                  <a:pt x="1611" y="846"/>
                </a:lnTo>
                <a:lnTo>
                  <a:pt x="1609" y="850"/>
                </a:lnTo>
                <a:lnTo>
                  <a:pt x="1608" y="851"/>
                </a:lnTo>
                <a:lnTo>
                  <a:pt x="1605" y="851"/>
                </a:lnTo>
                <a:lnTo>
                  <a:pt x="1601" y="850"/>
                </a:lnTo>
                <a:lnTo>
                  <a:pt x="1596" y="847"/>
                </a:lnTo>
                <a:lnTo>
                  <a:pt x="1592" y="844"/>
                </a:lnTo>
                <a:lnTo>
                  <a:pt x="1586" y="838"/>
                </a:lnTo>
                <a:lnTo>
                  <a:pt x="1576" y="828"/>
                </a:lnTo>
                <a:lnTo>
                  <a:pt x="1576" y="825"/>
                </a:lnTo>
                <a:lnTo>
                  <a:pt x="1577" y="822"/>
                </a:lnTo>
                <a:lnTo>
                  <a:pt x="1578" y="818"/>
                </a:lnTo>
                <a:lnTo>
                  <a:pt x="1577" y="816"/>
                </a:lnTo>
                <a:lnTo>
                  <a:pt x="1576" y="814"/>
                </a:lnTo>
                <a:lnTo>
                  <a:pt x="1574" y="812"/>
                </a:lnTo>
                <a:lnTo>
                  <a:pt x="1570" y="811"/>
                </a:lnTo>
                <a:lnTo>
                  <a:pt x="1565" y="808"/>
                </a:lnTo>
                <a:lnTo>
                  <a:pt x="1564" y="806"/>
                </a:lnTo>
                <a:lnTo>
                  <a:pt x="1564" y="805"/>
                </a:lnTo>
                <a:lnTo>
                  <a:pt x="1565" y="801"/>
                </a:lnTo>
                <a:lnTo>
                  <a:pt x="1566" y="797"/>
                </a:lnTo>
                <a:lnTo>
                  <a:pt x="1565" y="796"/>
                </a:lnTo>
                <a:lnTo>
                  <a:pt x="1565" y="794"/>
                </a:lnTo>
                <a:lnTo>
                  <a:pt x="1563" y="794"/>
                </a:lnTo>
                <a:lnTo>
                  <a:pt x="1562" y="793"/>
                </a:lnTo>
                <a:lnTo>
                  <a:pt x="1561" y="791"/>
                </a:lnTo>
                <a:lnTo>
                  <a:pt x="1562" y="789"/>
                </a:lnTo>
                <a:lnTo>
                  <a:pt x="1564" y="787"/>
                </a:lnTo>
                <a:lnTo>
                  <a:pt x="1565" y="786"/>
                </a:lnTo>
                <a:lnTo>
                  <a:pt x="1563" y="784"/>
                </a:lnTo>
                <a:lnTo>
                  <a:pt x="1562" y="781"/>
                </a:lnTo>
                <a:lnTo>
                  <a:pt x="1562" y="780"/>
                </a:lnTo>
                <a:lnTo>
                  <a:pt x="1563" y="779"/>
                </a:lnTo>
                <a:lnTo>
                  <a:pt x="1564" y="778"/>
                </a:lnTo>
                <a:lnTo>
                  <a:pt x="1565" y="777"/>
                </a:lnTo>
                <a:lnTo>
                  <a:pt x="1568" y="760"/>
                </a:lnTo>
                <a:lnTo>
                  <a:pt x="1565" y="757"/>
                </a:lnTo>
                <a:lnTo>
                  <a:pt x="1564" y="754"/>
                </a:lnTo>
                <a:lnTo>
                  <a:pt x="1564" y="753"/>
                </a:lnTo>
                <a:lnTo>
                  <a:pt x="1565" y="752"/>
                </a:lnTo>
                <a:lnTo>
                  <a:pt x="1566" y="752"/>
                </a:lnTo>
                <a:lnTo>
                  <a:pt x="1567" y="752"/>
                </a:lnTo>
                <a:lnTo>
                  <a:pt x="1567" y="749"/>
                </a:lnTo>
                <a:lnTo>
                  <a:pt x="1566" y="745"/>
                </a:lnTo>
                <a:lnTo>
                  <a:pt x="1565" y="744"/>
                </a:lnTo>
                <a:lnTo>
                  <a:pt x="1565" y="743"/>
                </a:lnTo>
                <a:lnTo>
                  <a:pt x="1562" y="742"/>
                </a:lnTo>
                <a:lnTo>
                  <a:pt x="1560" y="741"/>
                </a:lnTo>
                <a:lnTo>
                  <a:pt x="1557" y="740"/>
                </a:lnTo>
                <a:lnTo>
                  <a:pt x="1554" y="739"/>
                </a:lnTo>
                <a:lnTo>
                  <a:pt x="1548" y="739"/>
                </a:lnTo>
                <a:lnTo>
                  <a:pt x="1542" y="739"/>
                </a:lnTo>
                <a:lnTo>
                  <a:pt x="1531" y="741"/>
                </a:lnTo>
                <a:lnTo>
                  <a:pt x="1525" y="741"/>
                </a:lnTo>
                <a:lnTo>
                  <a:pt x="1522" y="741"/>
                </a:lnTo>
                <a:lnTo>
                  <a:pt x="1520" y="741"/>
                </a:lnTo>
                <a:lnTo>
                  <a:pt x="1518" y="740"/>
                </a:lnTo>
                <a:lnTo>
                  <a:pt x="1515" y="738"/>
                </a:lnTo>
                <a:lnTo>
                  <a:pt x="1510" y="734"/>
                </a:lnTo>
                <a:lnTo>
                  <a:pt x="1505" y="729"/>
                </a:lnTo>
                <a:lnTo>
                  <a:pt x="1500" y="726"/>
                </a:lnTo>
                <a:lnTo>
                  <a:pt x="1494" y="724"/>
                </a:lnTo>
                <a:lnTo>
                  <a:pt x="1484" y="722"/>
                </a:lnTo>
                <a:lnTo>
                  <a:pt x="1474" y="720"/>
                </a:lnTo>
                <a:lnTo>
                  <a:pt x="1471" y="719"/>
                </a:lnTo>
                <a:lnTo>
                  <a:pt x="1469" y="718"/>
                </a:lnTo>
                <a:lnTo>
                  <a:pt x="1468" y="716"/>
                </a:lnTo>
                <a:lnTo>
                  <a:pt x="1467" y="714"/>
                </a:lnTo>
                <a:lnTo>
                  <a:pt x="1467" y="711"/>
                </a:lnTo>
                <a:lnTo>
                  <a:pt x="1467" y="708"/>
                </a:lnTo>
                <a:lnTo>
                  <a:pt x="1466" y="703"/>
                </a:lnTo>
                <a:lnTo>
                  <a:pt x="1465" y="700"/>
                </a:lnTo>
                <a:lnTo>
                  <a:pt x="1464" y="698"/>
                </a:lnTo>
                <a:lnTo>
                  <a:pt x="1462" y="697"/>
                </a:lnTo>
                <a:lnTo>
                  <a:pt x="1461" y="697"/>
                </a:lnTo>
                <a:lnTo>
                  <a:pt x="1458" y="696"/>
                </a:lnTo>
                <a:lnTo>
                  <a:pt x="1454" y="696"/>
                </a:lnTo>
                <a:lnTo>
                  <a:pt x="1450" y="696"/>
                </a:lnTo>
                <a:lnTo>
                  <a:pt x="1447" y="693"/>
                </a:lnTo>
                <a:lnTo>
                  <a:pt x="1443" y="690"/>
                </a:lnTo>
                <a:lnTo>
                  <a:pt x="1439" y="686"/>
                </a:lnTo>
                <a:lnTo>
                  <a:pt x="1436" y="684"/>
                </a:lnTo>
                <a:lnTo>
                  <a:pt x="1433" y="684"/>
                </a:lnTo>
                <a:lnTo>
                  <a:pt x="1430" y="684"/>
                </a:lnTo>
                <a:lnTo>
                  <a:pt x="1427" y="684"/>
                </a:lnTo>
                <a:lnTo>
                  <a:pt x="1424" y="684"/>
                </a:lnTo>
                <a:lnTo>
                  <a:pt x="1421" y="683"/>
                </a:lnTo>
                <a:lnTo>
                  <a:pt x="1418" y="680"/>
                </a:lnTo>
                <a:lnTo>
                  <a:pt x="1413" y="676"/>
                </a:lnTo>
                <a:lnTo>
                  <a:pt x="1409" y="675"/>
                </a:lnTo>
                <a:lnTo>
                  <a:pt x="1405" y="674"/>
                </a:lnTo>
                <a:lnTo>
                  <a:pt x="1401" y="675"/>
                </a:lnTo>
                <a:lnTo>
                  <a:pt x="1397" y="676"/>
                </a:lnTo>
                <a:lnTo>
                  <a:pt x="1390" y="678"/>
                </a:lnTo>
                <a:lnTo>
                  <a:pt x="1386" y="680"/>
                </a:lnTo>
                <a:lnTo>
                  <a:pt x="1382" y="681"/>
                </a:lnTo>
                <a:lnTo>
                  <a:pt x="1381" y="676"/>
                </a:lnTo>
                <a:lnTo>
                  <a:pt x="1379" y="669"/>
                </a:lnTo>
                <a:lnTo>
                  <a:pt x="1374" y="656"/>
                </a:lnTo>
                <a:lnTo>
                  <a:pt x="1369" y="642"/>
                </a:lnTo>
                <a:lnTo>
                  <a:pt x="1362" y="628"/>
                </a:lnTo>
                <a:lnTo>
                  <a:pt x="1355" y="628"/>
                </a:lnTo>
                <a:lnTo>
                  <a:pt x="1350" y="629"/>
                </a:lnTo>
                <a:lnTo>
                  <a:pt x="1346" y="630"/>
                </a:lnTo>
                <a:lnTo>
                  <a:pt x="1344" y="631"/>
                </a:lnTo>
                <a:lnTo>
                  <a:pt x="1341" y="630"/>
                </a:lnTo>
                <a:lnTo>
                  <a:pt x="1339" y="628"/>
                </a:lnTo>
                <a:lnTo>
                  <a:pt x="1337" y="624"/>
                </a:lnTo>
                <a:lnTo>
                  <a:pt x="1334" y="617"/>
                </a:lnTo>
                <a:lnTo>
                  <a:pt x="1329" y="611"/>
                </a:lnTo>
                <a:lnTo>
                  <a:pt x="1329" y="607"/>
                </a:lnTo>
                <a:lnTo>
                  <a:pt x="1329" y="601"/>
                </a:lnTo>
                <a:lnTo>
                  <a:pt x="1330" y="594"/>
                </a:lnTo>
                <a:lnTo>
                  <a:pt x="1331" y="591"/>
                </a:lnTo>
                <a:lnTo>
                  <a:pt x="1332" y="589"/>
                </a:lnTo>
                <a:lnTo>
                  <a:pt x="1336" y="586"/>
                </a:lnTo>
                <a:lnTo>
                  <a:pt x="1340" y="583"/>
                </a:lnTo>
                <a:lnTo>
                  <a:pt x="1340" y="581"/>
                </a:lnTo>
                <a:lnTo>
                  <a:pt x="1340" y="579"/>
                </a:lnTo>
                <a:lnTo>
                  <a:pt x="1338" y="577"/>
                </a:lnTo>
                <a:lnTo>
                  <a:pt x="1336" y="574"/>
                </a:lnTo>
                <a:lnTo>
                  <a:pt x="1336" y="573"/>
                </a:lnTo>
                <a:lnTo>
                  <a:pt x="1337" y="572"/>
                </a:lnTo>
                <a:lnTo>
                  <a:pt x="1339" y="571"/>
                </a:lnTo>
                <a:lnTo>
                  <a:pt x="1341" y="571"/>
                </a:lnTo>
                <a:lnTo>
                  <a:pt x="1346" y="572"/>
                </a:lnTo>
                <a:lnTo>
                  <a:pt x="1346" y="568"/>
                </a:lnTo>
                <a:lnTo>
                  <a:pt x="1346" y="565"/>
                </a:lnTo>
                <a:lnTo>
                  <a:pt x="1345" y="561"/>
                </a:lnTo>
                <a:lnTo>
                  <a:pt x="1345" y="559"/>
                </a:lnTo>
                <a:lnTo>
                  <a:pt x="1346" y="558"/>
                </a:lnTo>
                <a:lnTo>
                  <a:pt x="1346" y="556"/>
                </a:lnTo>
                <a:lnTo>
                  <a:pt x="1348" y="555"/>
                </a:lnTo>
                <a:lnTo>
                  <a:pt x="1352" y="553"/>
                </a:lnTo>
                <a:lnTo>
                  <a:pt x="1355" y="550"/>
                </a:lnTo>
                <a:lnTo>
                  <a:pt x="1356" y="548"/>
                </a:lnTo>
                <a:lnTo>
                  <a:pt x="1357" y="546"/>
                </a:lnTo>
                <a:lnTo>
                  <a:pt x="1357" y="544"/>
                </a:lnTo>
                <a:lnTo>
                  <a:pt x="1359" y="543"/>
                </a:lnTo>
                <a:lnTo>
                  <a:pt x="1363" y="544"/>
                </a:lnTo>
                <a:lnTo>
                  <a:pt x="1366" y="544"/>
                </a:lnTo>
                <a:lnTo>
                  <a:pt x="1367" y="544"/>
                </a:lnTo>
                <a:lnTo>
                  <a:pt x="1368" y="544"/>
                </a:lnTo>
                <a:lnTo>
                  <a:pt x="1369" y="541"/>
                </a:lnTo>
                <a:lnTo>
                  <a:pt x="1369" y="537"/>
                </a:lnTo>
                <a:lnTo>
                  <a:pt x="1368" y="530"/>
                </a:lnTo>
                <a:lnTo>
                  <a:pt x="1371" y="528"/>
                </a:lnTo>
                <a:lnTo>
                  <a:pt x="1372" y="528"/>
                </a:lnTo>
                <a:lnTo>
                  <a:pt x="1374" y="524"/>
                </a:lnTo>
                <a:lnTo>
                  <a:pt x="1376" y="525"/>
                </a:lnTo>
                <a:lnTo>
                  <a:pt x="1378" y="527"/>
                </a:lnTo>
                <a:lnTo>
                  <a:pt x="1381" y="528"/>
                </a:lnTo>
                <a:lnTo>
                  <a:pt x="1383" y="527"/>
                </a:lnTo>
                <a:lnTo>
                  <a:pt x="1385" y="527"/>
                </a:lnTo>
                <a:lnTo>
                  <a:pt x="1385" y="526"/>
                </a:lnTo>
                <a:lnTo>
                  <a:pt x="1385" y="525"/>
                </a:lnTo>
                <a:lnTo>
                  <a:pt x="1383" y="524"/>
                </a:lnTo>
                <a:lnTo>
                  <a:pt x="1379" y="521"/>
                </a:lnTo>
                <a:lnTo>
                  <a:pt x="1386" y="518"/>
                </a:lnTo>
                <a:lnTo>
                  <a:pt x="1391" y="515"/>
                </a:lnTo>
                <a:lnTo>
                  <a:pt x="1386" y="515"/>
                </a:lnTo>
                <a:lnTo>
                  <a:pt x="1384" y="514"/>
                </a:lnTo>
                <a:lnTo>
                  <a:pt x="1384" y="513"/>
                </a:lnTo>
                <a:lnTo>
                  <a:pt x="1385" y="513"/>
                </a:lnTo>
                <a:lnTo>
                  <a:pt x="1388" y="512"/>
                </a:lnTo>
                <a:lnTo>
                  <a:pt x="1390" y="512"/>
                </a:lnTo>
                <a:lnTo>
                  <a:pt x="1392" y="513"/>
                </a:lnTo>
                <a:lnTo>
                  <a:pt x="1393" y="514"/>
                </a:lnTo>
                <a:lnTo>
                  <a:pt x="1397" y="515"/>
                </a:lnTo>
                <a:lnTo>
                  <a:pt x="1399" y="516"/>
                </a:lnTo>
                <a:lnTo>
                  <a:pt x="1402" y="515"/>
                </a:lnTo>
                <a:lnTo>
                  <a:pt x="1404" y="514"/>
                </a:lnTo>
                <a:lnTo>
                  <a:pt x="1407" y="512"/>
                </a:lnTo>
                <a:lnTo>
                  <a:pt x="1410" y="509"/>
                </a:lnTo>
                <a:lnTo>
                  <a:pt x="1413" y="507"/>
                </a:lnTo>
                <a:lnTo>
                  <a:pt x="1413" y="506"/>
                </a:lnTo>
                <a:lnTo>
                  <a:pt x="1413" y="504"/>
                </a:lnTo>
                <a:lnTo>
                  <a:pt x="1413" y="502"/>
                </a:lnTo>
                <a:lnTo>
                  <a:pt x="1415" y="500"/>
                </a:lnTo>
                <a:lnTo>
                  <a:pt x="1415" y="499"/>
                </a:lnTo>
                <a:lnTo>
                  <a:pt x="1416" y="499"/>
                </a:lnTo>
                <a:lnTo>
                  <a:pt x="1413" y="497"/>
                </a:lnTo>
                <a:lnTo>
                  <a:pt x="1411" y="495"/>
                </a:lnTo>
                <a:lnTo>
                  <a:pt x="1409" y="494"/>
                </a:lnTo>
                <a:lnTo>
                  <a:pt x="1407" y="493"/>
                </a:lnTo>
                <a:lnTo>
                  <a:pt x="1407" y="487"/>
                </a:lnTo>
                <a:lnTo>
                  <a:pt x="1413" y="490"/>
                </a:lnTo>
                <a:lnTo>
                  <a:pt x="1416" y="490"/>
                </a:lnTo>
                <a:lnTo>
                  <a:pt x="1419" y="490"/>
                </a:lnTo>
                <a:lnTo>
                  <a:pt x="1422" y="468"/>
                </a:lnTo>
                <a:lnTo>
                  <a:pt x="1427" y="467"/>
                </a:lnTo>
                <a:lnTo>
                  <a:pt x="1433" y="468"/>
                </a:lnTo>
                <a:lnTo>
                  <a:pt x="1433" y="465"/>
                </a:lnTo>
                <a:lnTo>
                  <a:pt x="1432" y="463"/>
                </a:lnTo>
                <a:lnTo>
                  <a:pt x="1433" y="462"/>
                </a:lnTo>
                <a:lnTo>
                  <a:pt x="1436" y="462"/>
                </a:lnTo>
                <a:lnTo>
                  <a:pt x="1439" y="462"/>
                </a:lnTo>
                <a:lnTo>
                  <a:pt x="1441" y="462"/>
                </a:lnTo>
                <a:lnTo>
                  <a:pt x="1443" y="463"/>
                </a:lnTo>
                <a:lnTo>
                  <a:pt x="1444" y="464"/>
                </a:lnTo>
                <a:lnTo>
                  <a:pt x="1445" y="465"/>
                </a:lnTo>
                <a:lnTo>
                  <a:pt x="1446" y="465"/>
                </a:lnTo>
                <a:lnTo>
                  <a:pt x="1447" y="467"/>
                </a:lnTo>
                <a:lnTo>
                  <a:pt x="1448" y="468"/>
                </a:lnTo>
                <a:lnTo>
                  <a:pt x="1449" y="468"/>
                </a:lnTo>
                <a:lnTo>
                  <a:pt x="1450" y="468"/>
                </a:lnTo>
                <a:lnTo>
                  <a:pt x="1455" y="466"/>
                </a:lnTo>
                <a:lnTo>
                  <a:pt x="1464" y="462"/>
                </a:lnTo>
                <a:lnTo>
                  <a:pt x="1466" y="461"/>
                </a:lnTo>
                <a:lnTo>
                  <a:pt x="1468" y="461"/>
                </a:lnTo>
                <a:lnTo>
                  <a:pt x="1470" y="461"/>
                </a:lnTo>
                <a:lnTo>
                  <a:pt x="1472" y="459"/>
                </a:lnTo>
                <a:lnTo>
                  <a:pt x="1473" y="458"/>
                </a:lnTo>
                <a:lnTo>
                  <a:pt x="1473" y="457"/>
                </a:lnTo>
                <a:lnTo>
                  <a:pt x="1472" y="454"/>
                </a:lnTo>
                <a:lnTo>
                  <a:pt x="1469" y="448"/>
                </a:lnTo>
                <a:lnTo>
                  <a:pt x="1472" y="447"/>
                </a:lnTo>
                <a:lnTo>
                  <a:pt x="1472" y="446"/>
                </a:lnTo>
                <a:lnTo>
                  <a:pt x="1472" y="445"/>
                </a:lnTo>
                <a:lnTo>
                  <a:pt x="1472" y="442"/>
                </a:lnTo>
                <a:lnTo>
                  <a:pt x="1475" y="443"/>
                </a:lnTo>
                <a:lnTo>
                  <a:pt x="1476" y="443"/>
                </a:lnTo>
                <a:lnTo>
                  <a:pt x="1477" y="442"/>
                </a:lnTo>
                <a:lnTo>
                  <a:pt x="1477" y="441"/>
                </a:lnTo>
                <a:lnTo>
                  <a:pt x="1476" y="438"/>
                </a:lnTo>
                <a:lnTo>
                  <a:pt x="1475" y="437"/>
                </a:lnTo>
                <a:lnTo>
                  <a:pt x="1448" y="435"/>
                </a:lnTo>
                <a:lnTo>
                  <a:pt x="1433" y="434"/>
                </a:lnTo>
                <a:lnTo>
                  <a:pt x="1416" y="434"/>
                </a:lnTo>
                <a:lnTo>
                  <a:pt x="1426" y="431"/>
                </a:lnTo>
                <a:lnTo>
                  <a:pt x="1429" y="430"/>
                </a:lnTo>
                <a:lnTo>
                  <a:pt x="1430" y="429"/>
                </a:lnTo>
                <a:lnTo>
                  <a:pt x="1430" y="427"/>
                </a:lnTo>
                <a:lnTo>
                  <a:pt x="1431" y="425"/>
                </a:lnTo>
                <a:lnTo>
                  <a:pt x="1431" y="422"/>
                </a:lnTo>
                <a:lnTo>
                  <a:pt x="1433" y="417"/>
                </a:lnTo>
                <a:lnTo>
                  <a:pt x="1435" y="418"/>
                </a:lnTo>
                <a:lnTo>
                  <a:pt x="1436" y="418"/>
                </a:lnTo>
                <a:lnTo>
                  <a:pt x="1435" y="420"/>
                </a:lnTo>
                <a:lnTo>
                  <a:pt x="1435" y="421"/>
                </a:lnTo>
                <a:lnTo>
                  <a:pt x="1436" y="423"/>
                </a:lnTo>
                <a:lnTo>
                  <a:pt x="1452" y="423"/>
                </a:lnTo>
                <a:lnTo>
                  <a:pt x="1458" y="423"/>
                </a:lnTo>
                <a:lnTo>
                  <a:pt x="1463" y="424"/>
                </a:lnTo>
                <a:lnTo>
                  <a:pt x="1467" y="426"/>
                </a:lnTo>
                <a:lnTo>
                  <a:pt x="1472" y="429"/>
                </a:lnTo>
                <a:lnTo>
                  <a:pt x="1483" y="437"/>
                </a:lnTo>
                <a:lnTo>
                  <a:pt x="1484" y="436"/>
                </a:lnTo>
                <a:lnTo>
                  <a:pt x="1484" y="435"/>
                </a:lnTo>
                <a:lnTo>
                  <a:pt x="1483" y="433"/>
                </a:lnTo>
                <a:lnTo>
                  <a:pt x="1483" y="430"/>
                </a:lnTo>
                <a:lnTo>
                  <a:pt x="1483" y="428"/>
                </a:lnTo>
                <a:lnTo>
                  <a:pt x="1487" y="425"/>
                </a:lnTo>
                <a:lnTo>
                  <a:pt x="1492" y="423"/>
                </a:lnTo>
                <a:lnTo>
                  <a:pt x="1489" y="412"/>
                </a:lnTo>
                <a:lnTo>
                  <a:pt x="1486" y="403"/>
                </a:lnTo>
                <a:lnTo>
                  <a:pt x="1491" y="402"/>
                </a:lnTo>
                <a:lnTo>
                  <a:pt x="1496" y="401"/>
                </a:lnTo>
                <a:lnTo>
                  <a:pt x="1501" y="400"/>
                </a:lnTo>
                <a:lnTo>
                  <a:pt x="1503" y="400"/>
                </a:lnTo>
                <a:lnTo>
                  <a:pt x="1506" y="401"/>
                </a:lnTo>
                <a:lnTo>
                  <a:pt x="1507" y="403"/>
                </a:lnTo>
                <a:lnTo>
                  <a:pt x="1511" y="408"/>
                </a:lnTo>
                <a:lnTo>
                  <a:pt x="1512" y="410"/>
                </a:lnTo>
                <a:lnTo>
                  <a:pt x="1515" y="412"/>
                </a:lnTo>
                <a:lnTo>
                  <a:pt x="1518" y="414"/>
                </a:lnTo>
                <a:lnTo>
                  <a:pt x="1523" y="414"/>
                </a:lnTo>
                <a:lnTo>
                  <a:pt x="1528" y="414"/>
                </a:lnTo>
                <a:lnTo>
                  <a:pt x="1531" y="413"/>
                </a:lnTo>
                <a:lnTo>
                  <a:pt x="1533" y="412"/>
                </a:lnTo>
                <a:lnTo>
                  <a:pt x="1533" y="411"/>
                </a:lnTo>
                <a:lnTo>
                  <a:pt x="1533" y="410"/>
                </a:lnTo>
                <a:lnTo>
                  <a:pt x="1532" y="409"/>
                </a:lnTo>
                <a:lnTo>
                  <a:pt x="1530" y="407"/>
                </a:lnTo>
                <a:lnTo>
                  <a:pt x="1527" y="405"/>
                </a:lnTo>
                <a:lnTo>
                  <a:pt x="1523" y="403"/>
                </a:lnTo>
                <a:lnTo>
                  <a:pt x="1523" y="397"/>
                </a:lnTo>
                <a:lnTo>
                  <a:pt x="1525" y="398"/>
                </a:lnTo>
                <a:lnTo>
                  <a:pt x="1526" y="398"/>
                </a:lnTo>
                <a:lnTo>
                  <a:pt x="1527" y="397"/>
                </a:lnTo>
                <a:lnTo>
                  <a:pt x="1528" y="396"/>
                </a:lnTo>
                <a:lnTo>
                  <a:pt x="1529" y="395"/>
                </a:lnTo>
                <a:lnTo>
                  <a:pt x="1530" y="394"/>
                </a:lnTo>
                <a:lnTo>
                  <a:pt x="1531" y="395"/>
                </a:lnTo>
                <a:lnTo>
                  <a:pt x="1531" y="400"/>
                </a:lnTo>
                <a:lnTo>
                  <a:pt x="1537" y="403"/>
                </a:lnTo>
                <a:lnTo>
                  <a:pt x="1540" y="404"/>
                </a:lnTo>
                <a:lnTo>
                  <a:pt x="1542" y="406"/>
                </a:lnTo>
                <a:lnTo>
                  <a:pt x="1545" y="403"/>
                </a:lnTo>
                <a:lnTo>
                  <a:pt x="1548" y="398"/>
                </a:lnTo>
                <a:lnTo>
                  <a:pt x="1551" y="394"/>
                </a:lnTo>
                <a:lnTo>
                  <a:pt x="1552" y="393"/>
                </a:lnTo>
                <a:lnTo>
                  <a:pt x="1554" y="392"/>
                </a:lnTo>
                <a:lnTo>
                  <a:pt x="1555" y="391"/>
                </a:lnTo>
                <a:lnTo>
                  <a:pt x="1556" y="391"/>
                </a:lnTo>
                <a:lnTo>
                  <a:pt x="1558" y="391"/>
                </a:lnTo>
                <a:lnTo>
                  <a:pt x="1560" y="392"/>
                </a:lnTo>
                <a:lnTo>
                  <a:pt x="1562" y="392"/>
                </a:lnTo>
                <a:lnTo>
                  <a:pt x="1565" y="386"/>
                </a:lnTo>
                <a:lnTo>
                  <a:pt x="1575" y="383"/>
                </a:lnTo>
                <a:lnTo>
                  <a:pt x="1581" y="381"/>
                </a:lnTo>
                <a:lnTo>
                  <a:pt x="1588" y="379"/>
                </a:lnTo>
                <a:lnTo>
                  <a:pt x="1596" y="375"/>
                </a:lnTo>
                <a:lnTo>
                  <a:pt x="1595" y="368"/>
                </a:lnTo>
                <a:lnTo>
                  <a:pt x="1595" y="364"/>
                </a:lnTo>
                <a:lnTo>
                  <a:pt x="1595" y="362"/>
                </a:lnTo>
                <a:lnTo>
                  <a:pt x="1596" y="361"/>
                </a:lnTo>
                <a:lnTo>
                  <a:pt x="1587" y="357"/>
                </a:lnTo>
                <a:lnTo>
                  <a:pt x="1582" y="355"/>
                </a:lnTo>
                <a:lnTo>
                  <a:pt x="1577" y="352"/>
                </a:lnTo>
                <a:lnTo>
                  <a:pt x="1575" y="350"/>
                </a:lnTo>
                <a:lnTo>
                  <a:pt x="1574" y="349"/>
                </a:lnTo>
                <a:lnTo>
                  <a:pt x="1572" y="347"/>
                </a:lnTo>
                <a:lnTo>
                  <a:pt x="1571" y="344"/>
                </a:lnTo>
                <a:lnTo>
                  <a:pt x="1570" y="342"/>
                </a:lnTo>
                <a:lnTo>
                  <a:pt x="1570" y="339"/>
                </a:lnTo>
                <a:lnTo>
                  <a:pt x="1571" y="333"/>
                </a:lnTo>
                <a:lnTo>
                  <a:pt x="1573" y="331"/>
                </a:lnTo>
                <a:lnTo>
                  <a:pt x="1574" y="329"/>
                </a:lnTo>
                <a:lnTo>
                  <a:pt x="1574" y="328"/>
                </a:lnTo>
                <a:lnTo>
                  <a:pt x="1573" y="327"/>
                </a:lnTo>
                <a:lnTo>
                  <a:pt x="1576" y="328"/>
                </a:lnTo>
                <a:lnTo>
                  <a:pt x="1578" y="328"/>
                </a:lnTo>
                <a:lnTo>
                  <a:pt x="1579" y="327"/>
                </a:lnTo>
                <a:lnTo>
                  <a:pt x="1580" y="326"/>
                </a:lnTo>
                <a:lnTo>
                  <a:pt x="1581" y="323"/>
                </a:lnTo>
                <a:lnTo>
                  <a:pt x="1582" y="321"/>
                </a:lnTo>
                <a:lnTo>
                  <a:pt x="1577" y="322"/>
                </a:lnTo>
                <a:lnTo>
                  <a:pt x="1575" y="322"/>
                </a:lnTo>
                <a:lnTo>
                  <a:pt x="1575" y="321"/>
                </a:lnTo>
                <a:lnTo>
                  <a:pt x="1575" y="318"/>
                </a:lnTo>
                <a:lnTo>
                  <a:pt x="1576" y="315"/>
                </a:lnTo>
                <a:lnTo>
                  <a:pt x="1582" y="308"/>
                </a:lnTo>
                <a:lnTo>
                  <a:pt x="1585" y="304"/>
                </a:lnTo>
                <a:lnTo>
                  <a:pt x="1585" y="302"/>
                </a:lnTo>
                <a:lnTo>
                  <a:pt x="1584" y="301"/>
                </a:lnTo>
                <a:lnTo>
                  <a:pt x="1583" y="299"/>
                </a:lnTo>
                <a:lnTo>
                  <a:pt x="1582" y="298"/>
                </a:lnTo>
                <a:lnTo>
                  <a:pt x="1582" y="296"/>
                </a:lnTo>
                <a:lnTo>
                  <a:pt x="1579" y="297"/>
                </a:lnTo>
                <a:lnTo>
                  <a:pt x="1577" y="299"/>
                </a:lnTo>
                <a:lnTo>
                  <a:pt x="1573" y="302"/>
                </a:lnTo>
                <a:lnTo>
                  <a:pt x="1573" y="301"/>
                </a:lnTo>
                <a:lnTo>
                  <a:pt x="1572" y="300"/>
                </a:lnTo>
                <a:lnTo>
                  <a:pt x="1569" y="300"/>
                </a:lnTo>
                <a:lnTo>
                  <a:pt x="1567" y="300"/>
                </a:lnTo>
                <a:lnTo>
                  <a:pt x="1565" y="299"/>
                </a:lnTo>
                <a:lnTo>
                  <a:pt x="1563" y="290"/>
                </a:lnTo>
                <a:lnTo>
                  <a:pt x="1559" y="279"/>
                </a:lnTo>
                <a:lnTo>
                  <a:pt x="1547" y="280"/>
                </a:lnTo>
                <a:lnTo>
                  <a:pt x="1537" y="279"/>
                </a:lnTo>
                <a:lnTo>
                  <a:pt x="1526" y="278"/>
                </a:lnTo>
                <a:lnTo>
                  <a:pt x="1512" y="276"/>
                </a:lnTo>
                <a:lnTo>
                  <a:pt x="1514" y="285"/>
                </a:lnTo>
                <a:lnTo>
                  <a:pt x="1518" y="295"/>
                </a:lnTo>
                <a:lnTo>
                  <a:pt x="1526" y="313"/>
                </a:lnTo>
                <a:lnTo>
                  <a:pt x="1523" y="314"/>
                </a:lnTo>
                <a:lnTo>
                  <a:pt x="1523" y="315"/>
                </a:lnTo>
                <a:lnTo>
                  <a:pt x="1523" y="316"/>
                </a:lnTo>
                <a:lnTo>
                  <a:pt x="1523" y="319"/>
                </a:lnTo>
                <a:lnTo>
                  <a:pt x="1517" y="318"/>
                </a:lnTo>
                <a:lnTo>
                  <a:pt x="1514" y="318"/>
                </a:lnTo>
                <a:lnTo>
                  <a:pt x="1512" y="319"/>
                </a:lnTo>
                <a:lnTo>
                  <a:pt x="1511" y="322"/>
                </a:lnTo>
                <a:lnTo>
                  <a:pt x="1510" y="330"/>
                </a:lnTo>
                <a:lnTo>
                  <a:pt x="1509" y="341"/>
                </a:lnTo>
                <a:lnTo>
                  <a:pt x="1503" y="341"/>
                </a:lnTo>
                <a:lnTo>
                  <a:pt x="1498" y="351"/>
                </a:lnTo>
                <a:lnTo>
                  <a:pt x="1495" y="359"/>
                </a:lnTo>
                <a:lnTo>
                  <a:pt x="1490" y="367"/>
                </a:lnTo>
                <a:lnTo>
                  <a:pt x="1483" y="375"/>
                </a:lnTo>
                <a:lnTo>
                  <a:pt x="1485" y="375"/>
                </a:lnTo>
                <a:lnTo>
                  <a:pt x="1486" y="376"/>
                </a:lnTo>
                <a:lnTo>
                  <a:pt x="1482" y="376"/>
                </a:lnTo>
                <a:lnTo>
                  <a:pt x="1477" y="376"/>
                </a:lnTo>
                <a:lnTo>
                  <a:pt x="1472" y="375"/>
                </a:lnTo>
                <a:lnTo>
                  <a:pt x="1471" y="374"/>
                </a:lnTo>
                <a:lnTo>
                  <a:pt x="1470" y="372"/>
                </a:lnTo>
                <a:lnTo>
                  <a:pt x="1469" y="368"/>
                </a:lnTo>
                <a:lnTo>
                  <a:pt x="1468" y="364"/>
                </a:lnTo>
                <a:lnTo>
                  <a:pt x="1467" y="362"/>
                </a:lnTo>
                <a:lnTo>
                  <a:pt x="1467" y="361"/>
                </a:lnTo>
                <a:lnTo>
                  <a:pt x="1466" y="360"/>
                </a:lnTo>
                <a:lnTo>
                  <a:pt x="1465" y="359"/>
                </a:lnTo>
                <a:lnTo>
                  <a:pt x="1462" y="358"/>
                </a:lnTo>
                <a:lnTo>
                  <a:pt x="1460" y="357"/>
                </a:lnTo>
                <a:lnTo>
                  <a:pt x="1459" y="356"/>
                </a:lnTo>
                <a:lnTo>
                  <a:pt x="1458" y="355"/>
                </a:lnTo>
                <a:lnTo>
                  <a:pt x="1453" y="348"/>
                </a:lnTo>
                <a:lnTo>
                  <a:pt x="1452" y="346"/>
                </a:lnTo>
                <a:lnTo>
                  <a:pt x="1450" y="344"/>
                </a:lnTo>
                <a:lnTo>
                  <a:pt x="1450" y="342"/>
                </a:lnTo>
                <a:lnTo>
                  <a:pt x="1450" y="341"/>
                </a:lnTo>
                <a:lnTo>
                  <a:pt x="1452" y="339"/>
                </a:lnTo>
                <a:lnTo>
                  <a:pt x="1455" y="336"/>
                </a:lnTo>
                <a:lnTo>
                  <a:pt x="1457" y="332"/>
                </a:lnTo>
                <a:lnTo>
                  <a:pt x="1458" y="328"/>
                </a:lnTo>
                <a:lnTo>
                  <a:pt x="1461" y="321"/>
                </a:lnTo>
                <a:lnTo>
                  <a:pt x="1464" y="313"/>
                </a:lnTo>
                <a:lnTo>
                  <a:pt x="1467" y="312"/>
                </a:lnTo>
                <a:lnTo>
                  <a:pt x="1468" y="311"/>
                </a:lnTo>
                <a:lnTo>
                  <a:pt x="1467" y="310"/>
                </a:lnTo>
                <a:lnTo>
                  <a:pt x="1465" y="309"/>
                </a:lnTo>
                <a:lnTo>
                  <a:pt x="1463" y="308"/>
                </a:lnTo>
                <a:lnTo>
                  <a:pt x="1461" y="303"/>
                </a:lnTo>
                <a:lnTo>
                  <a:pt x="1460" y="298"/>
                </a:lnTo>
                <a:lnTo>
                  <a:pt x="1458" y="293"/>
                </a:lnTo>
                <a:lnTo>
                  <a:pt x="1450" y="296"/>
                </a:lnTo>
                <a:lnTo>
                  <a:pt x="1441" y="299"/>
                </a:lnTo>
                <a:lnTo>
                  <a:pt x="1440" y="312"/>
                </a:lnTo>
                <a:lnTo>
                  <a:pt x="1438" y="327"/>
                </a:lnTo>
                <a:lnTo>
                  <a:pt x="1433" y="328"/>
                </a:lnTo>
                <a:lnTo>
                  <a:pt x="1431" y="328"/>
                </a:lnTo>
                <a:lnTo>
                  <a:pt x="1430" y="329"/>
                </a:lnTo>
                <a:lnTo>
                  <a:pt x="1430" y="330"/>
                </a:lnTo>
                <a:lnTo>
                  <a:pt x="1430" y="332"/>
                </a:lnTo>
                <a:lnTo>
                  <a:pt x="1430" y="334"/>
                </a:lnTo>
                <a:lnTo>
                  <a:pt x="1430" y="336"/>
                </a:lnTo>
                <a:lnTo>
                  <a:pt x="1430" y="337"/>
                </a:lnTo>
                <a:lnTo>
                  <a:pt x="1430" y="338"/>
                </a:lnTo>
                <a:lnTo>
                  <a:pt x="1426" y="338"/>
                </a:lnTo>
                <a:lnTo>
                  <a:pt x="1422" y="338"/>
                </a:lnTo>
                <a:lnTo>
                  <a:pt x="1421" y="337"/>
                </a:lnTo>
                <a:lnTo>
                  <a:pt x="1422" y="335"/>
                </a:lnTo>
                <a:lnTo>
                  <a:pt x="1423" y="333"/>
                </a:lnTo>
                <a:lnTo>
                  <a:pt x="1424" y="331"/>
                </a:lnTo>
                <a:lnTo>
                  <a:pt x="1424" y="330"/>
                </a:lnTo>
                <a:lnTo>
                  <a:pt x="1423" y="328"/>
                </a:lnTo>
                <a:lnTo>
                  <a:pt x="1422" y="327"/>
                </a:lnTo>
                <a:lnTo>
                  <a:pt x="1420" y="323"/>
                </a:lnTo>
                <a:lnTo>
                  <a:pt x="1418" y="313"/>
                </a:lnTo>
                <a:lnTo>
                  <a:pt x="1416" y="305"/>
                </a:lnTo>
                <a:lnTo>
                  <a:pt x="1415" y="301"/>
                </a:lnTo>
                <a:lnTo>
                  <a:pt x="1413" y="299"/>
                </a:lnTo>
                <a:lnTo>
                  <a:pt x="1411" y="297"/>
                </a:lnTo>
                <a:lnTo>
                  <a:pt x="1408" y="296"/>
                </a:lnTo>
                <a:lnTo>
                  <a:pt x="1403" y="296"/>
                </a:lnTo>
                <a:lnTo>
                  <a:pt x="1397" y="295"/>
                </a:lnTo>
                <a:lnTo>
                  <a:pt x="1394" y="294"/>
                </a:lnTo>
                <a:lnTo>
                  <a:pt x="1391" y="293"/>
                </a:lnTo>
                <a:lnTo>
                  <a:pt x="1382" y="282"/>
                </a:lnTo>
                <a:lnTo>
                  <a:pt x="1381" y="283"/>
                </a:lnTo>
                <a:lnTo>
                  <a:pt x="1382" y="282"/>
                </a:lnTo>
                <a:lnTo>
                  <a:pt x="1386" y="277"/>
                </a:lnTo>
                <a:lnTo>
                  <a:pt x="1392" y="272"/>
                </a:lnTo>
                <a:lnTo>
                  <a:pt x="1396" y="268"/>
                </a:lnTo>
                <a:lnTo>
                  <a:pt x="1398" y="266"/>
                </a:lnTo>
                <a:lnTo>
                  <a:pt x="1398" y="265"/>
                </a:lnTo>
                <a:lnTo>
                  <a:pt x="1397" y="264"/>
                </a:lnTo>
                <a:lnTo>
                  <a:pt x="1396" y="263"/>
                </a:lnTo>
                <a:lnTo>
                  <a:pt x="1391" y="262"/>
                </a:lnTo>
                <a:lnTo>
                  <a:pt x="1389" y="265"/>
                </a:lnTo>
                <a:lnTo>
                  <a:pt x="1389" y="267"/>
                </a:lnTo>
                <a:lnTo>
                  <a:pt x="1388" y="268"/>
                </a:lnTo>
                <a:lnTo>
                  <a:pt x="1385" y="268"/>
                </a:lnTo>
                <a:lnTo>
                  <a:pt x="1386" y="267"/>
                </a:lnTo>
                <a:lnTo>
                  <a:pt x="1386" y="265"/>
                </a:lnTo>
                <a:lnTo>
                  <a:pt x="1387" y="262"/>
                </a:lnTo>
                <a:lnTo>
                  <a:pt x="1387" y="258"/>
                </a:lnTo>
                <a:lnTo>
                  <a:pt x="1388" y="254"/>
                </a:lnTo>
                <a:lnTo>
                  <a:pt x="1392" y="255"/>
                </a:lnTo>
                <a:lnTo>
                  <a:pt x="1396" y="256"/>
                </a:lnTo>
                <a:lnTo>
                  <a:pt x="1405" y="259"/>
                </a:lnTo>
                <a:lnTo>
                  <a:pt x="1405" y="257"/>
                </a:lnTo>
                <a:lnTo>
                  <a:pt x="1405" y="254"/>
                </a:lnTo>
                <a:lnTo>
                  <a:pt x="1406" y="253"/>
                </a:lnTo>
                <a:lnTo>
                  <a:pt x="1406" y="252"/>
                </a:lnTo>
                <a:lnTo>
                  <a:pt x="1407" y="251"/>
                </a:lnTo>
                <a:lnTo>
                  <a:pt x="1406" y="250"/>
                </a:lnTo>
                <a:lnTo>
                  <a:pt x="1405" y="250"/>
                </a:lnTo>
                <a:lnTo>
                  <a:pt x="1402" y="250"/>
                </a:lnTo>
                <a:lnTo>
                  <a:pt x="1400" y="251"/>
                </a:lnTo>
                <a:lnTo>
                  <a:pt x="1399" y="251"/>
                </a:lnTo>
                <a:lnTo>
                  <a:pt x="1399" y="245"/>
                </a:lnTo>
                <a:lnTo>
                  <a:pt x="1394" y="244"/>
                </a:lnTo>
                <a:lnTo>
                  <a:pt x="1390" y="244"/>
                </a:lnTo>
                <a:lnTo>
                  <a:pt x="1388" y="243"/>
                </a:lnTo>
                <a:lnTo>
                  <a:pt x="1387" y="242"/>
                </a:lnTo>
                <a:lnTo>
                  <a:pt x="1386" y="240"/>
                </a:lnTo>
                <a:lnTo>
                  <a:pt x="1384" y="237"/>
                </a:lnTo>
                <a:lnTo>
                  <a:pt x="1381" y="233"/>
                </a:lnTo>
                <a:lnTo>
                  <a:pt x="1379" y="231"/>
                </a:lnTo>
                <a:lnTo>
                  <a:pt x="1377" y="230"/>
                </a:lnTo>
                <a:lnTo>
                  <a:pt x="1374" y="229"/>
                </a:lnTo>
                <a:lnTo>
                  <a:pt x="1369" y="229"/>
                </a:lnTo>
                <a:lnTo>
                  <a:pt x="1364" y="228"/>
                </a:lnTo>
                <a:lnTo>
                  <a:pt x="1362" y="227"/>
                </a:lnTo>
                <a:lnTo>
                  <a:pt x="1360" y="226"/>
                </a:lnTo>
                <a:lnTo>
                  <a:pt x="1329" y="226"/>
                </a:lnTo>
                <a:lnTo>
                  <a:pt x="1326" y="227"/>
                </a:lnTo>
                <a:lnTo>
                  <a:pt x="1322" y="229"/>
                </a:lnTo>
                <a:lnTo>
                  <a:pt x="1318" y="232"/>
                </a:lnTo>
                <a:lnTo>
                  <a:pt x="1315" y="236"/>
                </a:lnTo>
                <a:lnTo>
                  <a:pt x="1313" y="241"/>
                </a:lnTo>
                <a:lnTo>
                  <a:pt x="1312" y="243"/>
                </a:lnTo>
                <a:lnTo>
                  <a:pt x="1311" y="245"/>
                </a:lnTo>
                <a:lnTo>
                  <a:pt x="1311" y="248"/>
                </a:lnTo>
                <a:lnTo>
                  <a:pt x="1312" y="250"/>
                </a:lnTo>
                <a:lnTo>
                  <a:pt x="1313" y="252"/>
                </a:lnTo>
                <a:lnTo>
                  <a:pt x="1315" y="254"/>
                </a:lnTo>
                <a:lnTo>
                  <a:pt x="1313" y="254"/>
                </a:lnTo>
                <a:lnTo>
                  <a:pt x="1310" y="254"/>
                </a:lnTo>
                <a:lnTo>
                  <a:pt x="1306" y="254"/>
                </a:lnTo>
                <a:lnTo>
                  <a:pt x="1306" y="255"/>
                </a:lnTo>
                <a:lnTo>
                  <a:pt x="1305" y="257"/>
                </a:lnTo>
                <a:lnTo>
                  <a:pt x="1303" y="259"/>
                </a:lnTo>
                <a:lnTo>
                  <a:pt x="1308" y="263"/>
                </a:lnTo>
                <a:lnTo>
                  <a:pt x="1312" y="266"/>
                </a:lnTo>
                <a:lnTo>
                  <a:pt x="1316" y="270"/>
                </a:lnTo>
                <a:lnTo>
                  <a:pt x="1320" y="274"/>
                </a:lnTo>
                <a:lnTo>
                  <a:pt x="1318" y="274"/>
                </a:lnTo>
                <a:lnTo>
                  <a:pt x="1316" y="275"/>
                </a:lnTo>
                <a:lnTo>
                  <a:pt x="1314" y="277"/>
                </a:lnTo>
                <a:lnTo>
                  <a:pt x="1314" y="278"/>
                </a:lnTo>
                <a:lnTo>
                  <a:pt x="1314" y="279"/>
                </a:lnTo>
                <a:lnTo>
                  <a:pt x="1314" y="280"/>
                </a:lnTo>
                <a:lnTo>
                  <a:pt x="1315" y="281"/>
                </a:lnTo>
                <a:lnTo>
                  <a:pt x="1318" y="282"/>
                </a:lnTo>
                <a:lnTo>
                  <a:pt x="1323" y="282"/>
                </a:lnTo>
                <a:lnTo>
                  <a:pt x="1322" y="283"/>
                </a:lnTo>
                <a:lnTo>
                  <a:pt x="1322" y="284"/>
                </a:lnTo>
                <a:lnTo>
                  <a:pt x="1323" y="285"/>
                </a:lnTo>
                <a:lnTo>
                  <a:pt x="1326" y="285"/>
                </a:lnTo>
                <a:lnTo>
                  <a:pt x="1325" y="284"/>
                </a:lnTo>
                <a:lnTo>
                  <a:pt x="1324" y="283"/>
                </a:lnTo>
                <a:lnTo>
                  <a:pt x="1324" y="279"/>
                </a:lnTo>
                <a:lnTo>
                  <a:pt x="1324" y="275"/>
                </a:lnTo>
                <a:lnTo>
                  <a:pt x="1325" y="274"/>
                </a:lnTo>
                <a:lnTo>
                  <a:pt x="1326" y="274"/>
                </a:lnTo>
                <a:lnTo>
                  <a:pt x="1328" y="273"/>
                </a:lnTo>
                <a:lnTo>
                  <a:pt x="1330" y="274"/>
                </a:lnTo>
                <a:lnTo>
                  <a:pt x="1332" y="274"/>
                </a:lnTo>
                <a:lnTo>
                  <a:pt x="1334" y="274"/>
                </a:lnTo>
                <a:lnTo>
                  <a:pt x="1339" y="280"/>
                </a:lnTo>
                <a:lnTo>
                  <a:pt x="1344" y="285"/>
                </a:lnTo>
                <a:lnTo>
                  <a:pt x="1345" y="287"/>
                </a:lnTo>
                <a:lnTo>
                  <a:pt x="1347" y="288"/>
                </a:lnTo>
                <a:lnTo>
                  <a:pt x="1351" y="288"/>
                </a:lnTo>
                <a:lnTo>
                  <a:pt x="1354" y="287"/>
                </a:lnTo>
                <a:lnTo>
                  <a:pt x="1359" y="286"/>
                </a:lnTo>
                <a:lnTo>
                  <a:pt x="1374" y="279"/>
                </a:lnTo>
                <a:lnTo>
                  <a:pt x="1374" y="285"/>
                </a:lnTo>
                <a:lnTo>
                  <a:pt x="1368" y="286"/>
                </a:lnTo>
                <a:lnTo>
                  <a:pt x="1365" y="288"/>
                </a:lnTo>
                <a:lnTo>
                  <a:pt x="1362" y="288"/>
                </a:lnTo>
                <a:lnTo>
                  <a:pt x="1362" y="289"/>
                </a:lnTo>
                <a:lnTo>
                  <a:pt x="1362" y="290"/>
                </a:lnTo>
                <a:lnTo>
                  <a:pt x="1362" y="294"/>
                </a:lnTo>
                <a:lnTo>
                  <a:pt x="1362" y="302"/>
                </a:lnTo>
                <a:lnTo>
                  <a:pt x="1357" y="300"/>
                </a:lnTo>
                <a:lnTo>
                  <a:pt x="1354" y="299"/>
                </a:lnTo>
                <a:lnTo>
                  <a:pt x="1352" y="299"/>
                </a:lnTo>
                <a:lnTo>
                  <a:pt x="1350" y="299"/>
                </a:lnTo>
                <a:lnTo>
                  <a:pt x="1346" y="299"/>
                </a:lnTo>
                <a:lnTo>
                  <a:pt x="1345" y="304"/>
                </a:lnTo>
                <a:lnTo>
                  <a:pt x="1344" y="309"/>
                </a:lnTo>
                <a:lnTo>
                  <a:pt x="1343" y="321"/>
                </a:lnTo>
                <a:lnTo>
                  <a:pt x="1350" y="319"/>
                </a:lnTo>
                <a:lnTo>
                  <a:pt x="1353" y="318"/>
                </a:lnTo>
                <a:lnTo>
                  <a:pt x="1357" y="319"/>
                </a:lnTo>
                <a:lnTo>
                  <a:pt x="1356" y="319"/>
                </a:lnTo>
                <a:lnTo>
                  <a:pt x="1356" y="320"/>
                </a:lnTo>
                <a:lnTo>
                  <a:pt x="1357" y="323"/>
                </a:lnTo>
                <a:lnTo>
                  <a:pt x="1360" y="327"/>
                </a:lnTo>
                <a:lnTo>
                  <a:pt x="1353" y="328"/>
                </a:lnTo>
                <a:lnTo>
                  <a:pt x="1349" y="328"/>
                </a:lnTo>
                <a:lnTo>
                  <a:pt x="1346" y="330"/>
                </a:lnTo>
                <a:lnTo>
                  <a:pt x="1346" y="333"/>
                </a:lnTo>
                <a:lnTo>
                  <a:pt x="1333" y="341"/>
                </a:lnTo>
                <a:lnTo>
                  <a:pt x="1327" y="347"/>
                </a:lnTo>
                <a:lnTo>
                  <a:pt x="1321" y="353"/>
                </a:lnTo>
                <a:lnTo>
                  <a:pt x="1318" y="359"/>
                </a:lnTo>
                <a:lnTo>
                  <a:pt x="1317" y="362"/>
                </a:lnTo>
                <a:lnTo>
                  <a:pt x="1317" y="366"/>
                </a:lnTo>
                <a:lnTo>
                  <a:pt x="1317" y="369"/>
                </a:lnTo>
                <a:lnTo>
                  <a:pt x="1319" y="372"/>
                </a:lnTo>
                <a:lnTo>
                  <a:pt x="1322" y="375"/>
                </a:lnTo>
                <a:lnTo>
                  <a:pt x="1326" y="378"/>
                </a:lnTo>
                <a:lnTo>
                  <a:pt x="1326" y="379"/>
                </a:lnTo>
                <a:lnTo>
                  <a:pt x="1325" y="380"/>
                </a:lnTo>
                <a:lnTo>
                  <a:pt x="1323" y="382"/>
                </a:lnTo>
                <a:lnTo>
                  <a:pt x="1323" y="383"/>
                </a:lnTo>
                <a:lnTo>
                  <a:pt x="1316" y="379"/>
                </a:lnTo>
                <a:lnTo>
                  <a:pt x="1309" y="375"/>
                </a:lnTo>
                <a:lnTo>
                  <a:pt x="1305" y="371"/>
                </a:lnTo>
                <a:lnTo>
                  <a:pt x="1302" y="367"/>
                </a:lnTo>
                <a:lnTo>
                  <a:pt x="1301" y="365"/>
                </a:lnTo>
                <a:lnTo>
                  <a:pt x="1300" y="363"/>
                </a:lnTo>
                <a:lnTo>
                  <a:pt x="1299" y="359"/>
                </a:lnTo>
                <a:lnTo>
                  <a:pt x="1298" y="354"/>
                </a:lnTo>
                <a:lnTo>
                  <a:pt x="1298" y="348"/>
                </a:lnTo>
                <a:lnTo>
                  <a:pt x="1298" y="335"/>
                </a:lnTo>
                <a:lnTo>
                  <a:pt x="1296" y="335"/>
                </a:lnTo>
                <a:lnTo>
                  <a:pt x="1295" y="336"/>
                </a:lnTo>
                <a:lnTo>
                  <a:pt x="1294" y="337"/>
                </a:lnTo>
                <a:lnTo>
                  <a:pt x="1292" y="338"/>
                </a:lnTo>
                <a:lnTo>
                  <a:pt x="1293" y="339"/>
                </a:lnTo>
                <a:lnTo>
                  <a:pt x="1294" y="340"/>
                </a:lnTo>
                <a:lnTo>
                  <a:pt x="1293" y="341"/>
                </a:lnTo>
                <a:lnTo>
                  <a:pt x="1289" y="341"/>
                </a:lnTo>
                <a:lnTo>
                  <a:pt x="1285" y="337"/>
                </a:lnTo>
                <a:lnTo>
                  <a:pt x="1281" y="333"/>
                </a:lnTo>
                <a:lnTo>
                  <a:pt x="1277" y="328"/>
                </a:lnTo>
                <a:lnTo>
                  <a:pt x="1272" y="324"/>
                </a:lnTo>
                <a:lnTo>
                  <a:pt x="1270" y="329"/>
                </a:lnTo>
                <a:lnTo>
                  <a:pt x="1267" y="336"/>
                </a:lnTo>
                <a:lnTo>
                  <a:pt x="1266" y="339"/>
                </a:lnTo>
                <a:lnTo>
                  <a:pt x="1266" y="343"/>
                </a:lnTo>
                <a:lnTo>
                  <a:pt x="1267" y="345"/>
                </a:lnTo>
                <a:lnTo>
                  <a:pt x="1267" y="346"/>
                </a:lnTo>
                <a:lnTo>
                  <a:pt x="1268" y="348"/>
                </a:lnTo>
                <a:lnTo>
                  <a:pt x="1270" y="349"/>
                </a:lnTo>
                <a:lnTo>
                  <a:pt x="1261" y="352"/>
                </a:lnTo>
                <a:lnTo>
                  <a:pt x="1254" y="354"/>
                </a:lnTo>
                <a:lnTo>
                  <a:pt x="1250" y="355"/>
                </a:lnTo>
                <a:lnTo>
                  <a:pt x="1246" y="355"/>
                </a:lnTo>
                <a:lnTo>
                  <a:pt x="1241" y="354"/>
                </a:lnTo>
                <a:lnTo>
                  <a:pt x="1236" y="352"/>
                </a:lnTo>
                <a:lnTo>
                  <a:pt x="1233" y="347"/>
                </a:lnTo>
                <a:lnTo>
                  <a:pt x="1229" y="347"/>
                </a:lnTo>
                <a:lnTo>
                  <a:pt x="1226" y="348"/>
                </a:lnTo>
                <a:lnTo>
                  <a:pt x="1220" y="352"/>
                </a:lnTo>
                <a:lnTo>
                  <a:pt x="1215" y="356"/>
                </a:lnTo>
                <a:lnTo>
                  <a:pt x="1211" y="357"/>
                </a:lnTo>
                <a:lnTo>
                  <a:pt x="1208" y="358"/>
                </a:lnTo>
                <a:lnTo>
                  <a:pt x="1205" y="352"/>
                </a:lnTo>
                <a:lnTo>
                  <a:pt x="1200" y="352"/>
                </a:lnTo>
                <a:lnTo>
                  <a:pt x="1196" y="352"/>
                </a:lnTo>
                <a:lnTo>
                  <a:pt x="1194" y="352"/>
                </a:lnTo>
                <a:lnTo>
                  <a:pt x="1192" y="352"/>
                </a:lnTo>
                <a:lnTo>
                  <a:pt x="1189" y="351"/>
                </a:lnTo>
                <a:lnTo>
                  <a:pt x="1185" y="349"/>
                </a:lnTo>
                <a:lnTo>
                  <a:pt x="1183" y="347"/>
                </a:lnTo>
                <a:lnTo>
                  <a:pt x="1180" y="343"/>
                </a:lnTo>
                <a:lnTo>
                  <a:pt x="1177" y="340"/>
                </a:lnTo>
                <a:lnTo>
                  <a:pt x="1176" y="339"/>
                </a:lnTo>
                <a:lnTo>
                  <a:pt x="1174" y="338"/>
                </a:lnTo>
                <a:lnTo>
                  <a:pt x="1173" y="338"/>
                </a:lnTo>
                <a:lnTo>
                  <a:pt x="1172" y="339"/>
                </a:lnTo>
                <a:lnTo>
                  <a:pt x="1170" y="340"/>
                </a:lnTo>
                <a:lnTo>
                  <a:pt x="1168" y="342"/>
                </a:lnTo>
                <a:lnTo>
                  <a:pt x="1167" y="343"/>
                </a:lnTo>
                <a:lnTo>
                  <a:pt x="1166" y="344"/>
                </a:lnTo>
                <a:lnTo>
                  <a:pt x="1166" y="341"/>
                </a:lnTo>
                <a:lnTo>
                  <a:pt x="1163" y="344"/>
                </a:lnTo>
                <a:lnTo>
                  <a:pt x="1159" y="345"/>
                </a:lnTo>
                <a:lnTo>
                  <a:pt x="1158" y="345"/>
                </a:lnTo>
                <a:lnTo>
                  <a:pt x="1157" y="344"/>
                </a:lnTo>
                <a:lnTo>
                  <a:pt x="1158" y="342"/>
                </a:lnTo>
                <a:lnTo>
                  <a:pt x="1160" y="338"/>
                </a:lnTo>
                <a:lnTo>
                  <a:pt x="1160" y="337"/>
                </a:lnTo>
                <a:lnTo>
                  <a:pt x="1160" y="335"/>
                </a:lnTo>
                <a:lnTo>
                  <a:pt x="1158" y="335"/>
                </a:lnTo>
                <a:lnTo>
                  <a:pt x="1156" y="334"/>
                </a:lnTo>
                <a:lnTo>
                  <a:pt x="1153" y="334"/>
                </a:lnTo>
                <a:lnTo>
                  <a:pt x="1152" y="333"/>
                </a:lnTo>
                <a:lnTo>
                  <a:pt x="1149" y="334"/>
                </a:lnTo>
                <a:lnTo>
                  <a:pt x="1149" y="336"/>
                </a:lnTo>
                <a:lnTo>
                  <a:pt x="1147" y="337"/>
                </a:lnTo>
                <a:lnTo>
                  <a:pt x="1145" y="338"/>
                </a:lnTo>
                <a:lnTo>
                  <a:pt x="1143" y="338"/>
                </a:lnTo>
                <a:lnTo>
                  <a:pt x="1141" y="332"/>
                </a:lnTo>
                <a:lnTo>
                  <a:pt x="1139" y="325"/>
                </a:lnTo>
                <a:lnTo>
                  <a:pt x="1135" y="313"/>
                </a:lnTo>
                <a:lnTo>
                  <a:pt x="1109" y="314"/>
                </a:lnTo>
                <a:lnTo>
                  <a:pt x="1084" y="316"/>
                </a:lnTo>
                <a:lnTo>
                  <a:pt x="1081" y="323"/>
                </a:lnTo>
                <a:lnTo>
                  <a:pt x="1080" y="329"/>
                </a:lnTo>
                <a:lnTo>
                  <a:pt x="1078" y="335"/>
                </a:lnTo>
                <a:lnTo>
                  <a:pt x="1076" y="341"/>
                </a:lnTo>
                <a:lnTo>
                  <a:pt x="1080" y="339"/>
                </a:lnTo>
                <a:lnTo>
                  <a:pt x="1084" y="338"/>
                </a:lnTo>
                <a:lnTo>
                  <a:pt x="1083" y="339"/>
                </a:lnTo>
                <a:lnTo>
                  <a:pt x="1083" y="340"/>
                </a:lnTo>
                <a:lnTo>
                  <a:pt x="1085" y="341"/>
                </a:lnTo>
                <a:lnTo>
                  <a:pt x="1090" y="341"/>
                </a:lnTo>
                <a:lnTo>
                  <a:pt x="1087" y="333"/>
                </a:lnTo>
                <a:lnTo>
                  <a:pt x="1089" y="332"/>
                </a:lnTo>
                <a:lnTo>
                  <a:pt x="1090" y="333"/>
                </a:lnTo>
                <a:lnTo>
                  <a:pt x="1092" y="334"/>
                </a:lnTo>
                <a:lnTo>
                  <a:pt x="1094" y="335"/>
                </a:lnTo>
                <a:lnTo>
                  <a:pt x="1096" y="336"/>
                </a:lnTo>
                <a:lnTo>
                  <a:pt x="1098" y="335"/>
                </a:lnTo>
                <a:lnTo>
                  <a:pt x="1104" y="327"/>
                </a:lnTo>
                <a:lnTo>
                  <a:pt x="1107" y="328"/>
                </a:lnTo>
                <a:lnTo>
                  <a:pt x="1110" y="329"/>
                </a:lnTo>
                <a:lnTo>
                  <a:pt x="1113" y="330"/>
                </a:lnTo>
                <a:lnTo>
                  <a:pt x="1118" y="330"/>
                </a:lnTo>
                <a:lnTo>
                  <a:pt x="1099" y="342"/>
                </a:lnTo>
                <a:lnTo>
                  <a:pt x="1081" y="355"/>
                </a:lnTo>
                <a:lnTo>
                  <a:pt x="1082" y="359"/>
                </a:lnTo>
                <a:lnTo>
                  <a:pt x="1084" y="362"/>
                </a:lnTo>
                <a:lnTo>
                  <a:pt x="1087" y="366"/>
                </a:lnTo>
                <a:lnTo>
                  <a:pt x="1087" y="368"/>
                </a:lnTo>
                <a:lnTo>
                  <a:pt x="1087" y="370"/>
                </a:lnTo>
                <a:lnTo>
                  <a:pt x="1086" y="371"/>
                </a:lnTo>
                <a:lnTo>
                  <a:pt x="1085" y="371"/>
                </a:lnTo>
                <a:lnTo>
                  <a:pt x="1084" y="373"/>
                </a:lnTo>
                <a:lnTo>
                  <a:pt x="1084" y="375"/>
                </a:lnTo>
                <a:lnTo>
                  <a:pt x="1087" y="377"/>
                </a:lnTo>
                <a:lnTo>
                  <a:pt x="1088" y="379"/>
                </a:lnTo>
                <a:lnTo>
                  <a:pt x="1090" y="380"/>
                </a:lnTo>
                <a:lnTo>
                  <a:pt x="1092" y="380"/>
                </a:lnTo>
                <a:lnTo>
                  <a:pt x="1093" y="381"/>
                </a:lnTo>
                <a:lnTo>
                  <a:pt x="1092" y="382"/>
                </a:lnTo>
                <a:lnTo>
                  <a:pt x="1091" y="383"/>
                </a:lnTo>
                <a:lnTo>
                  <a:pt x="1089" y="384"/>
                </a:lnTo>
                <a:lnTo>
                  <a:pt x="1088" y="384"/>
                </a:lnTo>
                <a:lnTo>
                  <a:pt x="1087" y="383"/>
                </a:lnTo>
                <a:lnTo>
                  <a:pt x="1084" y="392"/>
                </a:lnTo>
                <a:lnTo>
                  <a:pt x="1082" y="390"/>
                </a:lnTo>
                <a:lnTo>
                  <a:pt x="1080" y="389"/>
                </a:lnTo>
                <a:lnTo>
                  <a:pt x="1077" y="388"/>
                </a:lnTo>
                <a:lnTo>
                  <a:pt x="1076" y="386"/>
                </a:lnTo>
                <a:lnTo>
                  <a:pt x="1075" y="383"/>
                </a:lnTo>
                <a:lnTo>
                  <a:pt x="1074" y="379"/>
                </a:lnTo>
                <a:lnTo>
                  <a:pt x="1073" y="369"/>
                </a:lnTo>
                <a:lnTo>
                  <a:pt x="1073" y="365"/>
                </a:lnTo>
                <a:lnTo>
                  <a:pt x="1072" y="363"/>
                </a:lnTo>
                <a:lnTo>
                  <a:pt x="1071" y="363"/>
                </a:lnTo>
                <a:lnTo>
                  <a:pt x="1070" y="366"/>
                </a:lnTo>
                <a:lnTo>
                  <a:pt x="1067" y="375"/>
                </a:lnTo>
                <a:lnTo>
                  <a:pt x="1064" y="364"/>
                </a:lnTo>
                <a:lnTo>
                  <a:pt x="1061" y="352"/>
                </a:lnTo>
                <a:lnTo>
                  <a:pt x="1056" y="353"/>
                </a:lnTo>
                <a:lnTo>
                  <a:pt x="1052" y="353"/>
                </a:lnTo>
                <a:lnTo>
                  <a:pt x="1050" y="352"/>
                </a:lnTo>
                <a:lnTo>
                  <a:pt x="1048" y="350"/>
                </a:lnTo>
                <a:lnTo>
                  <a:pt x="1047" y="347"/>
                </a:lnTo>
                <a:lnTo>
                  <a:pt x="1046" y="344"/>
                </a:lnTo>
                <a:lnTo>
                  <a:pt x="1045" y="341"/>
                </a:lnTo>
                <a:lnTo>
                  <a:pt x="1037" y="347"/>
                </a:lnTo>
                <a:lnTo>
                  <a:pt x="1034" y="350"/>
                </a:lnTo>
                <a:lnTo>
                  <a:pt x="1031" y="352"/>
                </a:lnTo>
                <a:lnTo>
                  <a:pt x="1028" y="353"/>
                </a:lnTo>
                <a:lnTo>
                  <a:pt x="1027" y="353"/>
                </a:lnTo>
                <a:lnTo>
                  <a:pt x="1028" y="352"/>
                </a:lnTo>
                <a:lnTo>
                  <a:pt x="1029" y="351"/>
                </a:lnTo>
                <a:lnTo>
                  <a:pt x="1029" y="350"/>
                </a:lnTo>
                <a:lnTo>
                  <a:pt x="1028" y="349"/>
                </a:lnTo>
                <a:lnTo>
                  <a:pt x="1023" y="349"/>
                </a:lnTo>
                <a:lnTo>
                  <a:pt x="1017" y="351"/>
                </a:lnTo>
                <a:lnTo>
                  <a:pt x="1002" y="355"/>
                </a:lnTo>
                <a:lnTo>
                  <a:pt x="994" y="357"/>
                </a:lnTo>
                <a:lnTo>
                  <a:pt x="987" y="359"/>
                </a:lnTo>
                <a:lnTo>
                  <a:pt x="979" y="359"/>
                </a:lnTo>
                <a:lnTo>
                  <a:pt x="975" y="359"/>
                </a:lnTo>
                <a:lnTo>
                  <a:pt x="971" y="358"/>
                </a:lnTo>
                <a:lnTo>
                  <a:pt x="969" y="357"/>
                </a:lnTo>
                <a:lnTo>
                  <a:pt x="968" y="354"/>
                </a:lnTo>
                <a:lnTo>
                  <a:pt x="967" y="351"/>
                </a:lnTo>
                <a:lnTo>
                  <a:pt x="966" y="348"/>
                </a:lnTo>
                <a:lnTo>
                  <a:pt x="966" y="345"/>
                </a:lnTo>
                <a:lnTo>
                  <a:pt x="967" y="343"/>
                </a:lnTo>
                <a:lnTo>
                  <a:pt x="968" y="342"/>
                </a:lnTo>
                <a:lnTo>
                  <a:pt x="969" y="341"/>
                </a:lnTo>
                <a:lnTo>
                  <a:pt x="971" y="341"/>
                </a:lnTo>
                <a:lnTo>
                  <a:pt x="970" y="340"/>
                </a:lnTo>
                <a:lnTo>
                  <a:pt x="969" y="339"/>
                </a:lnTo>
                <a:lnTo>
                  <a:pt x="969" y="337"/>
                </a:lnTo>
                <a:lnTo>
                  <a:pt x="969" y="335"/>
                </a:lnTo>
                <a:lnTo>
                  <a:pt x="977" y="336"/>
                </a:lnTo>
                <a:lnTo>
                  <a:pt x="981" y="336"/>
                </a:lnTo>
                <a:lnTo>
                  <a:pt x="986" y="335"/>
                </a:lnTo>
                <a:lnTo>
                  <a:pt x="981" y="330"/>
                </a:lnTo>
                <a:lnTo>
                  <a:pt x="975" y="323"/>
                </a:lnTo>
                <a:lnTo>
                  <a:pt x="971" y="319"/>
                </a:lnTo>
                <a:lnTo>
                  <a:pt x="968" y="316"/>
                </a:lnTo>
                <a:lnTo>
                  <a:pt x="965" y="314"/>
                </a:lnTo>
                <a:lnTo>
                  <a:pt x="963" y="313"/>
                </a:lnTo>
                <a:lnTo>
                  <a:pt x="960" y="312"/>
                </a:lnTo>
                <a:lnTo>
                  <a:pt x="957" y="312"/>
                </a:lnTo>
                <a:lnTo>
                  <a:pt x="955" y="313"/>
                </a:lnTo>
                <a:lnTo>
                  <a:pt x="954" y="313"/>
                </a:lnTo>
                <a:lnTo>
                  <a:pt x="952" y="315"/>
                </a:lnTo>
                <a:lnTo>
                  <a:pt x="951" y="317"/>
                </a:lnTo>
                <a:lnTo>
                  <a:pt x="950" y="319"/>
                </a:lnTo>
                <a:lnTo>
                  <a:pt x="948" y="321"/>
                </a:lnTo>
                <a:lnTo>
                  <a:pt x="944" y="322"/>
                </a:lnTo>
                <a:lnTo>
                  <a:pt x="941" y="322"/>
                </a:lnTo>
                <a:lnTo>
                  <a:pt x="938" y="321"/>
                </a:lnTo>
                <a:lnTo>
                  <a:pt x="936" y="321"/>
                </a:lnTo>
                <a:lnTo>
                  <a:pt x="934" y="320"/>
                </a:lnTo>
                <a:lnTo>
                  <a:pt x="930" y="317"/>
                </a:lnTo>
                <a:lnTo>
                  <a:pt x="924" y="313"/>
                </a:lnTo>
                <a:lnTo>
                  <a:pt x="918" y="312"/>
                </a:lnTo>
                <a:lnTo>
                  <a:pt x="913" y="312"/>
                </a:lnTo>
                <a:lnTo>
                  <a:pt x="908" y="312"/>
                </a:lnTo>
                <a:lnTo>
                  <a:pt x="906" y="311"/>
                </a:lnTo>
                <a:lnTo>
                  <a:pt x="904" y="310"/>
                </a:lnTo>
                <a:lnTo>
                  <a:pt x="903" y="309"/>
                </a:lnTo>
                <a:lnTo>
                  <a:pt x="903" y="308"/>
                </a:lnTo>
                <a:lnTo>
                  <a:pt x="903" y="306"/>
                </a:lnTo>
                <a:lnTo>
                  <a:pt x="903" y="303"/>
                </a:lnTo>
                <a:lnTo>
                  <a:pt x="902" y="302"/>
                </a:lnTo>
                <a:lnTo>
                  <a:pt x="901" y="302"/>
                </a:lnTo>
                <a:lnTo>
                  <a:pt x="899" y="301"/>
                </a:lnTo>
                <a:lnTo>
                  <a:pt x="898" y="301"/>
                </a:lnTo>
                <a:lnTo>
                  <a:pt x="896" y="302"/>
                </a:lnTo>
                <a:lnTo>
                  <a:pt x="895" y="304"/>
                </a:lnTo>
                <a:lnTo>
                  <a:pt x="894" y="304"/>
                </a:lnTo>
                <a:lnTo>
                  <a:pt x="893" y="304"/>
                </a:lnTo>
                <a:lnTo>
                  <a:pt x="887" y="299"/>
                </a:lnTo>
                <a:lnTo>
                  <a:pt x="881" y="296"/>
                </a:lnTo>
                <a:lnTo>
                  <a:pt x="875" y="293"/>
                </a:lnTo>
                <a:lnTo>
                  <a:pt x="860" y="286"/>
                </a:lnTo>
                <a:lnTo>
                  <a:pt x="852" y="283"/>
                </a:lnTo>
                <a:lnTo>
                  <a:pt x="844" y="281"/>
                </a:lnTo>
                <a:lnTo>
                  <a:pt x="840" y="281"/>
                </a:lnTo>
                <a:lnTo>
                  <a:pt x="836" y="281"/>
                </a:lnTo>
                <a:lnTo>
                  <a:pt x="832" y="281"/>
                </a:lnTo>
                <a:lnTo>
                  <a:pt x="828" y="282"/>
                </a:lnTo>
                <a:lnTo>
                  <a:pt x="828" y="288"/>
                </a:lnTo>
                <a:lnTo>
                  <a:pt x="819" y="292"/>
                </a:lnTo>
                <a:lnTo>
                  <a:pt x="810" y="296"/>
                </a:lnTo>
                <a:lnTo>
                  <a:pt x="808" y="288"/>
                </a:lnTo>
                <a:lnTo>
                  <a:pt x="806" y="280"/>
                </a:lnTo>
                <a:lnTo>
                  <a:pt x="805" y="273"/>
                </a:lnTo>
                <a:lnTo>
                  <a:pt x="805" y="268"/>
                </a:lnTo>
                <a:lnTo>
                  <a:pt x="803" y="270"/>
                </a:lnTo>
                <a:lnTo>
                  <a:pt x="802" y="271"/>
                </a:lnTo>
                <a:lnTo>
                  <a:pt x="799" y="274"/>
                </a:lnTo>
                <a:lnTo>
                  <a:pt x="800" y="274"/>
                </a:lnTo>
                <a:lnTo>
                  <a:pt x="801" y="277"/>
                </a:lnTo>
                <a:lnTo>
                  <a:pt x="801" y="280"/>
                </a:lnTo>
                <a:lnTo>
                  <a:pt x="800" y="284"/>
                </a:lnTo>
                <a:lnTo>
                  <a:pt x="796" y="299"/>
                </a:lnTo>
                <a:lnTo>
                  <a:pt x="790" y="299"/>
                </a:lnTo>
                <a:lnTo>
                  <a:pt x="784" y="294"/>
                </a:lnTo>
                <a:lnTo>
                  <a:pt x="774" y="285"/>
                </a:lnTo>
                <a:lnTo>
                  <a:pt x="769" y="281"/>
                </a:lnTo>
                <a:lnTo>
                  <a:pt x="764" y="276"/>
                </a:lnTo>
                <a:lnTo>
                  <a:pt x="761" y="273"/>
                </a:lnTo>
                <a:lnTo>
                  <a:pt x="760" y="271"/>
                </a:lnTo>
                <a:lnTo>
                  <a:pt x="760" y="265"/>
                </a:lnTo>
                <a:lnTo>
                  <a:pt x="754" y="265"/>
                </a:lnTo>
                <a:lnTo>
                  <a:pt x="754" y="262"/>
                </a:lnTo>
                <a:lnTo>
                  <a:pt x="750" y="260"/>
                </a:lnTo>
                <a:lnTo>
                  <a:pt x="746" y="257"/>
                </a:lnTo>
                <a:lnTo>
                  <a:pt x="738" y="251"/>
                </a:lnTo>
                <a:lnTo>
                  <a:pt x="731" y="244"/>
                </a:lnTo>
                <a:lnTo>
                  <a:pt x="723" y="237"/>
                </a:lnTo>
                <a:lnTo>
                  <a:pt x="720" y="251"/>
                </a:lnTo>
                <a:lnTo>
                  <a:pt x="722" y="251"/>
                </a:lnTo>
                <a:lnTo>
                  <a:pt x="723" y="252"/>
                </a:lnTo>
                <a:lnTo>
                  <a:pt x="723" y="253"/>
                </a:lnTo>
                <a:lnTo>
                  <a:pt x="723" y="254"/>
                </a:lnTo>
                <a:lnTo>
                  <a:pt x="723" y="255"/>
                </a:lnTo>
                <a:lnTo>
                  <a:pt x="723" y="256"/>
                </a:lnTo>
                <a:lnTo>
                  <a:pt x="721" y="257"/>
                </a:lnTo>
                <a:lnTo>
                  <a:pt x="720" y="257"/>
                </a:lnTo>
                <a:lnTo>
                  <a:pt x="716" y="267"/>
                </a:lnTo>
                <a:lnTo>
                  <a:pt x="713" y="273"/>
                </a:lnTo>
                <a:lnTo>
                  <a:pt x="712" y="275"/>
                </a:lnTo>
                <a:lnTo>
                  <a:pt x="712" y="276"/>
                </a:lnTo>
                <a:lnTo>
                  <a:pt x="710" y="276"/>
                </a:lnTo>
                <a:lnTo>
                  <a:pt x="707" y="275"/>
                </a:lnTo>
                <a:lnTo>
                  <a:pt x="704" y="274"/>
                </a:lnTo>
                <a:lnTo>
                  <a:pt x="700" y="274"/>
                </a:lnTo>
                <a:lnTo>
                  <a:pt x="696" y="275"/>
                </a:lnTo>
                <a:lnTo>
                  <a:pt x="693" y="277"/>
                </a:lnTo>
                <a:lnTo>
                  <a:pt x="692" y="278"/>
                </a:lnTo>
                <a:lnTo>
                  <a:pt x="691" y="279"/>
                </a:lnTo>
                <a:lnTo>
                  <a:pt x="689" y="282"/>
                </a:lnTo>
                <a:lnTo>
                  <a:pt x="686" y="290"/>
                </a:lnTo>
                <a:lnTo>
                  <a:pt x="684" y="299"/>
                </a:lnTo>
                <a:lnTo>
                  <a:pt x="681" y="299"/>
                </a:lnTo>
                <a:lnTo>
                  <a:pt x="682" y="299"/>
                </a:lnTo>
                <a:lnTo>
                  <a:pt x="682" y="298"/>
                </a:lnTo>
                <a:lnTo>
                  <a:pt x="681" y="296"/>
                </a:lnTo>
                <a:lnTo>
                  <a:pt x="678" y="293"/>
                </a:lnTo>
                <a:lnTo>
                  <a:pt x="674" y="296"/>
                </a:lnTo>
                <a:lnTo>
                  <a:pt x="672" y="298"/>
                </a:lnTo>
                <a:lnTo>
                  <a:pt x="671" y="298"/>
                </a:lnTo>
                <a:lnTo>
                  <a:pt x="670" y="299"/>
                </a:lnTo>
                <a:lnTo>
                  <a:pt x="670" y="293"/>
                </a:lnTo>
                <a:lnTo>
                  <a:pt x="660" y="297"/>
                </a:lnTo>
                <a:lnTo>
                  <a:pt x="656" y="300"/>
                </a:lnTo>
                <a:lnTo>
                  <a:pt x="653" y="302"/>
                </a:lnTo>
                <a:lnTo>
                  <a:pt x="647" y="319"/>
                </a:lnTo>
                <a:lnTo>
                  <a:pt x="646" y="319"/>
                </a:lnTo>
                <a:lnTo>
                  <a:pt x="644" y="320"/>
                </a:lnTo>
                <a:lnTo>
                  <a:pt x="641" y="320"/>
                </a:lnTo>
                <a:lnTo>
                  <a:pt x="638" y="320"/>
                </a:lnTo>
                <a:lnTo>
                  <a:pt x="637" y="321"/>
                </a:lnTo>
                <a:lnTo>
                  <a:pt x="636" y="321"/>
                </a:lnTo>
                <a:lnTo>
                  <a:pt x="635" y="321"/>
                </a:lnTo>
                <a:lnTo>
                  <a:pt x="635" y="320"/>
                </a:lnTo>
                <a:lnTo>
                  <a:pt x="636" y="318"/>
                </a:lnTo>
                <a:lnTo>
                  <a:pt x="633" y="319"/>
                </a:lnTo>
                <a:lnTo>
                  <a:pt x="643" y="301"/>
                </a:lnTo>
                <a:lnTo>
                  <a:pt x="649" y="290"/>
                </a:lnTo>
                <a:lnTo>
                  <a:pt x="653" y="285"/>
                </a:lnTo>
                <a:lnTo>
                  <a:pt x="656" y="283"/>
                </a:lnTo>
                <a:lnTo>
                  <a:pt x="660" y="282"/>
                </a:lnTo>
                <a:lnTo>
                  <a:pt x="668" y="281"/>
                </a:lnTo>
                <a:lnTo>
                  <a:pt x="676" y="280"/>
                </a:lnTo>
                <a:lnTo>
                  <a:pt x="680" y="278"/>
                </a:lnTo>
                <a:lnTo>
                  <a:pt x="684" y="276"/>
                </a:lnTo>
                <a:lnTo>
                  <a:pt x="691" y="271"/>
                </a:lnTo>
                <a:lnTo>
                  <a:pt x="696" y="268"/>
                </a:lnTo>
                <a:lnTo>
                  <a:pt x="698" y="265"/>
                </a:lnTo>
                <a:lnTo>
                  <a:pt x="698" y="264"/>
                </a:lnTo>
                <a:lnTo>
                  <a:pt x="697" y="263"/>
                </a:lnTo>
                <a:lnTo>
                  <a:pt x="694" y="262"/>
                </a:lnTo>
                <a:lnTo>
                  <a:pt x="690" y="261"/>
                </a:lnTo>
                <a:lnTo>
                  <a:pt x="675" y="259"/>
                </a:lnTo>
                <a:lnTo>
                  <a:pt x="673" y="264"/>
                </a:lnTo>
                <a:lnTo>
                  <a:pt x="672" y="268"/>
                </a:lnTo>
                <a:lnTo>
                  <a:pt x="671" y="272"/>
                </a:lnTo>
                <a:lnTo>
                  <a:pt x="670" y="276"/>
                </a:lnTo>
                <a:lnTo>
                  <a:pt x="668" y="276"/>
                </a:lnTo>
                <a:lnTo>
                  <a:pt x="667" y="275"/>
                </a:lnTo>
                <a:lnTo>
                  <a:pt x="665" y="273"/>
                </a:lnTo>
                <a:lnTo>
                  <a:pt x="661" y="271"/>
                </a:lnTo>
                <a:lnTo>
                  <a:pt x="656" y="272"/>
                </a:lnTo>
                <a:lnTo>
                  <a:pt x="648" y="275"/>
                </a:lnTo>
                <a:lnTo>
                  <a:pt x="636" y="279"/>
                </a:lnTo>
                <a:lnTo>
                  <a:pt x="635" y="281"/>
                </a:lnTo>
                <a:lnTo>
                  <a:pt x="635" y="282"/>
                </a:lnTo>
                <a:lnTo>
                  <a:pt x="635" y="285"/>
                </a:lnTo>
                <a:lnTo>
                  <a:pt x="635" y="288"/>
                </a:lnTo>
                <a:lnTo>
                  <a:pt x="634" y="289"/>
                </a:lnTo>
                <a:lnTo>
                  <a:pt x="633" y="290"/>
                </a:lnTo>
                <a:lnTo>
                  <a:pt x="630" y="291"/>
                </a:lnTo>
                <a:lnTo>
                  <a:pt x="627" y="292"/>
                </a:lnTo>
                <a:lnTo>
                  <a:pt x="624" y="292"/>
                </a:lnTo>
                <a:lnTo>
                  <a:pt x="622" y="293"/>
                </a:lnTo>
                <a:lnTo>
                  <a:pt x="621" y="292"/>
                </a:lnTo>
                <a:lnTo>
                  <a:pt x="621" y="289"/>
                </a:lnTo>
                <a:lnTo>
                  <a:pt x="622" y="285"/>
                </a:lnTo>
                <a:lnTo>
                  <a:pt x="618" y="283"/>
                </a:lnTo>
                <a:lnTo>
                  <a:pt x="615" y="282"/>
                </a:lnTo>
                <a:lnTo>
                  <a:pt x="613" y="281"/>
                </a:lnTo>
                <a:lnTo>
                  <a:pt x="610" y="279"/>
                </a:lnTo>
                <a:lnTo>
                  <a:pt x="610" y="282"/>
                </a:lnTo>
                <a:lnTo>
                  <a:pt x="609" y="284"/>
                </a:lnTo>
                <a:lnTo>
                  <a:pt x="609" y="288"/>
                </a:lnTo>
                <a:lnTo>
                  <a:pt x="609" y="292"/>
                </a:lnTo>
                <a:lnTo>
                  <a:pt x="608" y="296"/>
                </a:lnTo>
                <a:lnTo>
                  <a:pt x="607" y="297"/>
                </a:lnTo>
                <a:lnTo>
                  <a:pt x="606" y="297"/>
                </a:lnTo>
                <a:lnTo>
                  <a:pt x="605" y="296"/>
                </a:lnTo>
                <a:lnTo>
                  <a:pt x="605" y="294"/>
                </a:lnTo>
                <a:lnTo>
                  <a:pt x="605" y="293"/>
                </a:lnTo>
                <a:lnTo>
                  <a:pt x="602" y="293"/>
                </a:lnTo>
                <a:lnTo>
                  <a:pt x="600" y="293"/>
                </a:lnTo>
                <a:lnTo>
                  <a:pt x="599" y="294"/>
                </a:lnTo>
                <a:lnTo>
                  <a:pt x="599" y="296"/>
                </a:lnTo>
                <a:lnTo>
                  <a:pt x="600" y="299"/>
                </a:lnTo>
                <a:lnTo>
                  <a:pt x="600" y="301"/>
                </a:lnTo>
                <a:lnTo>
                  <a:pt x="599" y="302"/>
                </a:lnTo>
                <a:lnTo>
                  <a:pt x="596" y="302"/>
                </a:lnTo>
                <a:lnTo>
                  <a:pt x="592" y="301"/>
                </a:lnTo>
                <a:lnTo>
                  <a:pt x="587" y="300"/>
                </a:lnTo>
                <a:lnTo>
                  <a:pt x="582" y="299"/>
                </a:lnTo>
                <a:lnTo>
                  <a:pt x="582" y="301"/>
                </a:lnTo>
                <a:lnTo>
                  <a:pt x="582" y="303"/>
                </a:lnTo>
                <a:lnTo>
                  <a:pt x="582" y="304"/>
                </a:lnTo>
                <a:lnTo>
                  <a:pt x="583" y="304"/>
                </a:lnTo>
                <a:lnTo>
                  <a:pt x="585" y="304"/>
                </a:lnTo>
                <a:lnTo>
                  <a:pt x="585" y="307"/>
                </a:lnTo>
                <a:lnTo>
                  <a:pt x="589" y="308"/>
                </a:lnTo>
                <a:lnTo>
                  <a:pt x="591" y="310"/>
                </a:lnTo>
                <a:lnTo>
                  <a:pt x="593" y="313"/>
                </a:lnTo>
                <a:lnTo>
                  <a:pt x="593" y="314"/>
                </a:lnTo>
                <a:lnTo>
                  <a:pt x="593" y="315"/>
                </a:lnTo>
                <a:lnTo>
                  <a:pt x="591" y="316"/>
                </a:lnTo>
                <a:lnTo>
                  <a:pt x="590" y="316"/>
                </a:lnTo>
                <a:lnTo>
                  <a:pt x="588" y="316"/>
                </a:lnTo>
                <a:lnTo>
                  <a:pt x="585" y="316"/>
                </a:lnTo>
                <a:lnTo>
                  <a:pt x="582" y="307"/>
                </a:lnTo>
                <a:lnTo>
                  <a:pt x="581" y="306"/>
                </a:lnTo>
                <a:lnTo>
                  <a:pt x="579" y="306"/>
                </a:lnTo>
                <a:lnTo>
                  <a:pt x="576" y="305"/>
                </a:lnTo>
                <a:lnTo>
                  <a:pt x="572" y="305"/>
                </a:lnTo>
                <a:lnTo>
                  <a:pt x="571" y="305"/>
                </a:lnTo>
                <a:lnTo>
                  <a:pt x="568" y="304"/>
                </a:lnTo>
                <a:lnTo>
                  <a:pt x="565" y="299"/>
                </a:lnTo>
                <a:lnTo>
                  <a:pt x="544" y="291"/>
                </a:lnTo>
                <a:lnTo>
                  <a:pt x="534" y="287"/>
                </a:lnTo>
                <a:lnTo>
                  <a:pt x="530" y="285"/>
                </a:lnTo>
                <a:lnTo>
                  <a:pt x="526" y="282"/>
                </a:lnTo>
                <a:lnTo>
                  <a:pt x="525" y="279"/>
                </a:lnTo>
                <a:lnTo>
                  <a:pt x="523" y="276"/>
                </a:lnTo>
                <a:lnTo>
                  <a:pt x="519" y="276"/>
                </a:lnTo>
                <a:lnTo>
                  <a:pt x="516" y="276"/>
                </a:lnTo>
                <a:lnTo>
                  <a:pt x="513" y="276"/>
                </a:lnTo>
                <a:lnTo>
                  <a:pt x="510" y="277"/>
                </a:lnTo>
                <a:lnTo>
                  <a:pt x="508" y="278"/>
                </a:lnTo>
                <a:lnTo>
                  <a:pt x="505" y="279"/>
                </a:lnTo>
                <a:lnTo>
                  <a:pt x="502" y="279"/>
                </a:lnTo>
                <a:lnTo>
                  <a:pt x="498" y="279"/>
                </a:lnTo>
                <a:lnTo>
                  <a:pt x="494" y="278"/>
                </a:lnTo>
                <a:lnTo>
                  <a:pt x="489" y="277"/>
                </a:lnTo>
                <a:lnTo>
                  <a:pt x="480" y="272"/>
                </a:lnTo>
                <a:lnTo>
                  <a:pt x="472" y="268"/>
                </a:lnTo>
                <a:lnTo>
                  <a:pt x="463" y="265"/>
                </a:lnTo>
                <a:lnTo>
                  <a:pt x="459" y="263"/>
                </a:lnTo>
                <a:lnTo>
                  <a:pt x="454" y="262"/>
                </a:lnTo>
                <a:lnTo>
                  <a:pt x="449" y="262"/>
                </a:lnTo>
                <a:lnTo>
                  <a:pt x="445" y="262"/>
                </a:lnTo>
                <a:lnTo>
                  <a:pt x="445" y="271"/>
                </a:lnTo>
                <a:lnTo>
                  <a:pt x="435" y="271"/>
                </a:lnTo>
                <a:lnTo>
                  <a:pt x="428" y="271"/>
                </a:lnTo>
                <a:lnTo>
                  <a:pt x="425" y="265"/>
                </a:lnTo>
                <a:lnTo>
                  <a:pt x="414" y="265"/>
                </a:lnTo>
                <a:lnTo>
                  <a:pt x="402" y="265"/>
                </a:lnTo>
                <a:lnTo>
                  <a:pt x="402" y="259"/>
                </a:lnTo>
                <a:lnTo>
                  <a:pt x="398" y="259"/>
                </a:lnTo>
                <a:lnTo>
                  <a:pt x="393" y="259"/>
                </a:lnTo>
                <a:lnTo>
                  <a:pt x="382" y="261"/>
                </a:lnTo>
                <a:lnTo>
                  <a:pt x="372" y="262"/>
                </a:lnTo>
                <a:lnTo>
                  <a:pt x="367" y="262"/>
                </a:lnTo>
                <a:lnTo>
                  <a:pt x="363" y="262"/>
                </a:lnTo>
                <a:lnTo>
                  <a:pt x="360" y="257"/>
                </a:lnTo>
                <a:lnTo>
                  <a:pt x="359" y="257"/>
                </a:lnTo>
                <a:lnTo>
                  <a:pt x="358" y="257"/>
                </a:lnTo>
                <a:lnTo>
                  <a:pt x="357" y="258"/>
                </a:lnTo>
                <a:lnTo>
                  <a:pt x="355" y="259"/>
                </a:lnTo>
                <a:lnTo>
                  <a:pt x="354" y="260"/>
                </a:lnTo>
                <a:lnTo>
                  <a:pt x="352" y="259"/>
                </a:lnTo>
                <a:lnTo>
                  <a:pt x="349" y="258"/>
                </a:lnTo>
                <a:lnTo>
                  <a:pt x="345" y="255"/>
                </a:lnTo>
                <a:lnTo>
                  <a:pt x="341" y="252"/>
                </a:lnTo>
                <a:lnTo>
                  <a:pt x="338" y="251"/>
                </a:lnTo>
                <a:lnTo>
                  <a:pt x="333" y="251"/>
                </a:lnTo>
                <a:lnTo>
                  <a:pt x="329" y="251"/>
                </a:lnTo>
                <a:lnTo>
                  <a:pt x="325" y="252"/>
                </a:lnTo>
                <a:lnTo>
                  <a:pt x="322" y="254"/>
                </a:lnTo>
                <a:lnTo>
                  <a:pt x="319" y="255"/>
                </a:lnTo>
                <a:lnTo>
                  <a:pt x="315" y="256"/>
                </a:lnTo>
                <a:lnTo>
                  <a:pt x="311" y="257"/>
                </a:lnTo>
                <a:lnTo>
                  <a:pt x="307" y="257"/>
                </a:lnTo>
                <a:lnTo>
                  <a:pt x="301" y="256"/>
                </a:lnTo>
                <a:lnTo>
                  <a:pt x="292" y="253"/>
                </a:lnTo>
                <a:lnTo>
                  <a:pt x="276" y="248"/>
                </a:lnTo>
                <a:lnTo>
                  <a:pt x="273" y="243"/>
                </a:lnTo>
                <a:lnTo>
                  <a:pt x="269" y="242"/>
                </a:lnTo>
                <a:lnTo>
                  <a:pt x="265" y="242"/>
                </a:lnTo>
                <a:lnTo>
                  <a:pt x="257" y="244"/>
                </a:lnTo>
                <a:lnTo>
                  <a:pt x="250" y="245"/>
                </a:lnTo>
                <a:lnTo>
                  <a:pt x="247" y="245"/>
                </a:lnTo>
                <a:lnTo>
                  <a:pt x="245" y="245"/>
                </a:lnTo>
                <a:lnTo>
                  <a:pt x="243" y="245"/>
                </a:lnTo>
                <a:lnTo>
                  <a:pt x="242" y="243"/>
                </a:lnTo>
                <a:lnTo>
                  <a:pt x="240" y="240"/>
                </a:lnTo>
                <a:lnTo>
                  <a:pt x="238" y="237"/>
                </a:lnTo>
                <a:lnTo>
                  <a:pt x="236" y="234"/>
                </a:lnTo>
                <a:lnTo>
                  <a:pt x="228" y="240"/>
                </a:lnTo>
                <a:lnTo>
                  <a:pt x="220" y="245"/>
                </a:lnTo>
                <a:lnTo>
                  <a:pt x="219" y="244"/>
                </a:lnTo>
                <a:lnTo>
                  <a:pt x="218" y="243"/>
                </a:lnTo>
                <a:lnTo>
                  <a:pt x="218" y="240"/>
                </a:lnTo>
                <a:lnTo>
                  <a:pt x="218" y="237"/>
                </a:lnTo>
                <a:lnTo>
                  <a:pt x="217" y="233"/>
                </a:lnTo>
                <a:lnTo>
                  <a:pt x="215" y="230"/>
                </a:lnTo>
                <a:lnTo>
                  <a:pt x="214" y="229"/>
                </a:lnTo>
                <a:lnTo>
                  <a:pt x="212" y="228"/>
                </a:lnTo>
                <a:lnTo>
                  <a:pt x="209" y="228"/>
                </a:lnTo>
                <a:lnTo>
                  <a:pt x="206" y="227"/>
                </a:lnTo>
                <a:lnTo>
                  <a:pt x="202" y="228"/>
                </a:lnTo>
                <a:lnTo>
                  <a:pt x="197" y="229"/>
                </a:lnTo>
                <a:lnTo>
                  <a:pt x="195" y="229"/>
                </a:lnTo>
                <a:lnTo>
                  <a:pt x="193" y="231"/>
                </a:lnTo>
                <a:lnTo>
                  <a:pt x="189" y="235"/>
                </a:lnTo>
                <a:lnTo>
                  <a:pt x="184" y="240"/>
                </a:lnTo>
                <a:lnTo>
                  <a:pt x="180" y="243"/>
                </a:lnTo>
                <a:lnTo>
                  <a:pt x="178" y="243"/>
                </a:lnTo>
                <a:lnTo>
                  <a:pt x="176" y="243"/>
                </a:lnTo>
                <a:lnTo>
                  <a:pt x="172" y="243"/>
                </a:lnTo>
                <a:lnTo>
                  <a:pt x="167" y="242"/>
                </a:lnTo>
                <a:lnTo>
                  <a:pt x="165" y="242"/>
                </a:lnTo>
                <a:lnTo>
                  <a:pt x="163" y="243"/>
                </a:lnTo>
                <a:lnTo>
                  <a:pt x="162" y="244"/>
                </a:lnTo>
                <a:lnTo>
                  <a:pt x="161" y="246"/>
                </a:lnTo>
                <a:lnTo>
                  <a:pt x="160" y="248"/>
                </a:lnTo>
                <a:lnTo>
                  <a:pt x="159" y="248"/>
                </a:lnTo>
                <a:lnTo>
                  <a:pt x="158" y="248"/>
                </a:lnTo>
                <a:lnTo>
                  <a:pt x="157" y="247"/>
                </a:lnTo>
                <a:lnTo>
                  <a:pt x="157" y="244"/>
                </a:lnTo>
                <a:lnTo>
                  <a:pt x="157" y="243"/>
                </a:lnTo>
                <a:lnTo>
                  <a:pt x="156" y="242"/>
                </a:lnTo>
                <a:lnTo>
                  <a:pt x="154" y="242"/>
                </a:lnTo>
                <a:lnTo>
                  <a:pt x="152" y="243"/>
                </a:lnTo>
                <a:lnTo>
                  <a:pt x="152" y="248"/>
                </a:lnTo>
                <a:lnTo>
                  <a:pt x="150" y="249"/>
                </a:lnTo>
                <a:lnTo>
                  <a:pt x="148" y="249"/>
                </a:lnTo>
                <a:lnTo>
                  <a:pt x="144" y="248"/>
                </a:lnTo>
                <a:lnTo>
                  <a:pt x="142" y="251"/>
                </a:lnTo>
                <a:lnTo>
                  <a:pt x="141" y="254"/>
                </a:lnTo>
                <a:lnTo>
                  <a:pt x="138" y="254"/>
                </a:lnTo>
                <a:lnTo>
                  <a:pt x="136" y="254"/>
                </a:lnTo>
                <a:lnTo>
                  <a:pt x="131" y="254"/>
                </a:lnTo>
                <a:lnTo>
                  <a:pt x="126" y="253"/>
                </a:lnTo>
                <a:lnTo>
                  <a:pt x="123" y="253"/>
                </a:lnTo>
                <a:lnTo>
                  <a:pt x="121" y="254"/>
                </a:lnTo>
                <a:lnTo>
                  <a:pt x="118" y="255"/>
                </a:lnTo>
                <a:lnTo>
                  <a:pt x="116" y="257"/>
                </a:lnTo>
                <a:lnTo>
                  <a:pt x="114" y="260"/>
                </a:lnTo>
                <a:lnTo>
                  <a:pt x="112" y="263"/>
                </a:lnTo>
                <a:lnTo>
                  <a:pt x="108" y="269"/>
                </a:lnTo>
                <a:lnTo>
                  <a:pt x="106" y="272"/>
                </a:lnTo>
                <a:lnTo>
                  <a:pt x="104" y="274"/>
                </a:lnTo>
                <a:lnTo>
                  <a:pt x="102" y="274"/>
                </a:lnTo>
                <a:lnTo>
                  <a:pt x="100" y="275"/>
                </a:lnTo>
                <a:lnTo>
                  <a:pt x="97" y="275"/>
                </a:lnTo>
                <a:lnTo>
                  <a:pt x="96" y="275"/>
                </a:lnTo>
                <a:lnTo>
                  <a:pt x="96" y="276"/>
                </a:lnTo>
                <a:lnTo>
                  <a:pt x="95" y="279"/>
                </a:lnTo>
                <a:lnTo>
                  <a:pt x="94" y="283"/>
                </a:lnTo>
                <a:lnTo>
                  <a:pt x="91" y="294"/>
                </a:lnTo>
                <a:lnTo>
                  <a:pt x="89" y="305"/>
                </a:lnTo>
                <a:lnTo>
                  <a:pt x="88" y="308"/>
                </a:lnTo>
                <a:lnTo>
                  <a:pt x="87" y="310"/>
                </a:lnTo>
                <a:lnTo>
                  <a:pt x="84" y="312"/>
                </a:lnTo>
                <a:lnTo>
                  <a:pt x="80" y="313"/>
                </a:lnTo>
                <a:lnTo>
                  <a:pt x="76" y="313"/>
                </a:lnTo>
                <a:lnTo>
                  <a:pt x="71" y="313"/>
                </a:lnTo>
                <a:lnTo>
                  <a:pt x="62" y="313"/>
                </a:lnTo>
                <a:lnTo>
                  <a:pt x="56" y="313"/>
                </a:lnTo>
                <a:lnTo>
                  <a:pt x="55" y="314"/>
                </a:lnTo>
                <a:lnTo>
                  <a:pt x="53" y="316"/>
                </a:lnTo>
                <a:lnTo>
                  <a:pt x="50" y="318"/>
                </a:lnTo>
                <a:lnTo>
                  <a:pt x="49" y="318"/>
                </a:lnTo>
                <a:lnTo>
                  <a:pt x="48" y="319"/>
                </a:lnTo>
                <a:lnTo>
                  <a:pt x="41" y="316"/>
                </a:lnTo>
                <a:lnTo>
                  <a:pt x="38" y="315"/>
                </a:lnTo>
                <a:lnTo>
                  <a:pt x="36" y="315"/>
                </a:lnTo>
                <a:lnTo>
                  <a:pt x="33" y="315"/>
                </a:lnTo>
                <a:lnTo>
                  <a:pt x="31" y="316"/>
                </a:lnTo>
                <a:lnTo>
                  <a:pt x="31" y="333"/>
                </a:lnTo>
                <a:lnTo>
                  <a:pt x="31" y="334"/>
                </a:lnTo>
                <a:lnTo>
                  <a:pt x="30" y="335"/>
                </a:lnTo>
                <a:lnTo>
                  <a:pt x="28" y="338"/>
                </a:lnTo>
                <a:lnTo>
                  <a:pt x="31" y="339"/>
                </a:lnTo>
                <a:lnTo>
                  <a:pt x="34" y="341"/>
                </a:lnTo>
                <a:lnTo>
                  <a:pt x="40" y="342"/>
                </a:lnTo>
                <a:lnTo>
                  <a:pt x="45" y="344"/>
                </a:lnTo>
                <a:lnTo>
                  <a:pt x="51" y="347"/>
                </a:lnTo>
                <a:lnTo>
                  <a:pt x="52" y="348"/>
                </a:lnTo>
                <a:lnTo>
                  <a:pt x="54" y="350"/>
                </a:lnTo>
                <a:lnTo>
                  <a:pt x="58" y="354"/>
                </a:lnTo>
                <a:lnTo>
                  <a:pt x="62" y="358"/>
                </a:lnTo>
                <a:lnTo>
                  <a:pt x="65" y="361"/>
                </a:lnTo>
                <a:lnTo>
                  <a:pt x="67" y="361"/>
                </a:lnTo>
                <a:lnTo>
                  <a:pt x="71" y="360"/>
                </a:lnTo>
                <a:lnTo>
                  <a:pt x="74" y="360"/>
                </a:lnTo>
                <a:lnTo>
                  <a:pt x="76" y="361"/>
                </a:lnTo>
                <a:lnTo>
                  <a:pt x="77" y="362"/>
                </a:lnTo>
                <a:lnTo>
                  <a:pt x="77" y="364"/>
                </a:lnTo>
                <a:lnTo>
                  <a:pt x="77" y="368"/>
                </a:lnTo>
                <a:lnTo>
                  <a:pt x="77" y="372"/>
                </a:lnTo>
                <a:lnTo>
                  <a:pt x="77" y="373"/>
                </a:lnTo>
                <a:lnTo>
                  <a:pt x="77" y="374"/>
                </a:lnTo>
                <a:lnTo>
                  <a:pt x="79" y="375"/>
                </a:lnTo>
                <a:lnTo>
                  <a:pt x="82" y="376"/>
                </a:lnTo>
                <a:lnTo>
                  <a:pt x="84" y="375"/>
                </a:lnTo>
                <a:lnTo>
                  <a:pt x="86" y="375"/>
                </a:lnTo>
                <a:lnTo>
                  <a:pt x="88" y="374"/>
                </a:lnTo>
                <a:lnTo>
                  <a:pt x="90" y="372"/>
                </a:lnTo>
                <a:lnTo>
                  <a:pt x="92" y="372"/>
                </a:lnTo>
                <a:lnTo>
                  <a:pt x="95" y="371"/>
                </a:lnTo>
                <a:lnTo>
                  <a:pt x="99" y="372"/>
                </a:lnTo>
                <a:lnTo>
                  <a:pt x="104" y="372"/>
                </a:lnTo>
                <a:lnTo>
                  <a:pt x="107" y="372"/>
                </a:lnTo>
                <a:lnTo>
                  <a:pt x="108" y="372"/>
                </a:lnTo>
                <a:lnTo>
                  <a:pt x="107" y="372"/>
                </a:lnTo>
                <a:lnTo>
                  <a:pt x="110" y="372"/>
                </a:lnTo>
                <a:lnTo>
                  <a:pt x="112" y="372"/>
                </a:lnTo>
                <a:lnTo>
                  <a:pt x="112" y="373"/>
                </a:lnTo>
                <a:lnTo>
                  <a:pt x="112" y="374"/>
                </a:lnTo>
                <a:lnTo>
                  <a:pt x="112" y="375"/>
                </a:lnTo>
                <a:lnTo>
                  <a:pt x="112" y="377"/>
                </a:lnTo>
                <a:lnTo>
                  <a:pt x="111" y="379"/>
                </a:lnTo>
                <a:lnTo>
                  <a:pt x="109" y="380"/>
                </a:lnTo>
                <a:lnTo>
                  <a:pt x="107" y="380"/>
                </a:lnTo>
                <a:lnTo>
                  <a:pt x="124" y="389"/>
                </a:lnTo>
                <a:lnTo>
                  <a:pt x="123" y="388"/>
                </a:lnTo>
                <a:lnTo>
                  <a:pt x="126" y="387"/>
                </a:lnTo>
                <a:lnTo>
                  <a:pt x="132" y="386"/>
                </a:lnTo>
                <a:lnTo>
                  <a:pt x="132" y="390"/>
                </a:lnTo>
                <a:lnTo>
                  <a:pt x="132" y="395"/>
                </a:lnTo>
                <a:lnTo>
                  <a:pt x="126" y="394"/>
                </a:lnTo>
                <a:lnTo>
                  <a:pt x="122" y="393"/>
                </a:lnTo>
                <a:lnTo>
                  <a:pt x="113" y="392"/>
                </a:lnTo>
                <a:lnTo>
                  <a:pt x="112" y="393"/>
                </a:lnTo>
                <a:lnTo>
                  <a:pt x="110" y="395"/>
                </a:lnTo>
                <a:lnTo>
                  <a:pt x="107" y="397"/>
                </a:lnTo>
                <a:lnTo>
                  <a:pt x="113" y="397"/>
                </a:lnTo>
                <a:lnTo>
                  <a:pt x="118" y="397"/>
                </a:lnTo>
                <a:lnTo>
                  <a:pt x="121" y="409"/>
                </a:lnTo>
                <a:lnTo>
                  <a:pt x="118" y="403"/>
                </a:lnTo>
                <a:lnTo>
                  <a:pt x="107" y="411"/>
                </a:lnTo>
                <a:lnTo>
                  <a:pt x="102" y="411"/>
                </a:lnTo>
                <a:lnTo>
                  <a:pt x="97" y="411"/>
                </a:lnTo>
                <a:lnTo>
                  <a:pt x="92" y="410"/>
                </a:lnTo>
                <a:lnTo>
                  <a:pt x="87" y="408"/>
                </a:lnTo>
                <a:lnTo>
                  <a:pt x="78" y="405"/>
                </a:lnTo>
                <a:lnTo>
                  <a:pt x="70" y="403"/>
                </a:lnTo>
                <a:lnTo>
                  <a:pt x="72" y="402"/>
                </a:lnTo>
                <a:lnTo>
                  <a:pt x="73" y="401"/>
                </a:lnTo>
                <a:lnTo>
                  <a:pt x="73" y="399"/>
                </a:lnTo>
                <a:lnTo>
                  <a:pt x="73" y="396"/>
                </a:lnTo>
                <a:lnTo>
                  <a:pt x="73" y="393"/>
                </a:lnTo>
                <a:lnTo>
                  <a:pt x="71" y="387"/>
                </a:lnTo>
                <a:lnTo>
                  <a:pt x="70" y="383"/>
                </a:lnTo>
                <a:lnTo>
                  <a:pt x="53" y="389"/>
                </a:lnTo>
                <a:lnTo>
                  <a:pt x="45" y="391"/>
                </a:lnTo>
                <a:lnTo>
                  <a:pt x="37" y="395"/>
                </a:lnTo>
                <a:lnTo>
                  <a:pt x="37" y="400"/>
                </a:lnTo>
                <a:lnTo>
                  <a:pt x="37" y="406"/>
                </a:lnTo>
                <a:lnTo>
                  <a:pt x="34" y="407"/>
                </a:lnTo>
                <a:lnTo>
                  <a:pt x="32" y="407"/>
                </a:lnTo>
                <a:lnTo>
                  <a:pt x="28" y="405"/>
                </a:lnTo>
                <a:lnTo>
                  <a:pt x="25" y="403"/>
                </a:lnTo>
                <a:lnTo>
                  <a:pt x="22" y="403"/>
                </a:lnTo>
                <a:lnTo>
                  <a:pt x="20" y="403"/>
                </a:lnTo>
                <a:lnTo>
                  <a:pt x="18" y="404"/>
                </a:lnTo>
                <a:lnTo>
                  <a:pt x="15" y="405"/>
                </a:lnTo>
                <a:lnTo>
                  <a:pt x="10" y="409"/>
                </a:lnTo>
                <a:lnTo>
                  <a:pt x="0" y="417"/>
                </a:lnTo>
                <a:lnTo>
                  <a:pt x="3" y="423"/>
                </a:lnTo>
                <a:lnTo>
                  <a:pt x="12" y="423"/>
                </a:lnTo>
                <a:lnTo>
                  <a:pt x="18" y="424"/>
                </a:lnTo>
                <a:lnTo>
                  <a:pt x="22" y="424"/>
                </a:lnTo>
                <a:lnTo>
                  <a:pt x="26" y="425"/>
                </a:lnTo>
                <a:lnTo>
                  <a:pt x="27" y="426"/>
                </a:lnTo>
                <a:lnTo>
                  <a:pt x="27" y="427"/>
                </a:lnTo>
                <a:lnTo>
                  <a:pt x="26" y="428"/>
                </a:lnTo>
                <a:lnTo>
                  <a:pt x="24" y="429"/>
                </a:lnTo>
                <a:lnTo>
                  <a:pt x="17" y="431"/>
                </a:lnTo>
                <a:lnTo>
                  <a:pt x="19" y="433"/>
                </a:lnTo>
                <a:lnTo>
                  <a:pt x="20" y="436"/>
                </a:lnTo>
                <a:lnTo>
                  <a:pt x="22" y="438"/>
                </a:lnTo>
                <a:lnTo>
                  <a:pt x="25" y="440"/>
                </a:lnTo>
                <a:lnTo>
                  <a:pt x="26" y="442"/>
                </a:lnTo>
                <a:lnTo>
                  <a:pt x="26" y="445"/>
                </a:lnTo>
                <a:lnTo>
                  <a:pt x="27" y="446"/>
                </a:lnTo>
                <a:lnTo>
                  <a:pt x="28" y="448"/>
                </a:lnTo>
                <a:lnTo>
                  <a:pt x="31" y="450"/>
                </a:lnTo>
                <a:lnTo>
                  <a:pt x="34" y="451"/>
                </a:lnTo>
                <a:lnTo>
                  <a:pt x="38" y="452"/>
                </a:lnTo>
                <a:lnTo>
                  <a:pt x="42" y="452"/>
                </a:lnTo>
                <a:lnTo>
                  <a:pt x="49" y="452"/>
                </a:lnTo>
                <a:lnTo>
                  <a:pt x="57" y="452"/>
                </a:lnTo>
                <a:lnTo>
                  <a:pt x="73" y="449"/>
                </a:lnTo>
                <a:lnTo>
                  <a:pt x="87" y="445"/>
                </a:lnTo>
                <a:lnTo>
                  <a:pt x="91" y="452"/>
                </a:lnTo>
                <a:lnTo>
                  <a:pt x="92" y="453"/>
                </a:lnTo>
                <a:lnTo>
                  <a:pt x="93" y="455"/>
                </a:lnTo>
                <a:lnTo>
                  <a:pt x="95" y="456"/>
                </a:lnTo>
                <a:lnTo>
                  <a:pt x="96" y="456"/>
                </a:lnTo>
                <a:lnTo>
                  <a:pt x="97" y="455"/>
                </a:lnTo>
                <a:lnTo>
                  <a:pt x="98" y="452"/>
                </a:lnTo>
                <a:lnTo>
                  <a:pt x="100" y="449"/>
                </a:lnTo>
                <a:lnTo>
                  <a:pt x="101" y="448"/>
                </a:lnTo>
                <a:lnTo>
                  <a:pt x="106" y="447"/>
                </a:lnTo>
                <a:lnTo>
                  <a:pt x="110" y="446"/>
                </a:lnTo>
                <a:lnTo>
                  <a:pt x="114" y="446"/>
                </a:lnTo>
                <a:lnTo>
                  <a:pt x="118" y="447"/>
                </a:lnTo>
                <a:lnTo>
                  <a:pt x="126" y="448"/>
                </a:lnTo>
                <a:lnTo>
                  <a:pt x="132" y="448"/>
                </a:lnTo>
                <a:lnTo>
                  <a:pt x="130" y="456"/>
                </a:lnTo>
                <a:lnTo>
                  <a:pt x="129" y="463"/>
                </a:lnTo>
                <a:lnTo>
                  <a:pt x="128" y="470"/>
                </a:lnTo>
                <a:lnTo>
                  <a:pt x="129" y="475"/>
                </a:lnTo>
                <a:lnTo>
                  <a:pt x="130" y="482"/>
                </a:lnTo>
                <a:lnTo>
                  <a:pt x="126" y="484"/>
                </a:lnTo>
                <a:lnTo>
                  <a:pt x="121" y="486"/>
                </a:lnTo>
                <a:lnTo>
                  <a:pt x="117" y="489"/>
                </a:lnTo>
                <a:lnTo>
                  <a:pt x="115" y="490"/>
                </a:lnTo>
                <a:lnTo>
                  <a:pt x="113" y="490"/>
                </a:lnTo>
                <a:lnTo>
                  <a:pt x="110" y="490"/>
                </a:lnTo>
                <a:lnTo>
                  <a:pt x="110" y="489"/>
                </a:lnTo>
                <a:lnTo>
                  <a:pt x="110" y="488"/>
                </a:lnTo>
                <a:lnTo>
                  <a:pt x="109" y="487"/>
                </a:lnTo>
                <a:lnTo>
                  <a:pt x="108" y="487"/>
                </a:lnTo>
                <a:lnTo>
                  <a:pt x="107" y="487"/>
                </a:lnTo>
                <a:lnTo>
                  <a:pt x="105" y="489"/>
                </a:lnTo>
                <a:lnTo>
                  <a:pt x="101" y="493"/>
                </a:lnTo>
                <a:lnTo>
                  <a:pt x="98" y="497"/>
                </a:lnTo>
                <a:lnTo>
                  <a:pt x="96" y="499"/>
                </a:lnTo>
                <a:lnTo>
                  <a:pt x="92" y="499"/>
                </a:lnTo>
                <a:lnTo>
                  <a:pt x="89" y="499"/>
                </a:lnTo>
                <a:lnTo>
                  <a:pt x="85" y="498"/>
                </a:lnTo>
                <a:lnTo>
                  <a:pt x="83" y="498"/>
                </a:lnTo>
                <a:lnTo>
                  <a:pt x="82" y="499"/>
                </a:lnTo>
                <a:lnTo>
                  <a:pt x="79" y="494"/>
                </a:lnTo>
                <a:lnTo>
                  <a:pt x="76" y="490"/>
                </a:lnTo>
                <a:lnTo>
                  <a:pt x="75" y="490"/>
                </a:lnTo>
                <a:lnTo>
                  <a:pt x="74" y="490"/>
                </a:lnTo>
                <a:lnTo>
                  <a:pt x="72" y="490"/>
                </a:lnTo>
                <a:lnTo>
                  <a:pt x="70" y="491"/>
                </a:lnTo>
                <a:lnTo>
                  <a:pt x="69" y="491"/>
                </a:lnTo>
                <a:lnTo>
                  <a:pt x="68" y="490"/>
                </a:lnTo>
                <a:lnTo>
                  <a:pt x="65" y="494"/>
                </a:lnTo>
                <a:lnTo>
                  <a:pt x="62" y="498"/>
                </a:lnTo>
                <a:lnTo>
                  <a:pt x="57" y="502"/>
                </a:lnTo>
                <a:lnTo>
                  <a:pt x="57" y="503"/>
                </a:lnTo>
                <a:lnTo>
                  <a:pt x="58" y="504"/>
                </a:lnTo>
                <a:lnTo>
                  <a:pt x="68" y="504"/>
                </a:lnTo>
                <a:lnTo>
                  <a:pt x="67" y="509"/>
                </a:lnTo>
                <a:lnTo>
                  <a:pt x="68" y="513"/>
                </a:lnTo>
                <a:lnTo>
                  <a:pt x="64" y="512"/>
                </a:lnTo>
                <a:lnTo>
                  <a:pt x="59" y="510"/>
                </a:lnTo>
                <a:lnTo>
                  <a:pt x="58" y="512"/>
                </a:lnTo>
                <a:lnTo>
                  <a:pt x="58" y="514"/>
                </a:lnTo>
                <a:lnTo>
                  <a:pt x="57" y="517"/>
                </a:lnTo>
                <a:lnTo>
                  <a:pt x="56" y="518"/>
                </a:lnTo>
                <a:lnTo>
                  <a:pt x="53" y="520"/>
                </a:lnTo>
                <a:lnTo>
                  <a:pt x="49" y="522"/>
                </a:lnTo>
                <a:lnTo>
                  <a:pt x="47" y="523"/>
                </a:lnTo>
                <a:lnTo>
                  <a:pt x="45" y="524"/>
                </a:lnTo>
                <a:lnTo>
                  <a:pt x="43" y="525"/>
                </a:lnTo>
                <a:lnTo>
                  <a:pt x="42" y="527"/>
                </a:lnTo>
                <a:lnTo>
                  <a:pt x="42" y="528"/>
                </a:lnTo>
                <a:lnTo>
                  <a:pt x="42" y="529"/>
                </a:lnTo>
                <a:lnTo>
                  <a:pt x="42" y="531"/>
                </a:lnTo>
                <a:lnTo>
                  <a:pt x="43" y="533"/>
                </a:lnTo>
                <a:lnTo>
                  <a:pt x="43" y="534"/>
                </a:lnTo>
                <a:lnTo>
                  <a:pt x="42" y="535"/>
                </a:lnTo>
                <a:lnTo>
                  <a:pt x="41" y="537"/>
                </a:lnTo>
                <a:lnTo>
                  <a:pt x="38" y="538"/>
                </a:lnTo>
                <a:lnTo>
                  <a:pt x="36" y="539"/>
                </a:lnTo>
                <a:lnTo>
                  <a:pt x="34" y="541"/>
                </a:lnTo>
                <a:lnTo>
                  <a:pt x="44" y="549"/>
                </a:lnTo>
                <a:lnTo>
                  <a:pt x="48" y="552"/>
                </a:lnTo>
                <a:lnTo>
                  <a:pt x="52" y="554"/>
                </a:lnTo>
                <a:lnTo>
                  <a:pt x="56" y="556"/>
                </a:lnTo>
                <a:lnTo>
                  <a:pt x="61" y="557"/>
                </a:lnTo>
                <a:lnTo>
                  <a:pt x="67" y="557"/>
                </a:lnTo>
                <a:lnTo>
                  <a:pt x="76" y="558"/>
                </a:lnTo>
                <a:lnTo>
                  <a:pt x="70" y="569"/>
                </a:lnTo>
                <a:lnTo>
                  <a:pt x="69" y="568"/>
                </a:lnTo>
                <a:lnTo>
                  <a:pt x="68" y="567"/>
                </a:lnTo>
                <a:lnTo>
                  <a:pt x="66" y="565"/>
                </a:lnTo>
                <a:lnTo>
                  <a:pt x="64" y="562"/>
                </a:lnTo>
                <a:lnTo>
                  <a:pt x="62" y="561"/>
                </a:lnTo>
                <a:lnTo>
                  <a:pt x="60" y="560"/>
                </a:lnTo>
                <a:lnTo>
                  <a:pt x="58" y="560"/>
                </a:lnTo>
                <a:lnTo>
                  <a:pt x="54" y="562"/>
                </a:lnTo>
                <a:lnTo>
                  <a:pt x="53" y="563"/>
                </a:lnTo>
                <a:lnTo>
                  <a:pt x="53" y="564"/>
                </a:lnTo>
                <a:lnTo>
                  <a:pt x="54" y="565"/>
                </a:lnTo>
                <a:lnTo>
                  <a:pt x="56" y="566"/>
                </a:lnTo>
                <a:lnTo>
                  <a:pt x="56" y="572"/>
                </a:lnTo>
                <a:lnTo>
                  <a:pt x="62" y="572"/>
                </a:lnTo>
                <a:lnTo>
                  <a:pt x="65" y="572"/>
                </a:lnTo>
                <a:lnTo>
                  <a:pt x="66" y="573"/>
                </a:lnTo>
                <a:lnTo>
                  <a:pt x="66" y="574"/>
                </a:lnTo>
                <a:lnTo>
                  <a:pt x="63" y="577"/>
                </a:lnTo>
                <a:lnTo>
                  <a:pt x="62" y="580"/>
                </a:lnTo>
                <a:lnTo>
                  <a:pt x="62" y="583"/>
                </a:lnTo>
                <a:lnTo>
                  <a:pt x="66" y="588"/>
                </a:lnTo>
                <a:lnTo>
                  <a:pt x="69" y="591"/>
                </a:lnTo>
                <a:lnTo>
                  <a:pt x="70" y="594"/>
                </a:lnTo>
                <a:lnTo>
                  <a:pt x="74" y="594"/>
                </a:lnTo>
                <a:lnTo>
                  <a:pt x="78" y="594"/>
                </a:lnTo>
                <a:lnTo>
                  <a:pt x="82" y="595"/>
                </a:lnTo>
                <a:lnTo>
                  <a:pt x="86" y="595"/>
                </a:lnTo>
                <a:lnTo>
                  <a:pt x="89" y="594"/>
                </a:lnTo>
                <a:lnTo>
                  <a:pt x="92" y="593"/>
                </a:lnTo>
                <a:lnTo>
                  <a:pt x="93" y="591"/>
                </a:lnTo>
                <a:lnTo>
                  <a:pt x="94" y="590"/>
                </a:lnTo>
                <a:lnTo>
                  <a:pt x="95" y="588"/>
                </a:lnTo>
                <a:lnTo>
                  <a:pt x="96" y="586"/>
                </a:lnTo>
                <a:lnTo>
                  <a:pt x="96" y="584"/>
                </a:lnTo>
                <a:lnTo>
                  <a:pt x="95" y="582"/>
                </a:lnTo>
                <a:lnTo>
                  <a:pt x="95" y="579"/>
                </a:lnTo>
                <a:lnTo>
                  <a:pt x="96" y="577"/>
                </a:lnTo>
                <a:lnTo>
                  <a:pt x="98" y="578"/>
                </a:lnTo>
                <a:lnTo>
                  <a:pt x="101" y="578"/>
                </a:lnTo>
                <a:lnTo>
                  <a:pt x="102" y="579"/>
                </a:lnTo>
                <a:lnTo>
                  <a:pt x="103" y="580"/>
                </a:lnTo>
                <a:lnTo>
                  <a:pt x="103" y="581"/>
                </a:lnTo>
                <a:lnTo>
                  <a:pt x="101" y="583"/>
                </a:lnTo>
                <a:lnTo>
                  <a:pt x="101" y="582"/>
                </a:lnTo>
                <a:lnTo>
                  <a:pt x="100" y="583"/>
                </a:lnTo>
                <a:lnTo>
                  <a:pt x="100" y="585"/>
                </a:lnTo>
                <a:lnTo>
                  <a:pt x="101" y="588"/>
                </a:lnTo>
                <a:lnTo>
                  <a:pt x="102" y="592"/>
                </a:lnTo>
                <a:lnTo>
                  <a:pt x="104" y="597"/>
                </a:lnTo>
                <a:lnTo>
                  <a:pt x="105" y="599"/>
                </a:lnTo>
                <a:lnTo>
                  <a:pt x="106" y="601"/>
                </a:lnTo>
                <a:lnTo>
                  <a:pt x="108" y="603"/>
                </a:lnTo>
                <a:lnTo>
                  <a:pt x="110" y="606"/>
                </a:lnTo>
                <a:lnTo>
                  <a:pt x="110" y="607"/>
                </a:lnTo>
                <a:lnTo>
                  <a:pt x="108" y="609"/>
                </a:lnTo>
                <a:lnTo>
                  <a:pt x="107" y="611"/>
                </a:lnTo>
                <a:lnTo>
                  <a:pt x="107" y="612"/>
                </a:lnTo>
                <a:lnTo>
                  <a:pt x="107" y="614"/>
                </a:lnTo>
                <a:lnTo>
                  <a:pt x="106" y="614"/>
                </a:lnTo>
                <a:lnTo>
                  <a:pt x="108" y="616"/>
                </a:lnTo>
                <a:lnTo>
                  <a:pt x="113" y="617"/>
                </a:lnTo>
                <a:lnTo>
                  <a:pt x="110" y="631"/>
                </a:lnTo>
                <a:lnTo>
                  <a:pt x="112" y="631"/>
                </a:lnTo>
                <a:lnTo>
                  <a:pt x="114" y="630"/>
                </a:lnTo>
                <a:lnTo>
                  <a:pt x="118" y="629"/>
                </a:lnTo>
                <a:lnTo>
                  <a:pt x="122" y="626"/>
                </a:lnTo>
                <a:lnTo>
                  <a:pt x="125" y="623"/>
                </a:lnTo>
                <a:lnTo>
                  <a:pt x="130" y="617"/>
                </a:lnTo>
                <a:lnTo>
                  <a:pt x="134" y="615"/>
                </a:lnTo>
                <a:lnTo>
                  <a:pt x="138" y="614"/>
                </a:lnTo>
                <a:lnTo>
                  <a:pt x="139" y="614"/>
                </a:lnTo>
                <a:lnTo>
                  <a:pt x="140" y="615"/>
                </a:lnTo>
                <a:lnTo>
                  <a:pt x="141" y="618"/>
                </a:lnTo>
                <a:lnTo>
                  <a:pt x="142" y="621"/>
                </a:lnTo>
                <a:lnTo>
                  <a:pt x="143" y="622"/>
                </a:lnTo>
                <a:lnTo>
                  <a:pt x="144" y="622"/>
                </a:lnTo>
                <a:lnTo>
                  <a:pt x="146" y="623"/>
                </a:lnTo>
                <a:lnTo>
                  <a:pt x="147" y="623"/>
                </a:lnTo>
                <a:lnTo>
                  <a:pt x="148" y="622"/>
                </a:lnTo>
                <a:lnTo>
                  <a:pt x="149" y="621"/>
                </a:lnTo>
                <a:lnTo>
                  <a:pt x="150" y="620"/>
                </a:lnTo>
                <a:lnTo>
                  <a:pt x="151" y="619"/>
                </a:lnTo>
                <a:lnTo>
                  <a:pt x="153" y="619"/>
                </a:lnTo>
                <a:lnTo>
                  <a:pt x="155" y="620"/>
                </a:lnTo>
                <a:lnTo>
                  <a:pt x="163" y="634"/>
                </a:lnTo>
                <a:lnTo>
                  <a:pt x="165" y="632"/>
                </a:lnTo>
                <a:lnTo>
                  <a:pt x="166" y="631"/>
                </a:lnTo>
                <a:lnTo>
                  <a:pt x="166" y="629"/>
                </a:lnTo>
                <a:lnTo>
                  <a:pt x="166" y="625"/>
                </a:lnTo>
                <a:lnTo>
                  <a:pt x="176" y="628"/>
                </a:lnTo>
                <a:lnTo>
                  <a:pt x="180" y="628"/>
                </a:lnTo>
                <a:lnTo>
                  <a:pt x="183" y="628"/>
                </a:lnTo>
                <a:lnTo>
                  <a:pt x="187" y="627"/>
                </a:lnTo>
                <a:lnTo>
                  <a:pt x="192" y="626"/>
                </a:lnTo>
                <a:lnTo>
                  <a:pt x="203" y="620"/>
                </a:lnTo>
                <a:lnTo>
                  <a:pt x="201" y="624"/>
                </a:lnTo>
                <a:lnTo>
                  <a:pt x="200" y="628"/>
                </a:lnTo>
                <a:lnTo>
                  <a:pt x="199" y="632"/>
                </a:lnTo>
                <a:lnTo>
                  <a:pt x="197" y="636"/>
                </a:lnTo>
                <a:lnTo>
                  <a:pt x="190" y="642"/>
                </a:lnTo>
                <a:lnTo>
                  <a:pt x="186" y="647"/>
                </a:lnTo>
                <a:lnTo>
                  <a:pt x="183" y="651"/>
                </a:lnTo>
                <a:lnTo>
                  <a:pt x="182" y="655"/>
                </a:lnTo>
                <a:lnTo>
                  <a:pt x="183" y="659"/>
                </a:lnTo>
                <a:lnTo>
                  <a:pt x="183" y="663"/>
                </a:lnTo>
                <a:lnTo>
                  <a:pt x="183" y="667"/>
                </a:lnTo>
                <a:lnTo>
                  <a:pt x="172" y="684"/>
                </a:lnTo>
                <a:lnTo>
                  <a:pt x="169" y="687"/>
                </a:lnTo>
                <a:lnTo>
                  <a:pt x="165" y="690"/>
                </a:lnTo>
                <a:lnTo>
                  <a:pt x="160" y="693"/>
                </a:lnTo>
                <a:lnTo>
                  <a:pt x="156" y="695"/>
                </a:lnTo>
                <a:lnTo>
                  <a:pt x="138" y="704"/>
                </a:lnTo>
                <a:lnTo>
                  <a:pt x="138" y="710"/>
                </a:lnTo>
                <a:lnTo>
                  <a:pt x="138" y="713"/>
                </a:lnTo>
                <a:lnTo>
                  <a:pt x="138" y="715"/>
                </a:lnTo>
                <a:lnTo>
                  <a:pt x="134" y="715"/>
                </a:lnTo>
                <a:lnTo>
                  <a:pt x="131" y="716"/>
                </a:lnTo>
                <a:lnTo>
                  <a:pt x="129" y="717"/>
                </a:lnTo>
                <a:lnTo>
                  <a:pt x="127" y="718"/>
                </a:lnTo>
                <a:lnTo>
                  <a:pt x="128" y="718"/>
                </a:lnTo>
                <a:lnTo>
                  <a:pt x="128" y="717"/>
                </a:lnTo>
                <a:lnTo>
                  <a:pt x="127" y="716"/>
                </a:lnTo>
                <a:lnTo>
                  <a:pt x="124" y="715"/>
                </a:lnTo>
                <a:lnTo>
                  <a:pt x="121" y="714"/>
                </a:lnTo>
                <a:lnTo>
                  <a:pt x="117" y="714"/>
                </a:lnTo>
                <a:lnTo>
                  <a:pt x="114" y="714"/>
                </a:lnTo>
                <a:lnTo>
                  <a:pt x="112" y="715"/>
                </a:lnTo>
                <a:lnTo>
                  <a:pt x="110" y="715"/>
                </a:lnTo>
                <a:lnTo>
                  <a:pt x="108" y="717"/>
                </a:lnTo>
                <a:lnTo>
                  <a:pt x="106" y="719"/>
                </a:lnTo>
                <a:lnTo>
                  <a:pt x="102" y="727"/>
                </a:lnTo>
                <a:lnTo>
                  <a:pt x="96" y="738"/>
                </a:lnTo>
                <a:lnTo>
                  <a:pt x="94" y="738"/>
                </a:lnTo>
                <a:lnTo>
                  <a:pt x="92" y="738"/>
                </a:lnTo>
                <a:lnTo>
                  <a:pt x="90" y="737"/>
                </a:lnTo>
                <a:lnTo>
                  <a:pt x="87" y="738"/>
                </a:lnTo>
                <a:lnTo>
                  <a:pt x="85" y="741"/>
                </a:lnTo>
                <a:lnTo>
                  <a:pt x="85" y="746"/>
                </a:lnTo>
                <a:lnTo>
                  <a:pt x="94" y="743"/>
                </a:lnTo>
                <a:lnTo>
                  <a:pt x="96" y="742"/>
                </a:lnTo>
                <a:lnTo>
                  <a:pt x="98" y="742"/>
                </a:lnTo>
                <a:lnTo>
                  <a:pt x="101" y="740"/>
                </a:lnTo>
                <a:lnTo>
                  <a:pt x="103" y="737"/>
                </a:lnTo>
                <a:lnTo>
                  <a:pt x="106" y="734"/>
                </a:lnTo>
                <a:lnTo>
                  <a:pt x="109" y="728"/>
                </a:lnTo>
                <a:lnTo>
                  <a:pt x="113" y="721"/>
                </a:lnTo>
                <a:lnTo>
                  <a:pt x="114" y="721"/>
                </a:lnTo>
                <a:lnTo>
                  <a:pt x="117" y="721"/>
                </a:lnTo>
                <a:lnTo>
                  <a:pt x="121" y="721"/>
                </a:lnTo>
                <a:lnTo>
                  <a:pt x="119" y="725"/>
                </a:lnTo>
                <a:lnTo>
                  <a:pt x="118" y="728"/>
                </a:lnTo>
                <a:lnTo>
                  <a:pt x="118" y="729"/>
                </a:lnTo>
                <a:lnTo>
                  <a:pt x="121" y="730"/>
                </a:lnTo>
                <a:lnTo>
                  <a:pt x="123" y="730"/>
                </a:lnTo>
                <a:lnTo>
                  <a:pt x="126" y="729"/>
                </a:lnTo>
                <a:lnTo>
                  <a:pt x="128" y="728"/>
                </a:lnTo>
                <a:lnTo>
                  <a:pt x="132" y="726"/>
                </a:lnTo>
                <a:lnTo>
                  <a:pt x="137" y="724"/>
                </a:lnTo>
                <a:lnTo>
                  <a:pt x="145" y="718"/>
                </a:lnTo>
                <a:lnTo>
                  <a:pt x="148" y="716"/>
                </a:lnTo>
                <a:lnTo>
                  <a:pt x="152" y="715"/>
                </a:lnTo>
                <a:lnTo>
                  <a:pt x="154" y="716"/>
                </a:lnTo>
                <a:lnTo>
                  <a:pt x="155" y="717"/>
                </a:lnTo>
                <a:lnTo>
                  <a:pt x="155" y="718"/>
                </a:lnTo>
                <a:lnTo>
                  <a:pt x="156" y="718"/>
                </a:lnTo>
                <a:lnTo>
                  <a:pt x="156" y="719"/>
                </a:lnTo>
                <a:lnTo>
                  <a:pt x="158" y="718"/>
                </a:lnTo>
                <a:lnTo>
                  <a:pt x="160" y="710"/>
                </a:lnTo>
                <a:lnTo>
                  <a:pt x="162" y="709"/>
                </a:lnTo>
                <a:lnTo>
                  <a:pt x="163" y="710"/>
                </a:lnTo>
                <a:lnTo>
                  <a:pt x="163" y="711"/>
                </a:lnTo>
                <a:lnTo>
                  <a:pt x="164" y="712"/>
                </a:lnTo>
                <a:lnTo>
                  <a:pt x="164" y="713"/>
                </a:lnTo>
                <a:lnTo>
                  <a:pt x="165" y="713"/>
                </a:lnTo>
                <a:lnTo>
                  <a:pt x="166" y="712"/>
                </a:lnTo>
                <a:lnTo>
                  <a:pt x="166" y="710"/>
                </a:lnTo>
                <a:lnTo>
                  <a:pt x="166" y="707"/>
                </a:lnTo>
                <a:lnTo>
                  <a:pt x="166" y="701"/>
                </a:lnTo>
                <a:lnTo>
                  <a:pt x="171" y="700"/>
                </a:lnTo>
                <a:lnTo>
                  <a:pt x="175" y="699"/>
                </a:lnTo>
                <a:lnTo>
                  <a:pt x="177" y="698"/>
                </a:lnTo>
                <a:lnTo>
                  <a:pt x="175" y="695"/>
                </a:lnTo>
                <a:lnTo>
                  <a:pt x="174" y="694"/>
                </a:lnTo>
                <a:lnTo>
                  <a:pt x="175" y="693"/>
                </a:lnTo>
                <a:lnTo>
                  <a:pt x="176" y="692"/>
                </a:lnTo>
                <a:lnTo>
                  <a:pt x="177" y="692"/>
                </a:lnTo>
                <a:lnTo>
                  <a:pt x="179" y="692"/>
                </a:lnTo>
                <a:lnTo>
                  <a:pt x="181" y="693"/>
                </a:lnTo>
                <a:lnTo>
                  <a:pt x="183" y="693"/>
                </a:lnTo>
                <a:lnTo>
                  <a:pt x="187" y="690"/>
                </a:lnTo>
                <a:lnTo>
                  <a:pt x="193" y="686"/>
                </a:lnTo>
                <a:lnTo>
                  <a:pt x="203" y="679"/>
                </a:lnTo>
                <a:lnTo>
                  <a:pt x="200" y="670"/>
                </a:lnTo>
                <a:lnTo>
                  <a:pt x="201" y="669"/>
                </a:lnTo>
                <a:lnTo>
                  <a:pt x="203" y="668"/>
                </a:lnTo>
                <a:lnTo>
                  <a:pt x="206" y="667"/>
                </a:lnTo>
                <a:lnTo>
                  <a:pt x="210" y="666"/>
                </a:lnTo>
                <a:lnTo>
                  <a:pt x="214" y="665"/>
                </a:lnTo>
                <a:lnTo>
                  <a:pt x="216" y="663"/>
                </a:lnTo>
                <a:lnTo>
                  <a:pt x="218" y="660"/>
                </a:lnTo>
                <a:lnTo>
                  <a:pt x="222" y="655"/>
                </a:lnTo>
                <a:lnTo>
                  <a:pt x="226" y="649"/>
                </a:lnTo>
                <a:lnTo>
                  <a:pt x="229" y="647"/>
                </a:lnTo>
                <a:lnTo>
                  <a:pt x="231" y="645"/>
                </a:lnTo>
                <a:lnTo>
                  <a:pt x="232" y="644"/>
                </a:lnTo>
                <a:lnTo>
                  <a:pt x="234" y="644"/>
                </a:lnTo>
                <a:lnTo>
                  <a:pt x="238" y="643"/>
                </a:lnTo>
                <a:lnTo>
                  <a:pt x="242" y="643"/>
                </a:lnTo>
                <a:lnTo>
                  <a:pt x="243" y="643"/>
                </a:lnTo>
                <a:lnTo>
                  <a:pt x="245" y="642"/>
                </a:lnTo>
                <a:lnTo>
                  <a:pt x="245" y="641"/>
                </a:lnTo>
                <a:lnTo>
                  <a:pt x="245" y="638"/>
                </a:lnTo>
                <a:lnTo>
                  <a:pt x="245" y="636"/>
                </a:lnTo>
                <a:lnTo>
                  <a:pt x="245" y="634"/>
                </a:lnTo>
                <a:lnTo>
                  <a:pt x="246" y="632"/>
                </a:lnTo>
                <a:lnTo>
                  <a:pt x="247" y="631"/>
                </a:lnTo>
                <a:lnTo>
                  <a:pt x="251" y="629"/>
                </a:lnTo>
                <a:lnTo>
                  <a:pt x="255" y="627"/>
                </a:lnTo>
                <a:lnTo>
                  <a:pt x="259" y="625"/>
                </a:lnTo>
                <a:lnTo>
                  <a:pt x="259" y="620"/>
                </a:lnTo>
                <a:lnTo>
                  <a:pt x="256" y="619"/>
                </a:lnTo>
                <a:lnTo>
                  <a:pt x="252" y="619"/>
                </a:lnTo>
                <a:lnTo>
                  <a:pt x="245" y="620"/>
                </a:lnTo>
                <a:lnTo>
                  <a:pt x="249" y="607"/>
                </a:lnTo>
                <a:lnTo>
                  <a:pt x="251" y="603"/>
                </a:lnTo>
                <a:lnTo>
                  <a:pt x="253" y="600"/>
                </a:lnTo>
                <a:lnTo>
                  <a:pt x="256" y="597"/>
                </a:lnTo>
                <a:lnTo>
                  <a:pt x="259" y="594"/>
                </a:lnTo>
                <a:lnTo>
                  <a:pt x="264" y="592"/>
                </a:lnTo>
                <a:lnTo>
                  <a:pt x="270" y="589"/>
                </a:lnTo>
                <a:lnTo>
                  <a:pt x="269" y="587"/>
                </a:lnTo>
                <a:lnTo>
                  <a:pt x="268" y="585"/>
                </a:lnTo>
                <a:lnTo>
                  <a:pt x="267" y="584"/>
                </a:lnTo>
                <a:lnTo>
                  <a:pt x="267" y="583"/>
                </a:lnTo>
                <a:lnTo>
                  <a:pt x="267" y="582"/>
                </a:lnTo>
                <a:lnTo>
                  <a:pt x="267" y="580"/>
                </a:lnTo>
                <a:lnTo>
                  <a:pt x="271" y="580"/>
                </a:lnTo>
                <a:lnTo>
                  <a:pt x="273" y="581"/>
                </a:lnTo>
                <a:lnTo>
                  <a:pt x="275" y="581"/>
                </a:lnTo>
                <a:lnTo>
                  <a:pt x="279" y="580"/>
                </a:lnTo>
                <a:lnTo>
                  <a:pt x="279" y="576"/>
                </a:lnTo>
                <a:lnTo>
                  <a:pt x="279" y="573"/>
                </a:lnTo>
                <a:lnTo>
                  <a:pt x="280" y="571"/>
                </a:lnTo>
                <a:lnTo>
                  <a:pt x="281" y="569"/>
                </a:lnTo>
                <a:lnTo>
                  <a:pt x="284" y="568"/>
                </a:lnTo>
                <a:lnTo>
                  <a:pt x="287" y="568"/>
                </a:lnTo>
                <a:lnTo>
                  <a:pt x="290" y="567"/>
                </a:lnTo>
                <a:lnTo>
                  <a:pt x="293" y="566"/>
                </a:lnTo>
                <a:lnTo>
                  <a:pt x="293" y="565"/>
                </a:lnTo>
                <a:lnTo>
                  <a:pt x="294" y="564"/>
                </a:lnTo>
                <a:lnTo>
                  <a:pt x="294" y="561"/>
                </a:lnTo>
                <a:lnTo>
                  <a:pt x="294" y="558"/>
                </a:lnTo>
                <a:lnTo>
                  <a:pt x="295" y="555"/>
                </a:lnTo>
                <a:lnTo>
                  <a:pt x="310" y="544"/>
                </a:lnTo>
                <a:lnTo>
                  <a:pt x="312" y="543"/>
                </a:lnTo>
                <a:lnTo>
                  <a:pt x="314" y="543"/>
                </a:lnTo>
                <a:lnTo>
                  <a:pt x="314" y="544"/>
                </a:lnTo>
                <a:lnTo>
                  <a:pt x="315" y="545"/>
                </a:lnTo>
                <a:lnTo>
                  <a:pt x="316" y="548"/>
                </a:lnTo>
                <a:lnTo>
                  <a:pt x="316" y="549"/>
                </a:lnTo>
                <a:lnTo>
                  <a:pt x="318" y="549"/>
                </a:lnTo>
                <a:lnTo>
                  <a:pt x="326" y="544"/>
                </a:lnTo>
                <a:lnTo>
                  <a:pt x="329" y="543"/>
                </a:lnTo>
                <a:lnTo>
                  <a:pt x="331" y="544"/>
                </a:lnTo>
                <a:lnTo>
                  <a:pt x="332" y="545"/>
                </a:lnTo>
                <a:lnTo>
                  <a:pt x="331" y="546"/>
                </a:lnTo>
                <a:lnTo>
                  <a:pt x="331" y="547"/>
                </a:lnTo>
                <a:lnTo>
                  <a:pt x="329" y="548"/>
                </a:lnTo>
                <a:lnTo>
                  <a:pt x="328" y="549"/>
                </a:lnTo>
                <a:lnTo>
                  <a:pt x="326" y="549"/>
                </a:lnTo>
                <a:lnTo>
                  <a:pt x="326" y="555"/>
                </a:lnTo>
                <a:lnTo>
                  <a:pt x="329" y="555"/>
                </a:lnTo>
                <a:lnTo>
                  <a:pt x="330" y="555"/>
                </a:lnTo>
                <a:lnTo>
                  <a:pt x="331" y="556"/>
                </a:lnTo>
                <a:lnTo>
                  <a:pt x="331" y="557"/>
                </a:lnTo>
                <a:lnTo>
                  <a:pt x="331" y="559"/>
                </a:lnTo>
                <a:lnTo>
                  <a:pt x="331" y="560"/>
                </a:lnTo>
                <a:lnTo>
                  <a:pt x="332" y="561"/>
                </a:lnTo>
                <a:lnTo>
                  <a:pt x="326" y="560"/>
                </a:lnTo>
                <a:lnTo>
                  <a:pt x="322" y="558"/>
                </a:lnTo>
                <a:lnTo>
                  <a:pt x="317" y="557"/>
                </a:lnTo>
                <a:lnTo>
                  <a:pt x="315" y="557"/>
                </a:lnTo>
                <a:lnTo>
                  <a:pt x="312" y="558"/>
                </a:lnTo>
                <a:lnTo>
                  <a:pt x="308" y="562"/>
                </a:lnTo>
                <a:lnTo>
                  <a:pt x="304" y="566"/>
                </a:lnTo>
                <a:lnTo>
                  <a:pt x="298" y="566"/>
                </a:lnTo>
                <a:lnTo>
                  <a:pt x="297" y="572"/>
                </a:lnTo>
                <a:lnTo>
                  <a:pt x="295" y="582"/>
                </a:lnTo>
                <a:lnTo>
                  <a:pt x="293" y="600"/>
                </a:lnTo>
                <a:lnTo>
                  <a:pt x="295" y="600"/>
                </a:lnTo>
                <a:lnTo>
                  <a:pt x="297" y="600"/>
                </a:lnTo>
                <a:lnTo>
                  <a:pt x="301" y="600"/>
                </a:lnTo>
                <a:lnTo>
                  <a:pt x="301" y="606"/>
                </a:lnTo>
                <a:lnTo>
                  <a:pt x="295" y="608"/>
                </a:lnTo>
                <a:lnTo>
                  <a:pt x="290" y="611"/>
                </a:lnTo>
                <a:lnTo>
                  <a:pt x="293" y="614"/>
                </a:lnTo>
                <a:lnTo>
                  <a:pt x="295" y="615"/>
                </a:lnTo>
                <a:lnTo>
                  <a:pt x="296" y="616"/>
                </a:lnTo>
                <a:lnTo>
                  <a:pt x="295" y="617"/>
                </a:lnTo>
                <a:lnTo>
                  <a:pt x="307" y="613"/>
                </a:lnTo>
                <a:lnTo>
                  <a:pt x="318" y="608"/>
                </a:lnTo>
                <a:lnTo>
                  <a:pt x="318" y="603"/>
                </a:lnTo>
                <a:lnTo>
                  <a:pt x="321" y="602"/>
                </a:lnTo>
                <a:lnTo>
                  <a:pt x="324" y="601"/>
                </a:lnTo>
                <a:lnTo>
                  <a:pt x="327" y="601"/>
                </a:lnTo>
                <a:lnTo>
                  <a:pt x="328" y="601"/>
                </a:lnTo>
                <a:lnTo>
                  <a:pt x="329" y="600"/>
                </a:lnTo>
                <a:lnTo>
                  <a:pt x="330" y="598"/>
                </a:lnTo>
                <a:lnTo>
                  <a:pt x="331" y="597"/>
                </a:lnTo>
                <a:lnTo>
                  <a:pt x="332" y="592"/>
                </a:lnTo>
                <a:lnTo>
                  <a:pt x="333" y="590"/>
                </a:lnTo>
                <a:lnTo>
                  <a:pt x="334" y="588"/>
                </a:lnTo>
                <a:lnTo>
                  <a:pt x="336" y="587"/>
                </a:lnTo>
                <a:lnTo>
                  <a:pt x="338" y="586"/>
                </a:lnTo>
                <a:lnTo>
                  <a:pt x="340" y="586"/>
                </a:lnTo>
                <a:lnTo>
                  <a:pt x="343" y="586"/>
                </a:lnTo>
                <a:lnTo>
                  <a:pt x="348" y="588"/>
                </a:lnTo>
                <a:lnTo>
                  <a:pt x="353" y="591"/>
                </a:lnTo>
                <a:lnTo>
                  <a:pt x="355" y="591"/>
                </a:lnTo>
                <a:lnTo>
                  <a:pt x="357" y="591"/>
                </a:lnTo>
                <a:lnTo>
                  <a:pt x="361" y="588"/>
                </a:lnTo>
                <a:lnTo>
                  <a:pt x="363" y="585"/>
                </a:lnTo>
                <a:lnTo>
                  <a:pt x="366" y="583"/>
                </a:lnTo>
                <a:lnTo>
                  <a:pt x="365" y="580"/>
                </a:lnTo>
                <a:lnTo>
                  <a:pt x="364" y="574"/>
                </a:lnTo>
                <a:lnTo>
                  <a:pt x="363" y="570"/>
                </a:lnTo>
                <a:lnTo>
                  <a:pt x="363" y="572"/>
                </a:lnTo>
                <a:lnTo>
                  <a:pt x="355" y="569"/>
                </a:lnTo>
                <a:lnTo>
                  <a:pt x="355" y="562"/>
                </a:lnTo>
                <a:lnTo>
                  <a:pt x="355" y="558"/>
                </a:lnTo>
                <a:lnTo>
                  <a:pt x="355" y="556"/>
                </a:lnTo>
                <a:lnTo>
                  <a:pt x="355" y="555"/>
                </a:lnTo>
                <a:lnTo>
                  <a:pt x="364" y="557"/>
                </a:lnTo>
                <a:lnTo>
                  <a:pt x="372" y="558"/>
                </a:lnTo>
                <a:lnTo>
                  <a:pt x="376" y="558"/>
                </a:lnTo>
                <a:lnTo>
                  <a:pt x="379" y="558"/>
                </a:lnTo>
                <a:lnTo>
                  <a:pt x="382" y="557"/>
                </a:lnTo>
                <a:lnTo>
                  <a:pt x="385" y="555"/>
                </a:lnTo>
                <a:lnTo>
                  <a:pt x="386" y="554"/>
                </a:lnTo>
                <a:lnTo>
                  <a:pt x="386" y="553"/>
                </a:lnTo>
                <a:lnTo>
                  <a:pt x="385" y="552"/>
                </a:lnTo>
                <a:lnTo>
                  <a:pt x="385" y="551"/>
                </a:lnTo>
                <a:lnTo>
                  <a:pt x="388" y="552"/>
                </a:lnTo>
                <a:lnTo>
                  <a:pt x="388" y="561"/>
                </a:lnTo>
                <a:lnTo>
                  <a:pt x="393" y="563"/>
                </a:lnTo>
                <a:lnTo>
                  <a:pt x="388" y="563"/>
                </a:lnTo>
                <a:lnTo>
                  <a:pt x="395" y="566"/>
                </a:lnTo>
                <a:lnTo>
                  <a:pt x="402" y="569"/>
                </a:lnTo>
                <a:lnTo>
                  <a:pt x="401" y="570"/>
                </a:lnTo>
                <a:lnTo>
                  <a:pt x="401" y="571"/>
                </a:lnTo>
                <a:lnTo>
                  <a:pt x="400" y="573"/>
                </a:lnTo>
                <a:lnTo>
                  <a:pt x="400" y="575"/>
                </a:lnTo>
                <a:lnTo>
                  <a:pt x="401" y="576"/>
                </a:lnTo>
                <a:lnTo>
                  <a:pt x="401" y="578"/>
                </a:lnTo>
                <a:lnTo>
                  <a:pt x="402" y="579"/>
                </a:lnTo>
                <a:lnTo>
                  <a:pt x="402" y="580"/>
                </a:lnTo>
                <a:lnTo>
                  <a:pt x="405" y="581"/>
                </a:lnTo>
                <a:lnTo>
                  <a:pt x="406" y="581"/>
                </a:lnTo>
                <a:lnTo>
                  <a:pt x="408" y="580"/>
                </a:lnTo>
                <a:lnTo>
                  <a:pt x="410" y="579"/>
                </a:lnTo>
                <a:lnTo>
                  <a:pt x="413" y="578"/>
                </a:lnTo>
                <a:lnTo>
                  <a:pt x="414" y="577"/>
                </a:lnTo>
                <a:lnTo>
                  <a:pt x="416" y="577"/>
                </a:lnTo>
                <a:lnTo>
                  <a:pt x="418" y="581"/>
                </a:lnTo>
                <a:lnTo>
                  <a:pt x="419" y="586"/>
                </a:lnTo>
                <a:lnTo>
                  <a:pt x="423" y="587"/>
                </a:lnTo>
                <a:lnTo>
                  <a:pt x="426" y="587"/>
                </a:lnTo>
                <a:lnTo>
                  <a:pt x="430" y="588"/>
                </a:lnTo>
                <a:lnTo>
                  <a:pt x="433" y="589"/>
                </a:lnTo>
                <a:lnTo>
                  <a:pt x="433" y="591"/>
                </a:lnTo>
                <a:lnTo>
                  <a:pt x="438" y="592"/>
                </a:lnTo>
                <a:lnTo>
                  <a:pt x="443" y="592"/>
                </a:lnTo>
                <a:lnTo>
                  <a:pt x="446" y="591"/>
                </a:lnTo>
                <a:lnTo>
                  <a:pt x="450" y="590"/>
                </a:lnTo>
                <a:lnTo>
                  <a:pt x="458" y="589"/>
                </a:lnTo>
                <a:lnTo>
                  <a:pt x="462" y="588"/>
                </a:lnTo>
                <a:lnTo>
                  <a:pt x="467" y="589"/>
                </a:lnTo>
                <a:lnTo>
                  <a:pt x="472" y="590"/>
                </a:lnTo>
                <a:lnTo>
                  <a:pt x="479" y="593"/>
                </a:lnTo>
                <a:lnTo>
                  <a:pt x="493" y="600"/>
                </a:lnTo>
                <a:lnTo>
                  <a:pt x="500" y="603"/>
                </a:lnTo>
                <a:lnTo>
                  <a:pt x="508" y="605"/>
                </a:lnTo>
                <a:lnTo>
                  <a:pt x="511" y="606"/>
                </a:lnTo>
                <a:lnTo>
                  <a:pt x="514" y="606"/>
                </a:lnTo>
                <a:lnTo>
                  <a:pt x="520" y="606"/>
                </a:lnTo>
                <a:lnTo>
                  <a:pt x="523" y="603"/>
                </a:lnTo>
                <a:lnTo>
                  <a:pt x="524" y="601"/>
                </a:lnTo>
                <a:lnTo>
                  <a:pt x="525" y="600"/>
                </a:lnTo>
                <a:lnTo>
                  <a:pt x="526" y="600"/>
                </a:lnTo>
                <a:lnTo>
                  <a:pt x="523" y="614"/>
                </a:lnTo>
                <a:lnTo>
                  <a:pt x="527" y="616"/>
                </a:lnTo>
                <a:lnTo>
                  <a:pt x="533" y="619"/>
                </a:lnTo>
                <a:lnTo>
                  <a:pt x="539" y="622"/>
                </a:lnTo>
                <a:lnTo>
                  <a:pt x="541" y="622"/>
                </a:lnTo>
                <a:lnTo>
                  <a:pt x="543" y="622"/>
                </a:lnTo>
                <a:lnTo>
                  <a:pt x="543" y="614"/>
                </a:lnTo>
                <a:lnTo>
                  <a:pt x="547" y="614"/>
                </a:lnTo>
                <a:lnTo>
                  <a:pt x="551" y="614"/>
                </a:lnTo>
                <a:lnTo>
                  <a:pt x="552" y="615"/>
                </a:lnTo>
                <a:lnTo>
                  <a:pt x="552" y="616"/>
                </a:lnTo>
                <a:lnTo>
                  <a:pt x="550" y="621"/>
                </a:lnTo>
                <a:lnTo>
                  <a:pt x="549" y="626"/>
                </a:lnTo>
                <a:lnTo>
                  <a:pt x="548" y="629"/>
                </a:lnTo>
                <a:lnTo>
                  <a:pt x="549" y="631"/>
                </a:lnTo>
                <a:lnTo>
                  <a:pt x="554" y="631"/>
                </a:lnTo>
                <a:lnTo>
                  <a:pt x="565" y="648"/>
                </a:lnTo>
                <a:lnTo>
                  <a:pt x="567" y="647"/>
                </a:lnTo>
                <a:lnTo>
                  <a:pt x="569" y="645"/>
                </a:lnTo>
                <a:lnTo>
                  <a:pt x="571" y="644"/>
                </a:lnTo>
                <a:lnTo>
                  <a:pt x="574" y="645"/>
                </a:lnTo>
                <a:lnTo>
                  <a:pt x="574" y="649"/>
                </a:lnTo>
                <a:lnTo>
                  <a:pt x="574" y="653"/>
                </a:lnTo>
                <a:lnTo>
                  <a:pt x="579" y="654"/>
                </a:lnTo>
                <a:lnTo>
                  <a:pt x="580" y="655"/>
                </a:lnTo>
                <a:lnTo>
                  <a:pt x="582" y="656"/>
                </a:lnTo>
                <a:lnTo>
                  <a:pt x="580" y="659"/>
                </a:lnTo>
                <a:lnTo>
                  <a:pt x="579" y="660"/>
                </a:lnTo>
                <a:lnTo>
                  <a:pt x="579" y="661"/>
                </a:lnTo>
                <a:lnTo>
                  <a:pt x="580" y="662"/>
                </a:lnTo>
                <a:lnTo>
                  <a:pt x="581" y="662"/>
                </a:lnTo>
                <a:lnTo>
                  <a:pt x="582" y="661"/>
                </a:lnTo>
                <a:lnTo>
                  <a:pt x="585" y="659"/>
                </a:lnTo>
                <a:lnTo>
                  <a:pt x="586" y="660"/>
                </a:lnTo>
                <a:lnTo>
                  <a:pt x="586" y="661"/>
                </a:lnTo>
                <a:lnTo>
                  <a:pt x="585" y="665"/>
                </a:lnTo>
                <a:lnTo>
                  <a:pt x="585" y="668"/>
                </a:lnTo>
                <a:lnTo>
                  <a:pt x="585" y="669"/>
                </a:lnTo>
                <a:lnTo>
                  <a:pt x="585" y="670"/>
                </a:lnTo>
                <a:lnTo>
                  <a:pt x="592" y="674"/>
                </a:lnTo>
                <a:lnTo>
                  <a:pt x="599" y="679"/>
                </a:lnTo>
                <a:lnTo>
                  <a:pt x="600" y="680"/>
                </a:lnTo>
                <a:lnTo>
                  <a:pt x="600" y="681"/>
                </a:lnTo>
                <a:lnTo>
                  <a:pt x="599" y="683"/>
                </a:lnTo>
                <a:lnTo>
                  <a:pt x="599" y="685"/>
                </a:lnTo>
                <a:lnTo>
                  <a:pt x="599" y="687"/>
                </a:lnTo>
                <a:lnTo>
                  <a:pt x="600" y="689"/>
                </a:lnTo>
                <a:lnTo>
                  <a:pt x="602" y="691"/>
                </a:lnTo>
                <a:lnTo>
                  <a:pt x="605" y="697"/>
                </a:lnTo>
                <a:lnTo>
                  <a:pt x="613" y="707"/>
                </a:lnTo>
                <a:lnTo>
                  <a:pt x="615" y="707"/>
                </a:lnTo>
                <a:lnTo>
                  <a:pt x="616" y="707"/>
                </a:lnTo>
                <a:lnTo>
                  <a:pt x="617" y="709"/>
                </a:lnTo>
                <a:lnTo>
                  <a:pt x="618" y="711"/>
                </a:lnTo>
                <a:lnTo>
                  <a:pt x="618" y="712"/>
                </a:lnTo>
                <a:lnTo>
                  <a:pt x="619" y="712"/>
                </a:lnTo>
                <a:lnTo>
                  <a:pt x="621" y="712"/>
                </a:lnTo>
                <a:lnTo>
                  <a:pt x="622" y="712"/>
                </a:lnTo>
                <a:lnTo>
                  <a:pt x="622" y="711"/>
                </a:lnTo>
                <a:lnTo>
                  <a:pt x="622" y="710"/>
                </a:lnTo>
                <a:lnTo>
                  <a:pt x="622" y="707"/>
                </a:lnTo>
                <a:lnTo>
                  <a:pt x="622" y="704"/>
                </a:lnTo>
                <a:lnTo>
                  <a:pt x="624" y="706"/>
                </a:lnTo>
                <a:lnTo>
                  <a:pt x="626" y="707"/>
                </a:lnTo>
                <a:lnTo>
                  <a:pt x="630" y="710"/>
                </a:lnTo>
                <a:lnTo>
                  <a:pt x="628" y="712"/>
                </a:lnTo>
                <a:lnTo>
                  <a:pt x="627" y="714"/>
                </a:lnTo>
                <a:lnTo>
                  <a:pt x="627" y="715"/>
                </a:lnTo>
                <a:lnTo>
                  <a:pt x="632" y="717"/>
                </a:lnTo>
                <a:lnTo>
                  <a:pt x="634" y="717"/>
                </a:lnTo>
                <a:lnTo>
                  <a:pt x="636" y="718"/>
                </a:lnTo>
                <a:lnTo>
                  <a:pt x="633" y="707"/>
                </a:lnTo>
                <a:lnTo>
                  <a:pt x="635" y="706"/>
                </a:lnTo>
                <a:lnTo>
                  <a:pt x="636" y="706"/>
                </a:lnTo>
                <a:lnTo>
                  <a:pt x="635" y="708"/>
                </a:lnTo>
                <a:lnTo>
                  <a:pt x="636" y="710"/>
                </a:lnTo>
                <a:lnTo>
                  <a:pt x="641" y="710"/>
                </a:lnTo>
                <a:lnTo>
                  <a:pt x="642" y="706"/>
                </a:lnTo>
                <a:lnTo>
                  <a:pt x="642" y="701"/>
                </a:lnTo>
                <a:lnTo>
                  <a:pt x="643" y="697"/>
                </a:lnTo>
                <a:lnTo>
                  <a:pt x="644" y="693"/>
                </a:lnTo>
                <a:lnTo>
                  <a:pt x="639" y="693"/>
                </a:lnTo>
                <a:lnTo>
                  <a:pt x="640" y="692"/>
                </a:lnTo>
                <a:lnTo>
                  <a:pt x="639" y="691"/>
                </a:lnTo>
                <a:lnTo>
                  <a:pt x="638" y="691"/>
                </a:lnTo>
                <a:lnTo>
                  <a:pt x="636" y="690"/>
                </a:lnTo>
                <a:lnTo>
                  <a:pt x="630" y="690"/>
                </a:lnTo>
                <a:lnTo>
                  <a:pt x="630" y="701"/>
                </a:lnTo>
                <a:lnTo>
                  <a:pt x="625" y="700"/>
                </a:lnTo>
                <a:lnTo>
                  <a:pt x="619" y="698"/>
                </a:lnTo>
                <a:lnTo>
                  <a:pt x="618" y="697"/>
                </a:lnTo>
                <a:lnTo>
                  <a:pt x="618" y="696"/>
                </a:lnTo>
                <a:lnTo>
                  <a:pt x="617" y="691"/>
                </a:lnTo>
                <a:lnTo>
                  <a:pt x="617" y="687"/>
                </a:lnTo>
                <a:lnTo>
                  <a:pt x="617" y="685"/>
                </a:lnTo>
                <a:lnTo>
                  <a:pt x="616" y="684"/>
                </a:lnTo>
                <a:lnTo>
                  <a:pt x="612" y="683"/>
                </a:lnTo>
                <a:lnTo>
                  <a:pt x="608" y="681"/>
                </a:lnTo>
                <a:lnTo>
                  <a:pt x="616" y="676"/>
                </a:lnTo>
                <a:lnTo>
                  <a:pt x="613" y="667"/>
                </a:lnTo>
                <a:lnTo>
                  <a:pt x="608" y="667"/>
                </a:lnTo>
                <a:lnTo>
                  <a:pt x="607" y="666"/>
                </a:lnTo>
                <a:lnTo>
                  <a:pt x="608" y="665"/>
                </a:lnTo>
                <a:lnTo>
                  <a:pt x="608" y="663"/>
                </a:lnTo>
                <a:lnTo>
                  <a:pt x="608" y="661"/>
                </a:lnTo>
                <a:lnTo>
                  <a:pt x="607" y="660"/>
                </a:lnTo>
                <a:lnTo>
                  <a:pt x="605" y="658"/>
                </a:lnTo>
                <a:lnTo>
                  <a:pt x="602" y="656"/>
                </a:lnTo>
                <a:lnTo>
                  <a:pt x="599" y="655"/>
                </a:lnTo>
                <a:lnTo>
                  <a:pt x="596" y="655"/>
                </a:lnTo>
                <a:lnTo>
                  <a:pt x="589" y="654"/>
                </a:lnTo>
                <a:lnTo>
                  <a:pt x="585" y="654"/>
                </a:lnTo>
                <a:lnTo>
                  <a:pt x="588" y="653"/>
                </a:lnTo>
                <a:lnTo>
                  <a:pt x="593" y="652"/>
                </a:lnTo>
                <a:lnTo>
                  <a:pt x="597" y="651"/>
                </a:lnTo>
                <a:lnTo>
                  <a:pt x="605" y="648"/>
                </a:lnTo>
                <a:lnTo>
                  <a:pt x="605" y="650"/>
                </a:lnTo>
                <a:lnTo>
                  <a:pt x="605" y="652"/>
                </a:lnTo>
                <a:lnTo>
                  <a:pt x="605" y="653"/>
                </a:lnTo>
                <a:lnTo>
                  <a:pt x="608" y="653"/>
                </a:lnTo>
                <a:lnTo>
                  <a:pt x="607" y="652"/>
                </a:lnTo>
                <a:lnTo>
                  <a:pt x="606" y="650"/>
                </a:lnTo>
                <a:lnTo>
                  <a:pt x="605" y="643"/>
                </a:lnTo>
                <a:lnTo>
                  <a:pt x="606" y="637"/>
                </a:lnTo>
                <a:lnTo>
                  <a:pt x="607" y="635"/>
                </a:lnTo>
                <a:lnTo>
                  <a:pt x="607" y="634"/>
                </a:lnTo>
                <a:lnTo>
                  <a:pt x="608" y="634"/>
                </a:lnTo>
                <a:lnTo>
                  <a:pt x="610" y="638"/>
                </a:lnTo>
                <a:lnTo>
                  <a:pt x="613" y="642"/>
                </a:lnTo>
                <a:lnTo>
                  <a:pt x="619" y="651"/>
                </a:lnTo>
                <a:lnTo>
                  <a:pt x="623" y="650"/>
                </a:lnTo>
                <a:lnTo>
                  <a:pt x="627" y="651"/>
                </a:lnTo>
                <a:lnTo>
                  <a:pt x="627" y="656"/>
                </a:lnTo>
                <a:lnTo>
                  <a:pt x="629" y="656"/>
                </a:lnTo>
                <a:lnTo>
                  <a:pt x="632" y="656"/>
                </a:lnTo>
                <a:lnTo>
                  <a:pt x="634" y="656"/>
                </a:lnTo>
                <a:lnTo>
                  <a:pt x="635" y="656"/>
                </a:lnTo>
                <a:lnTo>
                  <a:pt x="636" y="656"/>
                </a:lnTo>
                <a:lnTo>
                  <a:pt x="637" y="657"/>
                </a:lnTo>
                <a:lnTo>
                  <a:pt x="637" y="658"/>
                </a:lnTo>
                <a:lnTo>
                  <a:pt x="637" y="659"/>
                </a:lnTo>
                <a:lnTo>
                  <a:pt x="636" y="660"/>
                </a:lnTo>
                <a:lnTo>
                  <a:pt x="634" y="661"/>
                </a:lnTo>
                <a:lnTo>
                  <a:pt x="633" y="662"/>
                </a:lnTo>
                <a:lnTo>
                  <a:pt x="633" y="663"/>
                </a:lnTo>
                <a:lnTo>
                  <a:pt x="634" y="665"/>
                </a:lnTo>
                <a:lnTo>
                  <a:pt x="636" y="667"/>
                </a:lnTo>
                <a:lnTo>
                  <a:pt x="638" y="670"/>
                </a:lnTo>
                <a:lnTo>
                  <a:pt x="639" y="672"/>
                </a:lnTo>
                <a:lnTo>
                  <a:pt x="640" y="673"/>
                </a:lnTo>
                <a:lnTo>
                  <a:pt x="639" y="675"/>
                </a:lnTo>
                <a:lnTo>
                  <a:pt x="639" y="677"/>
                </a:lnTo>
                <a:lnTo>
                  <a:pt x="639" y="679"/>
                </a:lnTo>
                <a:lnTo>
                  <a:pt x="640" y="683"/>
                </a:lnTo>
                <a:lnTo>
                  <a:pt x="641" y="687"/>
                </a:lnTo>
                <a:lnTo>
                  <a:pt x="650" y="687"/>
                </a:lnTo>
                <a:lnTo>
                  <a:pt x="650" y="691"/>
                </a:lnTo>
                <a:lnTo>
                  <a:pt x="651" y="694"/>
                </a:lnTo>
                <a:lnTo>
                  <a:pt x="651" y="696"/>
                </a:lnTo>
                <a:lnTo>
                  <a:pt x="653" y="698"/>
                </a:lnTo>
                <a:lnTo>
                  <a:pt x="650" y="700"/>
                </a:lnTo>
                <a:lnTo>
                  <a:pt x="649" y="701"/>
                </a:lnTo>
                <a:lnTo>
                  <a:pt x="648" y="703"/>
                </a:lnTo>
                <a:lnTo>
                  <a:pt x="647" y="707"/>
                </a:lnTo>
                <a:lnTo>
                  <a:pt x="648" y="707"/>
                </a:lnTo>
                <a:lnTo>
                  <a:pt x="650" y="708"/>
                </a:lnTo>
                <a:lnTo>
                  <a:pt x="653" y="710"/>
                </a:lnTo>
                <a:lnTo>
                  <a:pt x="653" y="701"/>
                </a:lnTo>
                <a:lnTo>
                  <a:pt x="658" y="705"/>
                </a:lnTo>
                <a:lnTo>
                  <a:pt x="660" y="706"/>
                </a:lnTo>
                <a:lnTo>
                  <a:pt x="664" y="707"/>
                </a:lnTo>
                <a:lnTo>
                  <a:pt x="662" y="709"/>
                </a:lnTo>
                <a:lnTo>
                  <a:pt x="661" y="711"/>
                </a:lnTo>
                <a:lnTo>
                  <a:pt x="661" y="712"/>
                </a:lnTo>
                <a:lnTo>
                  <a:pt x="662" y="712"/>
                </a:lnTo>
                <a:lnTo>
                  <a:pt x="664" y="711"/>
                </a:lnTo>
                <a:lnTo>
                  <a:pt x="667" y="710"/>
                </a:lnTo>
                <a:lnTo>
                  <a:pt x="667" y="719"/>
                </a:lnTo>
                <a:lnTo>
                  <a:pt x="667" y="732"/>
                </a:lnTo>
                <a:lnTo>
                  <a:pt x="670" y="731"/>
                </a:lnTo>
                <a:lnTo>
                  <a:pt x="671" y="729"/>
                </a:lnTo>
                <a:lnTo>
                  <a:pt x="671" y="727"/>
                </a:lnTo>
                <a:lnTo>
                  <a:pt x="672" y="724"/>
                </a:lnTo>
                <a:lnTo>
                  <a:pt x="678" y="743"/>
                </a:lnTo>
                <a:lnTo>
                  <a:pt x="680" y="743"/>
                </a:lnTo>
                <a:lnTo>
                  <a:pt x="681" y="743"/>
                </a:lnTo>
                <a:lnTo>
                  <a:pt x="682" y="742"/>
                </a:lnTo>
                <a:lnTo>
                  <a:pt x="683" y="741"/>
                </a:lnTo>
                <a:lnTo>
                  <a:pt x="684" y="741"/>
                </a:lnTo>
                <a:lnTo>
                  <a:pt x="686" y="743"/>
                </a:lnTo>
                <a:lnTo>
                  <a:pt x="687" y="736"/>
                </a:lnTo>
                <a:lnTo>
                  <a:pt x="688" y="734"/>
                </a:lnTo>
                <a:lnTo>
                  <a:pt x="688" y="733"/>
                </a:lnTo>
                <a:lnTo>
                  <a:pt x="689" y="732"/>
                </a:lnTo>
                <a:lnTo>
                  <a:pt x="689" y="735"/>
                </a:lnTo>
                <a:lnTo>
                  <a:pt x="689" y="741"/>
                </a:lnTo>
                <a:lnTo>
                  <a:pt x="689" y="743"/>
                </a:lnTo>
                <a:lnTo>
                  <a:pt x="688" y="745"/>
                </a:lnTo>
                <a:lnTo>
                  <a:pt x="684" y="749"/>
                </a:lnTo>
                <a:lnTo>
                  <a:pt x="685" y="751"/>
                </a:lnTo>
                <a:lnTo>
                  <a:pt x="686" y="754"/>
                </a:lnTo>
                <a:lnTo>
                  <a:pt x="686" y="757"/>
                </a:lnTo>
                <a:lnTo>
                  <a:pt x="689" y="759"/>
                </a:lnTo>
                <a:lnTo>
                  <a:pt x="692" y="759"/>
                </a:lnTo>
                <a:lnTo>
                  <a:pt x="695" y="760"/>
                </a:lnTo>
                <a:lnTo>
                  <a:pt x="698" y="760"/>
                </a:lnTo>
                <a:lnTo>
                  <a:pt x="698" y="762"/>
                </a:lnTo>
                <a:lnTo>
                  <a:pt x="698" y="765"/>
                </a:lnTo>
                <a:lnTo>
                  <a:pt x="698" y="766"/>
                </a:lnTo>
                <a:lnTo>
                  <a:pt x="697" y="766"/>
                </a:lnTo>
                <a:lnTo>
                  <a:pt x="696" y="767"/>
                </a:lnTo>
                <a:lnTo>
                  <a:pt x="695" y="766"/>
                </a:lnTo>
                <a:lnTo>
                  <a:pt x="694" y="771"/>
                </a:lnTo>
                <a:lnTo>
                  <a:pt x="693" y="773"/>
                </a:lnTo>
                <a:lnTo>
                  <a:pt x="692" y="774"/>
                </a:lnTo>
                <a:lnTo>
                  <a:pt x="700" y="777"/>
                </a:lnTo>
                <a:lnTo>
                  <a:pt x="700" y="800"/>
                </a:lnTo>
                <a:lnTo>
                  <a:pt x="705" y="802"/>
                </a:lnTo>
                <a:lnTo>
                  <a:pt x="709" y="805"/>
                </a:lnTo>
                <a:lnTo>
                  <a:pt x="706" y="807"/>
                </a:lnTo>
                <a:lnTo>
                  <a:pt x="705" y="808"/>
                </a:lnTo>
                <a:lnTo>
                  <a:pt x="705" y="809"/>
                </a:lnTo>
                <a:lnTo>
                  <a:pt x="706" y="809"/>
                </a:lnTo>
                <a:lnTo>
                  <a:pt x="712" y="808"/>
                </a:lnTo>
                <a:lnTo>
                  <a:pt x="713" y="807"/>
                </a:lnTo>
                <a:lnTo>
                  <a:pt x="714" y="804"/>
                </a:lnTo>
                <a:lnTo>
                  <a:pt x="715" y="803"/>
                </a:lnTo>
                <a:lnTo>
                  <a:pt x="714" y="802"/>
                </a:lnTo>
                <a:lnTo>
                  <a:pt x="712" y="802"/>
                </a:lnTo>
                <a:lnTo>
                  <a:pt x="712" y="800"/>
                </a:lnTo>
                <a:lnTo>
                  <a:pt x="715" y="799"/>
                </a:lnTo>
                <a:lnTo>
                  <a:pt x="718" y="799"/>
                </a:lnTo>
                <a:lnTo>
                  <a:pt x="720" y="798"/>
                </a:lnTo>
                <a:lnTo>
                  <a:pt x="723" y="797"/>
                </a:lnTo>
                <a:lnTo>
                  <a:pt x="722" y="800"/>
                </a:lnTo>
                <a:lnTo>
                  <a:pt x="721" y="803"/>
                </a:lnTo>
                <a:lnTo>
                  <a:pt x="720" y="811"/>
                </a:lnTo>
                <a:lnTo>
                  <a:pt x="715" y="811"/>
                </a:lnTo>
                <a:lnTo>
                  <a:pt x="714" y="813"/>
                </a:lnTo>
                <a:lnTo>
                  <a:pt x="714" y="815"/>
                </a:lnTo>
                <a:lnTo>
                  <a:pt x="715" y="815"/>
                </a:lnTo>
                <a:lnTo>
                  <a:pt x="716" y="816"/>
                </a:lnTo>
                <a:lnTo>
                  <a:pt x="717" y="817"/>
                </a:lnTo>
                <a:lnTo>
                  <a:pt x="718" y="818"/>
                </a:lnTo>
                <a:lnTo>
                  <a:pt x="717" y="819"/>
                </a:lnTo>
                <a:lnTo>
                  <a:pt x="720" y="820"/>
                </a:lnTo>
                <a:lnTo>
                  <a:pt x="720" y="821"/>
                </a:lnTo>
                <a:lnTo>
                  <a:pt x="720" y="822"/>
                </a:lnTo>
                <a:lnTo>
                  <a:pt x="720" y="825"/>
                </a:lnTo>
                <a:lnTo>
                  <a:pt x="720" y="828"/>
                </a:lnTo>
                <a:lnTo>
                  <a:pt x="723" y="828"/>
                </a:lnTo>
                <a:lnTo>
                  <a:pt x="723" y="827"/>
                </a:lnTo>
                <a:lnTo>
                  <a:pt x="723" y="824"/>
                </a:lnTo>
                <a:lnTo>
                  <a:pt x="723" y="822"/>
                </a:lnTo>
                <a:lnTo>
                  <a:pt x="733" y="828"/>
                </a:lnTo>
                <a:lnTo>
                  <a:pt x="743" y="833"/>
                </a:lnTo>
                <a:lnTo>
                  <a:pt x="743" y="838"/>
                </a:lnTo>
                <a:lnTo>
                  <a:pt x="743" y="848"/>
                </a:lnTo>
                <a:lnTo>
                  <a:pt x="743" y="868"/>
                </a:lnTo>
                <a:lnTo>
                  <a:pt x="737" y="868"/>
                </a:lnTo>
                <a:lnTo>
                  <a:pt x="733" y="868"/>
                </a:lnTo>
                <a:lnTo>
                  <a:pt x="731" y="868"/>
                </a:lnTo>
                <a:lnTo>
                  <a:pt x="734" y="875"/>
                </a:lnTo>
                <a:lnTo>
                  <a:pt x="735" y="879"/>
                </a:lnTo>
                <a:lnTo>
                  <a:pt x="735" y="883"/>
                </a:lnTo>
                <a:lnTo>
                  <a:pt x="737" y="891"/>
                </a:lnTo>
                <a:lnTo>
                  <a:pt x="744" y="890"/>
                </a:lnTo>
                <a:lnTo>
                  <a:pt x="750" y="889"/>
                </a:lnTo>
                <a:lnTo>
                  <a:pt x="754" y="889"/>
                </a:lnTo>
                <a:lnTo>
                  <a:pt x="757" y="889"/>
                </a:lnTo>
                <a:lnTo>
                  <a:pt x="761" y="889"/>
                </a:lnTo>
                <a:lnTo>
                  <a:pt x="765" y="891"/>
                </a:lnTo>
                <a:lnTo>
                  <a:pt x="765" y="899"/>
                </a:lnTo>
                <a:lnTo>
                  <a:pt x="762" y="902"/>
                </a:lnTo>
                <a:lnTo>
                  <a:pt x="765" y="902"/>
                </a:lnTo>
                <a:lnTo>
                  <a:pt x="766" y="902"/>
                </a:lnTo>
                <a:lnTo>
                  <a:pt x="769" y="901"/>
                </a:lnTo>
                <a:lnTo>
                  <a:pt x="771" y="899"/>
                </a:lnTo>
                <a:lnTo>
                  <a:pt x="772" y="899"/>
                </a:lnTo>
                <a:lnTo>
                  <a:pt x="774" y="899"/>
                </a:lnTo>
                <a:lnTo>
                  <a:pt x="775" y="900"/>
                </a:lnTo>
                <a:lnTo>
                  <a:pt x="777" y="901"/>
                </a:lnTo>
                <a:lnTo>
                  <a:pt x="780" y="903"/>
                </a:lnTo>
                <a:lnTo>
                  <a:pt x="782" y="905"/>
                </a:lnTo>
                <a:lnTo>
                  <a:pt x="790" y="913"/>
                </a:lnTo>
                <a:lnTo>
                  <a:pt x="790" y="912"/>
                </a:lnTo>
                <a:lnTo>
                  <a:pt x="791" y="910"/>
                </a:lnTo>
                <a:lnTo>
                  <a:pt x="791" y="909"/>
                </a:lnTo>
                <a:lnTo>
                  <a:pt x="792" y="909"/>
                </a:lnTo>
                <a:lnTo>
                  <a:pt x="793" y="910"/>
                </a:lnTo>
                <a:lnTo>
                  <a:pt x="795" y="913"/>
                </a:lnTo>
                <a:lnTo>
                  <a:pt x="795" y="915"/>
                </a:lnTo>
                <a:lnTo>
                  <a:pt x="795" y="920"/>
                </a:lnTo>
                <a:lnTo>
                  <a:pt x="795" y="922"/>
                </a:lnTo>
                <a:lnTo>
                  <a:pt x="796" y="924"/>
                </a:lnTo>
                <a:lnTo>
                  <a:pt x="796" y="925"/>
                </a:lnTo>
                <a:lnTo>
                  <a:pt x="797" y="926"/>
                </a:lnTo>
                <a:lnTo>
                  <a:pt x="799" y="927"/>
                </a:lnTo>
                <a:lnTo>
                  <a:pt x="803" y="929"/>
                </a:lnTo>
                <a:lnTo>
                  <a:pt x="808" y="930"/>
                </a:lnTo>
                <a:lnTo>
                  <a:pt x="812" y="931"/>
                </a:lnTo>
                <a:lnTo>
                  <a:pt x="817" y="931"/>
                </a:lnTo>
                <a:lnTo>
                  <a:pt x="825" y="930"/>
                </a:lnTo>
                <a:lnTo>
                  <a:pt x="828" y="930"/>
                </a:lnTo>
                <a:lnTo>
                  <a:pt x="831" y="930"/>
                </a:lnTo>
                <a:lnTo>
                  <a:pt x="834" y="930"/>
                </a:lnTo>
                <a:lnTo>
                  <a:pt x="826" y="917"/>
                </a:lnTo>
                <a:lnTo>
                  <a:pt x="820" y="909"/>
                </a:lnTo>
                <a:lnTo>
                  <a:pt x="817" y="905"/>
                </a:lnTo>
                <a:lnTo>
                  <a:pt x="813" y="903"/>
                </a:lnTo>
                <a:lnTo>
                  <a:pt x="810" y="902"/>
                </a:lnTo>
                <a:lnTo>
                  <a:pt x="804" y="901"/>
                </a:lnTo>
                <a:lnTo>
                  <a:pt x="798" y="899"/>
                </a:lnTo>
                <a:lnTo>
                  <a:pt x="796" y="898"/>
                </a:lnTo>
                <a:lnTo>
                  <a:pt x="793" y="896"/>
                </a:lnTo>
                <a:lnTo>
                  <a:pt x="785" y="885"/>
                </a:lnTo>
                <a:lnTo>
                  <a:pt x="787" y="882"/>
                </a:lnTo>
                <a:lnTo>
                  <a:pt x="788" y="881"/>
                </a:lnTo>
                <a:lnTo>
                  <a:pt x="788" y="880"/>
                </a:lnTo>
                <a:lnTo>
                  <a:pt x="788" y="879"/>
                </a:lnTo>
                <a:lnTo>
                  <a:pt x="768" y="877"/>
                </a:lnTo>
                <a:lnTo>
                  <a:pt x="779" y="875"/>
                </a:lnTo>
                <a:lnTo>
                  <a:pt x="786" y="874"/>
                </a:lnTo>
                <a:lnTo>
                  <a:pt x="788" y="874"/>
                </a:lnTo>
                <a:lnTo>
                  <a:pt x="786" y="874"/>
                </a:lnTo>
                <a:lnTo>
                  <a:pt x="785" y="874"/>
                </a:lnTo>
                <a:lnTo>
                  <a:pt x="787" y="872"/>
                </a:lnTo>
                <a:lnTo>
                  <a:pt x="793" y="868"/>
                </a:lnTo>
                <a:lnTo>
                  <a:pt x="796" y="874"/>
                </a:lnTo>
                <a:lnTo>
                  <a:pt x="797" y="878"/>
                </a:lnTo>
                <a:lnTo>
                  <a:pt x="798" y="881"/>
                </a:lnTo>
                <a:lnTo>
                  <a:pt x="800" y="881"/>
                </a:lnTo>
                <a:lnTo>
                  <a:pt x="802" y="882"/>
                </a:lnTo>
                <a:lnTo>
                  <a:pt x="813" y="885"/>
                </a:lnTo>
                <a:lnTo>
                  <a:pt x="817" y="891"/>
                </a:lnTo>
                <a:lnTo>
                  <a:pt x="815" y="891"/>
                </a:lnTo>
                <a:lnTo>
                  <a:pt x="813" y="893"/>
                </a:lnTo>
                <a:lnTo>
                  <a:pt x="812" y="894"/>
                </a:lnTo>
                <a:lnTo>
                  <a:pt x="812" y="895"/>
                </a:lnTo>
                <a:lnTo>
                  <a:pt x="813" y="896"/>
                </a:lnTo>
                <a:lnTo>
                  <a:pt x="815" y="897"/>
                </a:lnTo>
                <a:lnTo>
                  <a:pt x="817" y="897"/>
                </a:lnTo>
                <a:lnTo>
                  <a:pt x="820" y="895"/>
                </a:lnTo>
                <a:lnTo>
                  <a:pt x="825" y="891"/>
                </a:lnTo>
                <a:lnTo>
                  <a:pt x="826" y="892"/>
                </a:lnTo>
                <a:lnTo>
                  <a:pt x="826" y="893"/>
                </a:lnTo>
                <a:lnTo>
                  <a:pt x="825" y="895"/>
                </a:lnTo>
                <a:lnTo>
                  <a:pt x="822" y="899"/>
                </a:lnTo>
                <a:lnTo>
                  <a:pt x="827" y="902"/>
                </a:lnTo>
                <a:lnTo>
                  <a:pt x="832" y="905"/>
                </a:lnTo>
                <a:lnTo>
                  <a:pt x="836" y="908"/>
                </a:lnTo>
                <a:lnTo>
                  <a:pt x="838" y="910"/>
                </a:lnTo>
                <a:lnTo>
                  <a:pt x="839" y="913"/>
                </a:lnTo>
                <a:lnTo>
                  <a:pt x="840" y="915"/>
                </a:lnTo>
                <a:lnTo>
                  <a:pt x="840" y="918"/>
                </a:lnTo>
                <a:lnTo>
                  <a:pt x="839" y="922"/>
                </a:lnTo>
                <a:lnTo>
                  <a:pt x="838" y="925"/>
                </a:lnTo>
                <a:lnTo>
                  <a:pt x="837" y="927"/>
                </a:lnTo>
                <a:lnTo>
                  <a:pt x="837" y="929"/>
                </a:lnTo>
                <a:lnTo>
                  <a:pt x="836" y="933"/>
                </a:lnTo>
                <a:lnTo>
                  <a:pt x="834" y="939"/>
                </a:lnTo>
                <a:lnTo>
                  <a:pt x="826" y="938"/>
                </a:lnTo>
                <a:lnTo>
                  <a:pt x="817" y="936"/>
                </a:lnTo>
                <a:lnTo>
                  <a:pt x="796" y="933"/>
                </a:lnTo>
                <a:lnTo>
                  <a:pt x="797" y="936"/>
                </a:lnTo>
                <a:lnTo>
                  <a:pt x="797" y="939"/>
                </a:lnTo>
                <a:lnTo>
                  <a:pt x="798" y="943"/>
                </a:lnTo>
                <a:lnTo>
                  <a:pt x="799" y="947"/>
                </a:lnTo>
                <a:lnTo>
                  <a:pt x="802" y="952"/>
                </a:lnTo>
                <a:lnTo>
                  <a:pt x="808" y="959"/>
                </a:lnTo>
                <a:lnTo>
                  <a:pt x="813" y="967"/>
                </a:lnTo>
                <a:lnTo>
                  <a:pt x="815" y="971"/>
                </a:lnTo>
                <a:lnTo>
                  <a:pt x="817" y="975"/>
                </a:lnTo>
                <a:lnTo>
                  <a:pt x="817" y="978"/>
                </a:lnTo>
                <a:lnTo>
                  <a:pt x="815" y="981"/>
                </a:lnTo>
                <a:lnTo>
                  <a:pt x="813" y="987"/>
                </a:lnTo>
                <a:lnTo>
                  <a:pt x="811" y="993"/>
                </a:lnTo>
                <a:lnTo>
                  <a:pt x="810" y="998"/>
                </a:lnTo>
                <a:lnTo>
                  <a:pt x="810" y="1001"/>
                </a:lnTo>
                <a:lnTo>
                  <a:pt x="811" y="1005"/>
                </a:lnTo>
                <a:lnTo>
                  <a:pt x="812" y="1014"/>
                </a:lnTo>
                <a:lnTo>
                  <a:pt x="813" y="1024"/>
                </a:lnTo>
                <a:lnTo>
                  <a:pt x="813" y="1034"/>
                </a:lnTo>
                <a:lnTo>
                  <a:pt x="812" y="1041"/>
                </a:lnTo>
                <a:lnTo>
                  <a:pt x="810" y="1049"/>
                </a:lnTo>
                <a:lnTo>
                  <a:pt x="807" y="1066"/>
                </a:lnTo>
                <a:lnTo>
                  <a:pt x="805" y="1074"/>
                </a:lnTo>
                <a:lnTo>
                  <a:pt x="805" y="1083"/>
                </a:lnTo>
                <a:lnTo>
                  <a:pt x="805" y="1091"/>
                </a:lnTo>
                <a:lnTo>
                  <a:pt x="806" y="1095"/>
                </a:lnTo>
                <a:lnTo>
                  <a:pt x="807" y="1099"/>
                </a:lnTo>
                <a:lnTo>
                  <a:pt x="809" y="1100"/>
                </a:lnTo>
                <a:lnTo>
                  <a:pt x="812" y="1102"/>
                </a:lnTo>
                <a:lnTo>
                  <a:pt x="814" y="1103"/>
                </a:lnTo>
                <a:lnTo>
                  <a:pt x="817" y="1104"/>
                </a:lnTo>
                <a:lnTo>
                  <a:pt x="815" y="1114"/>
                </a:lnTo>
                <a:lnTo>
                  <a:pt x="814" y="1120"/>
                </a:lnTo>
                <a:lnTo>
                  <a:pt x="815" y="1123"/>
                </a:lnTo>
                <a:lnTo>
                  <a:pt x="815" y="1124"/>
                </a:lnTo>
                <a:lnTo>
                  <a:pt x="817" y="1124"/>
                </a:lnTo>
                <a:lnTo>
                  <a:pt x="811" y="1138"/>
                </a:lnTo>
                <a:lnTo>
                  <a:pt x="807" y="1150"/>
                </a:lnTo>
                <a:lnTo>
                  <a:pt x="809" y="1151"/>
                </a:lnTo>
                <a:lnTo>
                  <a:pt x="811" y="1154"/>
                </a:lnTo>
                <a:lnTo>
                  <a:pt x="817" y="1158"/>
                </a:lnTo>
                <a:lnTo>
                  <a:pt x="819" y="1163"/>
                </a:lnTo>
                <a:lnTo>
                  <a:pt x="820" y="1166"/>
                </a:lnTo>
                <a:lnTo>
                  <a:pt x="820" y="1170"/>
                </a:lnTo>
                <a:lnTo>
                  <a:pt x="820" y="1172"/>
                </a:lnTo>
                <a:lnTo>
                  <a:pt x="820" y="1178"/>
                </a:lnTo>
                <a:lnTo>
                  <a:pt x="821" y="1182"/>
                </a:lnTo>
                <a:lnTo>
                  <a:pt x="822" y="1186"/>
                </a:lnTo>
                <a:lnTo>
                  <a:pt x="825" y="1190"/>
                </a:lnTo>
                <a:lnTo>
                  <a:pt x="829" y="1196"/>
                </a:lnTo>
                <a:lnTo>
                  <a:pt x="833" y="1203"/>
                </a:lnTo>
                <a:lnTo>
                  <a:pt x="836" y="1209"/>
                </a:lnTo>
                <a:lnTo>
                  <a:pt x="839" y="1207"/>
                </a:lnTo>
                <a:lnTo>
                  <a:pt x="840" y="1206"/>
                </a:lnTo>
                <a:lnTo>
                  <a:pt x="840" y="1203"/>
                </a:lnTo>
                <a:lnTo>
                  <a:pt x="840" y="1201"/>
                </a:lnTo>
                <a:lnTo>
                  <a:pt x="839" y="1200"/>
                </a:lnTo>
                <a:lnTo>
                  <a:pt x="841" y="1200"/>
                </a:lnTo>
                <a:lnTo>
                  <a:pt x="842" y="1201"/>
                </a:lnTo>
                <a:lnTo>
                  <a:pt x="844" y="1202"/>
                </a:lnTo>
                <a:lnTo>
                  <a:pt x="846" y="1203"/>
                </a:lnTo>
                <a:lnTo>
                  <a:pt x="848" y="1203"/>
                </a:lnTo>
                <a:lnTo>
                  <a:pt x="847" y="1204"/>
                </a:lnTo>
                <a:lnTo>
                  <a:pt x="846" y="1204"/>
                </a:lnTo>
                <a:lnTo>
                  <a:pt x="845" y="1207"/>
                </a:lnTo>
                <a:lnTo>
                  <a:pt x="845" y="1212"/>
                </a:lnTo>
                <a:lnTo>
                  <a:pt x="845" y="1215"/>
                </a:lnTo>
                <a:lnTo>
                  <a:pt x="845" y="1218"/>
                </a:lnTo>
                <a:lnTo>
                  <a:pt x="844" y="1220"/>
                </a:lnTo>
                <a:lnTo>
                  <a:pt x="842" y="1223"/>
                </a:lnTo>
                <a:lnTo>
                  <a:pt x="856" y="1228"/>
                </a:lnTo>
                <a:lnTo>
                  <a:pt x="852" y="1236"/>
                </a:lnTo>
                <a:lnTo>
                  <a:pt x="851" y="1238"/>
                </a:lnTo>
                <a:lnTo>
                  <a:pt x="850" y="1240"/>
                </a:lnTo>
                <a:lnTo>
                  <a:pt x="850" y="1242"/>
                </a:lnTo>
                <a:lnTo>
                  <a:pt x="851" y="1245"/>
                </a:lnTo>
                <a:lnTo>
                  <a:pt x="852" y="1248"/>
                </a:lnTo>
                <a:lnTo>
                  <a:pt x="854" y="1251"/>
                </a:lnTo>
                <a:lnTo>
                  <a:pt x="858" y="1255"/>
                </a:lnTo>
                <a:lnTo>
                  <a:pt x="862" y="1258"/>
                </a:lnTo>
                <a:lnTo>
                  <a:pt x="869" y="1264"/>
                </a:lnTo>
                <a:lnTo>
                  <a:pt x="873" y="1268"/>
                </a:lnTo>
                <a:lnTo>
                  <a:pt x="872" y="1269"/>
                </a:lnTo>
                <a:lnTo>
                  <a:pt x="870" y="1271"/>
                </a:lnTo>
                <a:lnTo>
                  <a:pt x="867" y="1273"/>
                </a:lnTo>
                <a:lnTo>
                  <a:pt x="873" y="1276"/>
                </a:lnTo>
                <a:lnTo>
                  <a:pt x="874" y="1279"/>
                </a:lnTo>
                <a:lnTo>
                  <a:pt x="875" y="1281"/>
                </a:lnTo>
                <a:lnTo>
                  <a:pt x="876" y="1286"/>
                </a:lnTo>
                <a:lnTo>
                  <a:pt x="875" y="1292"/>
                </a:lnTo>
                <a:lnTo>
                  <a:pt x="876" y="1295"/>
                </a:lnTo>
                <a:lnTo>
                  <a:pt x="876" y="1299"/>
                </a:lnTo>
                <a:lnTo>
                  <a:pt x="878" y="1299"/>
                </a:lnTo>
                <a:lnTo>
                  <a:pt x="879" y="1299"/>
                </a:lnTo>
                <a:lnTo>
                  <a:pt x="879" y="1298"/>
                </a:lnTo>
                <a:lnTo>
                  <a:pt x="879" y="1296"/>
                </a:lnTo>
                <a:lnTo>
                  <a:pt x="881" y="1296"/>
                </a:lnTo>
                <a:lnTo>
                  <a:pt x="885" y="1297"/>
                </a:lnTo>
                <a:lnTo>
                  <a:pt x="892" y="1299"/>
                </a:lnTo>
                <a:lnTo>
                  <a:pt x="898" y="1302"/>
                </a:lnTo>
                <a:lnTo>
                  <a:pt x="904" y="1304"/>
                </a:lnTo>
                <a:lnTo>
                  <a:pt x="904" y="1313"/>
                </a:lnTo>
                <a:lnTo>
                  <a:pt x="906" y="1313"/>
                </a:lnTo>
                <a:lnTo>
                  <a:pt x="907" y="1313"/>
                </a:lnTo>
                <a:lnTo>
                  <a:pt x="909" y="1311"/>
                </a:lnTo>
                <a:lnTo>
                  <a:pt x="911" y="1310"/>
                </a:lnTo>
                <a:lnTo>
                  <a:pt x="911" y="1309"/>
                </a:lnTo>
                <a:lnTo>
                  <a:pt x="912" y="1310"/>
                </a:lnTo>
                <a:lnTo>
                  <a:pt x="915" y="1313"/>
                </a:lnTo>
                <a:lnTo>
                  <a:pt x="917" y="1317"/>
                </a:lnTo>
                <a:lnTo>
                  <a:pt x="919" y="1321"/>
                </a:lnTo>
                <a:lnTo>
                  <a:pt x="921" y="1324"/>
                </a:lnTo>
                <a:lnTo>
                  <a:pt x="929" y="1327"/>
                </a:lnTo>
                <a:lnTo>
                  <a:pt x="930" y="1330"/>
                </a:lnTo>
                <a:lnTo>
                  <a:pt x="931" y="1332"/>
                </a:lnTo>
                <a:lnTo>
                  <a:pt x="931" y="1338"/>
                </a:lnTo>
                <a:lnTo>
                  <a:pt x="931" y="1344"/>
                </a:lnTo>
                <a:lnTo>
                  <a:pt x="931" y="1346"/>
                </a:lnTo>
                <a:lnTo>
                  <a:pt x="932" y="1349"/>
                </a:lnTo>
                <a:lnTo>
                  <a:pt x="933" y="1352"/>
                </a:lnTo>
                <a:lnTo>
                  <a:pt x="934" y="1355"/>
                </a:lnTo>
                <a:lnTo>
                  <a:pt x="935" y="1358"/>
                </a:lnTo>
                <a:lnTo>
                  <a:pt x="941" y="1358"/>
                </a:lnTo>
                <a:lnTo>
                  <a:pt x="942" y="1361"/>
                </a:lnTo>
                <a:lnTo>
                  <a:pt x="943" y="1364"/>
                </a:lnTo>
                <a:lnTo>
                  <a:pt x="943" y="1370"/>
                </a:lnTo>
                <a:lnTo>
                  <a:pt x="944" y="1376"/>
                </a:lnTo>
                <a:lnTo>
                  <a:pt x="945" y="1379"/>
                </a:lnTo>
                <a:lnTo>
                  <a:pt x="946" y="1383"/>
                </a:lnTo>
                <a:lnTo>
                  <a:pt x="948" y="1386"/>
                </a:lnTo>
                <a:lnTo>
                  <a:pt x="950" y="1389"/>
                </a:lnTo>
                <a:lnTo>
                  <a:pt x="956" y="1395"/>
                </a:lnTo>
                <a:lnTo>
                  <a:pt x="969" y="1406"/>
                </a:lnTo>
                <a:lnTo>
                  <a:pt x="970" y="1406"/>
                </a:lnTo>
                <a:lnTo>
                  <a:pt x="973" y="1407"/>
                </a:lnTo>
                <a:lnTo>
                  <a:pt x="975" y="1407"/>
                </a:lnTo>
                <a:lnTo>
                  <a:pt x="977" y="1408"/>
                </a:lnTo>
                <a:lnTo>
                  <a:pt x="980" y="1412"/>
                </a:lnTo>
                <a:lnTo>
                  <a:pt x="982" y="1416"/>
                </a:lnTo>
                <a:lnTo>
                  <a:pt x="983" y="1422"/>
                </a:lnTo>
                <a:lnTo>
                  <a:pt x="984" y="1428"/>
                </a:lnTo>
                <a:lnTo>
                  <a:pt x="985" y="1441"/>
                </a:lnTo>
                <a:lnTo>
                  <a:pt x="986" y="1453"/>
                </a:lnTo>
                <a:lnTo>
                  <a:pt x="976" y="1456"/>
                </a:lnTo>
                <a:lnTo>
                  <a:pt x="969" y="1459"/>
                </a:lnTo>
                <a:lnTo>
                  <a:pt x="980" y="1466"/>
                </a:lnTo>
                <a:lnTo>
                  <a:pt x="991" y="1473"/>
                </a:lnTo>
                <a:lnTo>
                  <a:pt x="991" y="1479"/>
                </a:lnTo>
                <a:lnTo>
                  <a:pt x="993" y="1480"/>
                </a:lnTo>
                <a:lnTo>
                  <a:pt x="996" y="1481"/>
                </a:lnTo>
                <a:lnTo>
                  <a:pt x="1000" y="1481"/>
                </a:lnTo>
                <a:lnTo>
                  <a:pt x="1004" y="1482"/>
                </a:lnTo>
                <a:lnTo>
                  <a:pt x="1006" y="1483"/>
                </a:lnTo>
                <a:lnTo>
                  <a:pt x="1008" y="1484"/>
                </a:lnTo>
                <a:lnTo>
                  <a:pt x="1009" y="1487"/>
                </a:lnTo>
                <a:lnTo>
                  <a:pt x="1011" y="1490"/>
                </a:lnTo>
                <a:lnTo>
                  <a:pt x="1013" y="1494"/>
                </a:lnTo>
                <a:lnTo>
                  <a:pt x="1013" y="1495"/>
                </a:lnTo>
                <a:lnTo>
                  <a:pt x="1014" y="1496"/>
                </a:lnTo>
                <a:lnTo>
                  <a:pt x="1019" y="1496"/>
                </a:lnTo>
                <a:lnTo>
                  <a:pt x="1021" y="1499"/>
                </a:lnTo>
                <a:lnTo>
                  <a:pt x="1021" y="1503"/>
                </a:lnTo>
                <a:lnTo>
                  <a:pt x="1021" y="1508"/>
                </a:lnTo>
                <a:lnTo>
                  <a:pt x="1021" y="1512"/>
                </a:lnTo>
                <a:lnTo>
                  <a:pt x="1020" y="1521"/>
                </a:lnTo>
                <a:lnTo>
                  <a:pt x="1021" y="1525"/>
                </a:lnTo>
                <a:lnTo>
                  <a:pt x="1022" y="1529"/>
                </a:lnTo>
                <a:lnTo>
                  <a:pt x="1024" y="1531"/>
                </a:lnTo>
                <a:lnTo>
                  <a:pt x="1027" y="1532"/>
                </a:lnTo>
                <a:lnTo>
                  <a:pt x="1031" y="1534"/>
                </a:lnTo>
                <a:lnTo>
                  <a:pt x="1033" y="1535"/>
                </a:lnTo>
                <a:lnTo>
                  <a:pt x="1033" y="1541"/>
                </a:lnTo>
                <a:lnTo>
                  <a:pt x="1035" y="1543"/>
                </a:lnTo>
                <a:lnTo>
                  <a:pt x="1038" y="1546"/>
                </a:lnTo>
                <a:lnTo>
                  <a:pt x="1046" y="1555"/>
                </a:lnTo>
                <a:lnTo>
                  <a:pt x="1051" y="1560"/>
                </a:lnTo>
                <a:lnTo>
                  <a:pt x="1055" y="1566"/>
                </a:lnTo>
                <a:lnTo>
                  <a:pt x="1059" y="1570"/>
                </a:lnTo>
                <a:lnTo>
                  <a:pt x="1061" y="1574"/>
                </a:lnTo>
                <a:lnTo>
                  <a:pt x="1062" y="1571"/>
                </a:lnTo>
                <a:lnTo>
                  <a:pt x="1063" y="1570"/>
                </a:lnTo>
                <a:lnTo>
                  <a:pt x="1064" y="1570"/>
                </a:lnTo>
                <a:lnTo>
                  <a:pt x="1067" y="1569"/>
                </a:lnTo>
                <a:lnTo>
                  <a:pt x="1067" y="1566"/>
                </a:lnTo>
                <a:lnTo>
                  <a:pt x="1067" y="1563"/>
                </a:lnTo>
                <a:lnTo>
                  <a:pt x="1067" y="1560"/>
                </a:lnTo>
                <a:lnTo>
                  <a:pt x="1067" y="1557"/>
                </a:lnTo>
                <a:lnTo>
                  <a:pt x="1066" y="1556"/>
                </a:lnTo>
                <a:lnTo>
                  <a:pt x="1065" y="1555"/>
                </a:lnTo>
                <a:lnTo>
                  <a:pt x="1062" y="1553"/>
                </a:lnTo>
                <a:lnTo>
                  <a:pt x="1058" y="1551"/>
                </a:lnTo>
                <a:lnTo>
                  <a:pt x="1056" y="1549"/>
                </a:lnTo>
                <a:lnTo>
                  <a:pt x="1055" y="1547"/>
                </a:lnTo>
                <a:lnTo>
                  <a:pt x="1055" y="1544"/>
                </a:lnTo>
                <a:lnTo>
                  <a:pt x="1054" y="1542"/>
                </a:lnTo>
                <a:lnTo>
                  <a:pt x="1054" y="1541"/>
                </a:lnTo>
                <a:lnTo>
                  <a:pt x="1053" y="1541"/>
                </a:lnTo>
                <a:lnTo>
                  <a:pt x="1052" y="1540"/>
                </a:lnTo>
                <a:lnTo>
                  <a:pt x="1051" y="1540"/>
                </a:lnTo>
                <a:lnTo>
                  <a:pt x="1048" y="1539"/>
                </a:lnTo>
                <a:lnTo>
                  <a:pt x="1046" y="1539"/>
                </a:lnTo>
                <a:lnTo>
                  <a:pt x="1045" y="1539"/>
                </a:lnTo>
                <a:lnTo>
                  <a:pt x="1045" y="1538"/>
                </a:lnTo>
                <a:lnTo>
                  <a:pt x="1045" y="1537"/>
                </a:lnTo>
                <a:lnTo>
                  <a:pt x="1045" y="1536"/>
                </a:lnTo>
                <a:lnTo>
                  <a:pt x="1046" y="1533"/>
                </a:lnTo>
                <a:lnTo>
                  <a:pt x="1047" y="1530"/>
                </a:lnTo>
                <a:lnTo>
                  <a:pt x="1047" y="1527"/>
                </a:lnTo>
                <a:lnTo>
                  <a:pt x="1042" y="1527"/>
                </a:lnTo>
                <a:lnTo>
                  <a:pt x="1039" y="1514"/>
                </a:lnTo>
                <a:lnTo>
                  <a:pt x="1037" y="1503"/>
                </a:lnTo>
                <a:lnTo>
                  <a:pt x="1035" y="1493"/>
                </a:lnTo>
                <a:lnTo>
                  <a:pt x="1031" y="1481"/>
                </a:lnTo>
                <a:lnTo>
                  <a:pt x="1026" y="1480"/>
                </a:lnTo>
                <a:lnTo>
                  <a:pt x="1024" y="1480"/>
                </a:lnTo>
                <a:lnTo>
                  <a:pt x="1023" y="1479"/>
                </a:lnTo>
                <a:lnTo>
                  <a:pt x="1022" y="1479"/>
                </a:lnTo>
                <a:lnTo>
                  <a:pt x="1022" y="1477"/>
                </a:lnTo>
                <a:lnTo>
                  <a:pt x="1022" y="1475"/>
                </a:lnTo>
                <a:lnTo>
                  <a:pt x="1022" y="1472"/>
                </a:lnTo>
                <a:lnTo>
                  <a:pt x="1023" y="1468"/>
                </a:lnTo>
                <a:lnTo>
                  <a:pt x="1023" y="1466"/>
                </a:lnTo>
                <a:lnTo>
                  <a:pt x="1022" y="1465"/>
                </a:lnTo>
                <a:lnTo>
                  <a:pt x="1016" y="1465"/>
                </a:lnTo>
                <a:lnTo>
                  <a:pt x="1013" y="1457"/>
                </a:lnTo>
                <a:lnTo>
                  <a:pt x="1010" y="1449"/>
                </a:lnTo>
                <a:lnTo>
                  <a:pt x="1007" y="1440"/>
                </a:lnTo>
                <a:lnTo>
                  <a:pt x="1005" y="1431"/>
                </a:lnTo>
                <a:lnTo>
                  <a:pt x="997" y="1431"/>
                </a:lnTo>
                <a:lnTo>
                  <a:pt x="996" y="1428"/>
                </a:lnTo>
                <a:lnTo>
                  <a:pt x="995" y="1425"/>
                </a:lnTo>
                <a:lnTo>
                  <a:pt x="995" y="1419"/>
                </a:lnTo>
                <a:lnTo>
                  <a:pt x="995" y="1413"/>
                </a:lnTo>
                <a:lnTo>
                  <a:pt x="995" y="1411"/>
                </a:lnTo>
                <a:lnTo>
                  <a:pt x="994" y="1408"/>
                </a:lnTo>
                <a:lnTo>
                  <a:pt x="990" y="1408"/>
                </a:lnTo>
                <a:lnTo>
                  <a:pt x="986" y="1408"/>
                </a:lnTo>
                <a:lnTo>
                  <a:pt x="983" y="1402"/>
                </a:lnTo>
                <a:lnTo>
                  <a:pt x="981" y="1396"/>
                </a:lnTo>
                <a:lnTo>
                  <a:pt x="980" y="1390"/>
                </a:lnTo>
                <a:lnTo>
                  <a:pt x="977" y="1383"/>
                </a:lnTo>
                <a:lnTo>
                  <a:pt x="976" y="1381"/>
                </a:lnTo>
                <a:lnTo>
                  <a:pt x="973" y="1379"/>
                </a:lnTo>
                <a:lnTo>
                  <a:pt x="970" y="1377"/>
                </a:lnTo>
                <a:lnTo>
                  <a:pt x="969" y="1375"/>
                </a:lnTo>
                <a:lnTo>
                  <a:pt x="970" y="1373"/>
                </a:lnTo>
                <a:lnTo>
                  <a:pt x="970" y="1372"/>
                </a:lnTo>
                <a:lnTo>
                  <a:pt x="971" y="1368"/>
                </a:lnTo>
                <a:lnTo>
                  <a:pt x="971" y="1364"/>
                </a:lnTo>
                <a:lnTo>
                  <a:pt x="971" y="1361"/>
                </a:lnTo>
                <a:lnTo>
                  <a:pt x="975" y="1363"/>
                </a:lnTo>
                <a:lnTo>
                  <a:pt x="979" y="1365"/>
                </a:lnTo>
                <a:lnTo>
                  <a:pt x="986" y="1369"/>
                </a:lnTo>
                <a:lnTo>
                  <a:pt x="989" y="1366"/>
                </a:lnTo>
                <a:lnTo>
                  <a:pt x="991" y="1365"/>
                </a:lnTo>
                <a:lnTo>
                  <a:pt x="992" y="1364"/>
                </a:lnTo>
                <a:lnTo>
                  <a:pt x="991" y="1363"/>
                </a:lnTo>
                <a:lnTo>
                  <a:pt x="995" y="1364"/>
                </a:lnTo>
                <a:lnTo>
                  <a:pt x="1000" y="1363"/>
                </a:lnTo>
                <a:lnTo>
                  <a:pt x="1000" y="1368"/>
                </a:lnTo>
                <a:lnTo>
                  <a:pt x="1000" y="1372"/>
                </a:lnTo>
                <a:lnTo>
                  <a:pt x="1005" y="1372"/>
                </a:lnTo>
                <a:lnTo>
                  <a:pt x="1006" y="1374"/>
                </a:lnTo>
                <a:lnTo>
                  <a:pt x="1005" y="1376"/>
                </a:lnTo>
                <a:lnTo>
                  <a:pt x="1004" y="1380"/>
                </a:lnTo>
                <a:lnTo>
                  <a:pt x="1003" y="1384"/>
                </a:lnTo>
                <a:lnTo>
                  <a:pt x="1002" y="1385"/>
                </a:lnTo>
                <a:lnTo>
                  <a:pt x="1002" y="1386"/>
                </a:lnTo>
                <a:lnTo>
                  <a:pt x="1004" y="1388"/>
                </a:lnTo>
                <a:lnTo>
                  <a:pt x="1008" y="1391"/>
                </a:lnTo>
                <a:lnTo>
                  <a:pt x="1012" y="1395"/>
                </a:lnTo>
                <a:lnTo>
                  <a:pt x="1014" y="1397"/>
                </a:lnTo>
                <a:lnTo>
                  <a:pt x="1014" y="1399"/>
                </a:lnTo>
                <a:lnTo>
                  <a:pt x="1015" y="1402"/>
                </a:lnTo>
                <a:lnTo>
                  <a:pt x="1015" y="1406"/>
                </a:lnTo>
                <a:lnTo>
                  <a:pt x="1015" y="1410"/>
                </a:lnTo>
                <a:lnTo>
                  <a:pt x="1016" y="1414"/>
                </a:lnTo>
                <a:lnTo>
                  <a:pt x="1019" y="1416"/>
                </a:lnTo>
                <a:lnTo>
                  <a:pt x="1024" y="1420"/>
                </a:lnTo>
                <a:lnTo>
                  <a:pt x="1031" y="1425"/>
                </a:lnTo>
                <a:lnTo>
                  <a:pt x="1031" y="1426"/>
                </a:lnTo>
                <a:lnTo>
                  <a:pt x="1031" y="1428"/>
                </a:lnTo>
                <a:lnTo>
                  <a:pt x="1031" y="1431"/>
                </a:lnTo>
                <a:lnTo>
                  <a:pt x="1030" y="1434"/>
                </a:lnTo>
                <a:lnTo>
                  <a:pt x="1031" y="1436"/>
                </a:lnTo>
                <a:lnTo>
                  <a:pt x="1033" y="1436"/>
                </a:lnTo>
                <a:lnTo>
                  <a:pt x="1036" y="1438"/>
                </a:lnTo>
                <a:lnTo>
                  <a:pt x="1038" y="1440"/>
                </a:lnTo>
                <a:lnTo>
                  <a:pt x="1042" y="1445"/>
                </a:lnTo>
                <a:lnTo>
                  <a:pt x="1047" y="1456"/>
                </a:lnTo>
                <a:lnTo>
                  <a:pt x="1052" y="1456"/>
                </a:lnTo>
                <a:lnTo>
                  <a:pt x="1056" y="1456"/>
                </a:lnTo>
                <a:lnTo>
                  <a:pt x="1056" y="1457"/>
                </a:lnTo>
                <a:lnTo>
                  <a:pt x="1056" y="1458"/>
                </a:lnTo>
                <a:lnTo>
                  <a:pt x="1056" y="1462"/>
                </a:lnTo>
                <a:lnTo>
                  <a:pt x="1056" y="1465"/>
                </a:lnTo>
                <a:lnTo>
                  <a:pt x="1056" y="1467"/>
                </a:lnTo>
                <a:lnTo>
                  <a:pt x="1057" y="1468"/>
                </a:lnTo>
                <a:lnTo>
                  <a:pt x="1057" y="1469"/>
                </a:lnTo>
                <a:lnTo>
                  <a:pt x="1060" y="1469"/>
                </a:lnTo>
                <a:lnTo>
                  <a:pt x="1062" y="1469"/>
                </a:lnTo>
                <a:lnTo>
                  <a:pt x="1063" y="1470"/>
                </a:lnTo>
                <a:lnTo>
                  <a:pt x="1064" y="1470"/>
                </a:lnTo>
                <a:lnTo>
                  <a:pt x="1065" y="1471"/>
                </a:lnTo>
                <a:lnTo>
                  <a:pt x="1065" y="1472"/>
                </a:lnTo>
                <a:lnTo>
                  <a:pt x="1066" y="1476"/>
                </a:lnTo>
                <a:lnTo>
                  <a:pt x="1066" y="1479"/>
                </a:lnTo>
                <a:lnTo>
                  <a:pt x="1067" y="1481"/>
                </a:lnTo>
                <a:lnTo>
                  <a:pt x="1074" y="1484"/>
                </a:lnTo>
                <a:lnTo>
                  <a:pt x="1081" y="1487"/>
                </a:lnTo>
                <a:lnTo>
                  <a:pt x="1079" y="1489"/>
                </a:lnTo>
                <a:lnTo>
                  <a:pt x="1078" y="1492"/>
                </a:lnTo>
                <a:lnTo>
                  <a:pt x="1076" y="1494"/>
                </a:lnTo>
                <a:lnTo>
                  <a:pt x="1073" y="1496"/>
                </a:lnTo>
                <a:lnTo>
                  <a:pt x="1073" y="1500"/>
                </a:lnTo>
                <a:lnTo>
                  <a:pt x="1073" y="1504"/>
                </a:lnTo>
                <a:lnTo>
                  <a:pt x="1080" y="1509"/>
                </a:lnTo>
                <a:lnTo>
                  <a:pt x="1088" y="1514"/>
                </a:lnTo>
                <a:lnTo>
                  <a:pt x="1095" y="1520"/>
                </a:lnTo>
                <a:lnTo>
                  <a:pt x="1098" y="1523"/>
                </a:lnTo>
                <a:lnTo>
                  <a:pt x="1101" y="1527"/>
                </a:lnTo>
                <a:lnTo>
                  <a:pt x="1102" y="1528"/>
                </a:lnTo>
                <a:lnTo>
                  <a:pt x="1102" y="1530"/>
                </a:lnTo>
                <a:lnTo>
                  <a:pt x="1103" y="1534"/>
                </a:lnTo>
                <a:lnTo>
                  <a:pt x="1104" y="1538"/>
                </a:lnTo>
                <a:lnTo>
                  <a:pt x="1105" y="1539"/>
                </a:lnTo>
                <a:lnTo>
                  <a:pt x="1106" y="1541"/>
                </a:lnTo>
                <a:lnTo>
                  <a:pt x="1109" y="1541"/>
                </a:lnTo>
                <a:lnTo>
                  <a:pt x="1111" y="1541"/>
                </a:lnTo>
                <a:lnTo>
                  <a:pt x="1113" y="1542"/>
                </a:lnTo>
                <a:lnTo>
                  <a:pt x="1114" y="1542"/>
                </a:lnTo>
                <a:lnTo>
                  <a:pt x="1115" y="1543"/>
                </a:lnTo>
                <a:lnTo>
                  <a:pt x="1115" y="1546"/>
                </a:lnTo>
                <a:lnTo>
                  <a:pt x="1115" y="1548"/>
                </a:lnTo>
                <a:lnTo>
                  <a:pt x="1114" y="1550"/>
                </a:lnTo>
                <a:lnTo>
                  <a:pt x="1115" y="1552"/>
                </a:lnTo>
                <a:lnTo>
                  <a:pt x="1121" y="1552"/>
                </a:lnTo>
                <a:lnTo>
                  <a:pt x="1125" y="1559"/>
                </a:lnTo>
                <a:lnTo>
                  <a:pt x="1129" y="1566"/>
                </a:lnTo>
                <a:lnTo>
                  <a:pt x="1129" y="1568"/>
                </a:lnTo>
                <a:lnTo>
                  <a:pt x="1129" y="1570"/>
                </a:lnTo>
                <a:lnTo>
                  <a:pt x="1128" y="1572"/>
                </a:lnTo>
                <a:lnTo>
                  <a:pt x="1129" y="1574"/>
                </a:lnTo>
                <a:lnTo>
                  <a:pt x="1133" y="1580"/>
                </a:lnTo>
                <a:lnTo>
                  <a:pt x="1138" y="1585"/>
                </a:lnTo>
                <a:lnTo>
                  <a:pt x="1143" y="1591"/>
                </a:lnTo>
                <a:lnTo>
                  <a:pt x="1144" y="1594"/>
                </a:lnTo>
                <a:lnTo>
                  <a:pt x="1146" y="1597"/>
                </a:lnTo>
                <a:lnTo>
                  <a:pt x="1147" y="1602"/>
                </a:lnTo>
                <a:lnTo>
                  <a:pt x="1148" y="1607"/>
                </a:lnTo>
                <a:lnTo>
                  <a:pt x="1148" y="1611"/>
                </a:lnTo>
                <a:lnTo>
                  <a:pt x="1148" y="1615"/>
                </a:lnTo>
                <a:lnTo>
                  <a:pt x="1146" y="1623"/>
                </a:lnTo>
                <a:lnTo>
                  <a:pt x="1143" y="1630"/>
                </a:lnTo>
                <a:lnTo>
                  <a:pt x="1141" y="1637"/>
                </a:lnTo>
                <a:lnTo>
                  <a:pt x="1141" y="1640"/>
                </a:lnTo>
                <a:lnTo>
                  <a:pt x="1140" y="1644"/>
                </a:lnTo>
                <a:lnTo>
                  <a:pt x="1141" y="1647"/>
                </a:lnTo>
                <a:lnTo>
                  <a:pt x="1142" y="1651"/>
                </a:lnTo>
                <a:lnTo>
                  <a:pt x="1143" y="1655"/>
                </a:lnTo>
                <a:lnTo>
                  <a:pt x="1146" y="1659"/>
                </a:lnTo>
                <a:lnTo>
                  <a:pt x="1148" y="1661"/>
                </a:lnTo>
                <a:lnTo>
                  <a:pt x="1150" y="1662"/>
                </a:lnTo>
                <a:lnTo>
                  <a:pt x="1152" y="1663"/>
                </a:lnTo>
                <a:lnTo>
                  <a:pt x="1155" y="1663"/>
                </a:lnTo>
                <a:lnTo>
                  <a:pt x="1160" y="1665"/>
                </a:lnTo>
                <a:lnTo>
                  <a:pt x="1163" y="1666"/>
                </a:lnTo>
                <a:lnTo>
                  <a:pt x="1166" y="1667"/>
                </a:lnTo>
                <a:lnTo>
                  <a:pt x="1174" y="1680"/>
                </a:lnTo>
                <a:lnTo>
                  <a:pt x="1182" y="1692"/>
                </a:lnTo>
                <a:lnTo>
                  <a:pt x="1185" y="1694"/>
                </a:lnTo>
                <a:lnTo>
                  <a:pt x="1189" y="1695"/>
                </a:lnTo>
                <a:lnTo>
                  <a:pt x="1195" y="1696"/>
                </a:lnTo>
                <a:lnTo>
                  <a:pt x="1202" y="1696"/>
                </a:lnTo>
                <a:lnTo>
                  <a:pt x="1205" y="1697"/>
                </a:lnTo>
                <a:lnTo>
                  <a:pt x="1208" y="1698"/>
                </a:lnTo>
                <a:lnTo>
                  <a:pt x="1210" y="1700"/>
                </a:lnTo>
                <a:lnTo>
                  <a:pt x="1213" y="1702"/>
                </a:lnTo>
                <a:lnTo>
                  <a:pt x="1219" y="1708"/>
                </a:lnTo>
                <a:lnTo>
                  <a:pt x="1225" y="1714"/>
                </a:lnTo>
                <a:lnTo>
                  <a:pt x="1227" y="1716"/>
                </a:lnTo>
                <a:lnTo>
                  <a:pt x="1230" y="1718"/>
                </a:lnTo>
                <a:lnTo>
                  <a:pt x="1234" y="1719"/>
                </a:lnTo>
                <a:lnTo>
                  <a:pt x="1237" y="1720"/>
                </a:lnTo>
                <a:lnTo>
                  <a:pt x="1244" y="1721"/>
                </a:lnTo>
                <a:lnTo>
                  <a:pt x="1251" y="1721"/>
                </a:lnTo>
                <a:lnTo>
                  <a:pt x="1255" y="1722"/>
                </a:lnTo>
                <a:lnTo>
                  <a:pt x="1258" y="1723"/>
                </a:lnTo>
                <a:lnTo>
                  <a:pt x="1261" y="1726"/>
                </a:lnTo>
                <a:lnTo>
                  <a:pt x="1264" y="1729"/>
                </a:lnTo>
                <a:lnTo>
                  <a:pt x="1267" y="1733"/>
                </a:lnTo>
                <a:lnTo>
                  <a:pt x="1270" y="1735"/>
                </a:lnTo>
                <a:lnTo>
                  <a:pt x="1283" y="1738"/>
                </a:lnTo>
                <a:lnTo>
                  <a:pt x="1295" y="1740"/>
                </a:lnTo>
                <a:lnTo>
                  <a:pt x="1299" y="1740"/>
                </a:lnTo>
                <a:lnTo>
                  <a:pt x="1302" y="1740"/>
                </a:lnTo>
                <a:lnTo>
                  <a:pt x="1307" y="1738"/>
                </a:lnTo>
                <a:lnTo>
                  <a:pt x="1311" y="1736"/>
                </a:lnTo>
                <a:lnTo>
                  <a:pt x="1315" y="1735"/>
                </a:lnTo>
                <a:lnTo>
                  <a:pt x="1321" y="1734"/>
                </a:lnTo>
                <a:lnTo>
                  <a:pt x="1326" y="1733"/>
                </a:lnTo>
                <a:lnTo>
                  <a:pt x="1332" y="1733"/>
                </a:lnTo>
                <a:lnTo>
                  <a:pt x="1337" y="1733"/>
                </a:lnTo>
                <a:lnTo>
                  <a:pt x="1346" y="1735"/>
                </a:lnTo>
                <a:lnTo>
                  <a:pt x="1357" y="1738"/>
                </a:lnTo>
                <a:lnTo>
                  <a:pt x="1357" y="1735"/>
                </a:lnTo>
                <a:lnTo>
                  <a:pt x="1357" y="1733"/>
                </a:lnTo>
                <a:lnTo>
                  <a:pt x="1357" y="1732"/>
                </a:lnTo>
                <a:lnTo>
                  <a:pt x="1360" y="1732"/>
                </a:lnTo>
                <a:lnTo>
                  <a:pt x="1362" y="1733"/>
                </a:lnTo>
                <a:lnTo>
                  <a:pt x="1364" y="1735"/>
                </a:lnTo>
                <a:lnTo>
                  <a:pt x="1368" y="1739"/>
                </a:lnTo>
                <a:lnTo>
                  <a:pt x="1371" y="1744"/>
                </a:lnTo>
                <a:lnTo>
                  <a:pt x="1374" y="1749"/>
                </a:lnTo>
                <a:lnTo>
                  <a:pt x="1389" y="1766"/>
                </a:lnTo>
                <a:lnTo>
                  <a:pt x="1394" y="1770"/>
                </a:lnTo>
                <a:lnTo>
                  <a:pt x="1399" y="1775"/>
                </a:lnTo>
                <a:lnTo>
                  <a:pt x="1403" y="1778"/>
                </a:lnTo>
                <a:lnTo>
                  <a:pt x="1407" y="1780"/>
                </a:lnTo>
                <a:lnTo>
                  <a:pt x="1410" y="1780"/>
                </a:lnTo>
                <a:lnTo>
                  <a:pt x="1412" y="1779"/>
                </a:lnTo>
                <a:lnTo>
                  <a:pt x="1415" y="1778"/>
                </a:lnTo>
                <a:lnTo>
                  <a:pt x="1416" y="1779"/>
                </a:lnTo>
                <a:lnTo>
                  <a:pt x="1419" y="1780"/>
                </a:lnTo>
                <a:lnTo>
                  <a:pt x="1427" y="1791"/>
                </a:lnTo>
                <a:lnTo>
                  <a:pt x="1432" y="1792"/>
                </a:lnTo>
                <a:lnTo>
                  <a:pt x="1438" y="1791"/>
                </a:lnTo>
                <a:lnTo>
                  <a:pt x="1444" y="1791"/>
                </a:lnTo>
                <a:lnTo>
                  <a:pt x="1450" y="1791"/>
                </a:lnTo>
                <a:lnTo>
                  <a:pt x="1452" y="1792"/>
                </a:lnTo>
                <a:lnTo>
                  <a:pt x="1456" y="1794"/>
                </a:lnTo>
                <a:lnTo>
                  <a:pt x="1458" y="1795"/>
                </a:lnTo>
                <a:lnTo>
                  <a:pt x="1460" y="1796"/>
                </a:lnTo>
                <a:lnTo>
                  <a:pt x="1462" y="1797"/>
                </a:lnTo>
                <a:lnTo>
                  <a:pt x="1464" y="1797"/>
                </a:lnTo>
                <a:lnTo>
                  <a:pt x="1465" y="1796"/>
                </a:lnTo>
                <a:lnTo>
                  <a:pt x="1465" y="1795"/>
                </a:lnTo>
                <a:lnTo>
                  <a:pt x="1466" y="1794"/>
                </a:lnTo>
                <a:lnTo>
                  <a:pt x="1467" y="1793"/>
                </a:lnTo>
                <a:lnTo>
                  <a:pt x="1469" y="1793"/>
                </a:lnTo>
                <a:lnTo>
                  <a:pt x="1473" y="1790"/>
                </a:lnTo>
                <a:lnTo>
                  <a:pt x="1473" y="1797"/>
                </a:lnTo>
                <a:lnTo>
                  <a:pt x="1474" y="1799"/>
                </a:lnTo>
                <a:lnTo>
                  <a:pt x="1474" y="1800"/>
                </a:lnTo>
                <a:lnTo>
                  <a:pt x="1473" y="1801"/>
                </a:lnTo>
                <a:lnTo>
                  <a:pt x="1472" y="1802"/>
                </a:lnTo>
                <a:lnTo>
                  <a:pt x="1472" y="1803"/>
                </a:lnTo>
                <a:lnTo>
                  <a:pt x="1472" y="1805"/>
                </a:lnTo>
                <a:lnTo>
                  <a:pt x="1474" y="1807"/>
                </a:lnTo>
                <a:lnTo>
                  <a:pt x="1478" y="1809"/>
                </a:lnTo>
                <a:lnTo>
                  <a:pt x="1481" y="1812"/>
                </a:lnTo>
                <a:lnTo>
                  <a:pt x="1483" y="1813"/>
                </a:lnTo>
                <a:lnTo>
                  <a:pt x="1485" y="1816"/>
                </a:lnTo>
                <a:lnTo>
                  <a:pt x="1485" y="1818"/>
                </a:lnTo>
                <a:lnTo>
                  <a:pt x="1486" y="1822"/>
                </a:lnTo>
                <a:lnTo>
                  <a:pt x="1487" y="1826"/>
                </a:lnTo>
                <a:lnTo>
                  <a:pt x="1489" y="1830"/>
                </a:lnTo>
                <a:lnTo>
                  <a:pt x="1491" y="1832"/>
                </a:lnTo>
                <a:lnTo>
                  <a:pt x="1493" y="1833"/>
                </a:lnTo>
                <a:lnTo>
                  <a:pt x="1496" y="1835"/>
                </a:lnTo>
                <a:lnTo>
                  <a:pt x="1497" y="1836"/>
                </a:lnTo>
                <a:lnTo>
                  <a:pt x="1500" y="1840"/>
                </a:lnTo>
                <a:lnTo>
                  <a:pt x="1501" y="1845"/>
                </a:lnTo>
                <a:lnTo>
                  <a:pt x="1502" y="1849"/>
                </a:lnTo>
                <a:lnTo>
                  <a:pt x="1502" y="1853"/>
                </a:lnTo>
                <a:lnTo>
                  <a:pt x="1501" y="1857"/>
                </a:lnTo>
                <a:lnTo>
                  <a:pt x="1500" y="1861"/>
                </a:lnTo>
                <a:lnTo>
                  <a:pt x="1497" y="1870"/>
                </a:lnTo>
                <a:lnTo>
                  <a:pt x="1499" y="1871"/>
                </a:lnTo>
                <a:lnTo>
                  <a:pt x="1501" y="1872"/>
                </a:lnTo>
                <a:lnTo>
                  <a:pt x="1503" y="1874"/>
                </a:lnTo>
                <a:lnTo>
                  <a:pt x="1505" y="1877"/>
                </a:lnTo>
                <a:lnTo>
                  <a:pt x="1506" y="1878"/>
                </a:lnTo>
                <a:lnTo>
                  <a:pt x="1514" y="1875"/>
                </a:lnTo>
                <a:lnTo>
                  <a:pt x="1515" y="1872"/>
                </a:lnTo>
                <a:lnTo>
                  <a:pt x="1514" y="1870"/>
                </a:lnTo>
                <a:lnTo>
                  <a:pt x="1515" y="1869"/>
                </a:lnTo>
                <a:lnTo>
                  <a:pt x="1517" y="1867"/>
                </a:lnTo>
                <a:lnTo>
                  <a:pt x="1522" y="1873"/>
                </a:lnTo>
                <a:lnTo>
                  <a:pt x="1527" y="1878"/>
                </a:lnTo>
                <a:lnTo>
                  <a:pt x="1533" y="1882"/>
                </a:lnTo>
                <a:lnTo>
                  <a:pt x="1540" y="1887"/>
                </a:lnTo>
                <a:lnTo>
                  <a:pt x="1539" y="1895"/>
                </a:lnTo>
                <a:lnTo>
                  <a:pt x="1539" y="1898"/>
                </a:lnTo>
                <a:lnTo>
                  <a:pt x="1540" y="1901"/>
                </a:lnTo>
                <a:lnTo>
                  <a:pt x="1540" y="1906"/>
                </a:lnTo>
                <a:lnTo>
                  <a:pt x="1541" y="1907"/>
                </a:lnTo>
                <a:lnTo>
                  <a:pt x="1542" y="1907"/>
                </a:lnTo>
                <a:lnTo>
                  <a:pt x="1542" y="1905"/>
                </a:lnTo>
                <a:lnTo>
                  <a:pt x="1543" y="1904"/>
                </a:lnTo>
                <a:lnTo>
                  <a:pt x="1542" y="1898"/>
                </a:lnTo>
                <a:lnTo>
                  <a:pt x="1548" y="1898"/>
                </a:lnTo>
                <a:lnTo>
                  <a:pt x="1551" y="1909"/>
                </a:lnTo>
                <a:lnTo>
                  <a:pt x="1557" y="1909"/>
                </a:lnTo>
                <a:lnTo>
                  <a:pt x="1563" y="1909"/>
                </a:lnTo>
                <a:lnTo>
                  <a:pt x="1569" y="1909"/>
                </a:lnTo>
                <a:lnTo>
                  <a:pt x="1572" y="1910"/>
                </a:lnTo>
                <a:lnTo>
                  <a:pt x="1576" y="1912"/>
                </a:lnTo>
                <a:lnTo>
                  <a:pt x="1576" y="1916"/>
                </a:lnTo>
                <a:lnTo>
                  <a:pt x="1576" y="1920"/>
                </a:lnTo>
                <a:lnTo>
                  <a:pt x="1579" y="1921"/>
                </a:lnTo>
                <a:lnTo>
                  <a:pt x="1582" y="1920"/>
                </a:lnTo>
                <a:lnTo>
                  <a:pt x="1585" y="1920"/>
                </a:lnTo>
                <a:lnTo>
                  <a:pt x="1586" y="1920"/>
                </a:lnTo>
                <a:lnTo>
                  <a:pt x="1587" y="1920"/>
                </a:lnTo>
                <a:lnTo>
                  <a:pt x="1587" y="1926"/>
                </a:lnTo>
                <a:lnTo>
                  <a:pt x="1597" y="1928"/>
                </a:lnTo>
                <a:lnTo>
                  <a:pt x="1602" y="1929"/>
                </a:lnTo>
                <a:lnTo>
                  <a:pt x="1607" y="1929"/>
                </a:lnTo>
                <a:lnTo>
                  <a:pt x="1608" y="1929"/>
                </a:lnTo>
                <a:lnTo>
                  <a:pt x="1608" y="1928"/>
                </a:lnTo>
                <a:lnTo>
                  <a:pt x="1606" y="1927"/>
                </a:lnTo>
                <a:lnTo>
                  <a:pt x="1602" y="1926"/>
                </a:lnTo>
                <a:lnTo>
                  <a:pt x="1601" y="1927"/>
                </a:lnTo>
                <a:lnTo>
                  <a:pt x="1600" y="1928"/>
                </a:lnTo>
                <a:lnTo>
                  <a:pt x="1599" y="1927"/>
                </a:lnTo>
                <a:lnTo>
                  <a:pt x="1599" y="1926"/>
                </a:lnTo>
                <a:lnTo>
                  <a:pt x="1600" y="1925"/>
                </a:lnTo>
                <a:lnTo>
                  <a:pt x="1602" y="1924"/>
                </a:lnTo>
                <a:lnTo>
                  <a:pt x="1604" y="1923"/>
                </a:lnTo>
                <a:lnTo>
                  <a:pt x="1602" y="1918"/>
                </a:lnTo>
                <a:lnTo>
                  <a:pt x="1602" y="1915"/>
                </a:lnTo>
                <a:lnTo>
                  <a:pt x="1596" y="1915"/>
                </a:lnTo>
                <a:lnTo>
                  <a:pt x="1596" y="1909"/>
                </a:lnTo>
                <a:lnTo>
                  <a:pt x="1604" y="1905"/>
                </a:lnTo>
                <a:lnTo>
                  <a:pt x="1610" y="1901"/>
                </a:lnTo>
                <a:lnTo>
                  <a:pt x="1608" y="1901"/>
                </a:lnTo>
                <a:lnTo>
                  <a:pt x="1609" y="1899"/>
                </a:lnTo>
                <a:lnTo>
                  <a:pt x="1613" y="1895"/>
                </a:lnTo>
                <a:lnTo>
                  <a:pt x="1614" y="1895"/>
                </a:lnTo>
                <a:lnTo>
                  <a:pt x="1616" y="1894"/>
                </a:lnTo>
                <a:lnTo>
                  <a:pt x="1618" y="1892"/>
                </a:lnTo>
                <a:lnTo>
                  <a:pt x="1621" y="1897"/>
                </a:lnTo>
                <a:lnTo>
                  <a:pt x="1624" y="1902"/>
                </a:lnTo>
                <a:lnTo>
                  <a:pt x="1630" y="1912"/>
                </a:lnTo>
                <a:lnTo>
                  <a:pt x="1636" y="1910"/>
                </a:lnTo>
                <a:lnTo>
                  <a:pt x="1641" y="1909"/>
                </a:lnTo>
                <a:lnTo>
                  <a:pt x="1639" y="1913"/>
                </a:lnTo>
                <a:lnTo>
                  <a:pt x="1638" y="1915"/>
                </a:lnTo>
                <a:lnTo>
                  <a:pt x="1635" y="1932"/>
                </a:lnTo>
                <a:lnTo>
                  <a:pt x="1637" y="1933"/>
                </a:lnTo>
                <a:lnTo>
                  <a:pt x="1639" y="1936"/>
                </a:lnTo>
                <a:lnTo>
                  <a:pt x="1641" y="1939"/>
                </a:lnTo>
                <a:lnTo>
                  <a:pt x="1644" y="1940"/>
                </a:lnTo>
                <a:lnTo>
                  <a:pt x="1646" y="1940"/>
                </a:lnTo>
                <a:lnTo>
                  <a:pt x="1648" y="1940"/>
                </a:lnTo>
                <a:lnTo>
                  <a:pt x="1650" y="1940"/>
                </a:lnTo>
                <a:lnTo>
                  <a:pt x="1651" y="1940"/>
                </a:lnTo>
                <a:lnTo>
                  <a:pt x="1652" y="1940"/>
                </a:lnTo>
                <a:lnTo>
                  <a:pt x="1652" y="1955"/>
                </a:lnTo>
                <a:lnTo>
                  <a:pt x="1653" y="1959"/>
                </a:lnTo>
                <a:lnTo>
                  <a:pt x="1653" y="1962"/>
                </a:lnTo>
                <a:lnTo>
                  <a:pt x="1654" y="1964"/>
                </a:lnTo>
                <a:lnTo>
                  <a:pt x="1655" y="1965"/>
                </a:lnTo>
                <a:lnTo>
                  <a:pt x="1652" y="1976"/>
                </a:lnTo>
                <a:lnTo>
                  <a:pt x="1650" y="1988"/>
                </a:lnTo>
                <a:lnTo>
                  <a:pt x="1647" y="2000"/>
                </a:lnTo>
                <a:lnTo>
                  <a:pt x="1644" y="2013"/>
                </a:lnTo>
                <a:lnTo>
                  <a:pt x="1650" y="2016"/>
                </a:lnTo>
                <a:lnTo>
                  <a:pt x="1653" y="2017"/>
                </a:lnTo>
                <a:lnTo>
                  <a:pt x="1655" y="2019"/>
                </a:lnTo>
                <a:lnTo>
                  <a:pt x="1649" y="2026"/>
                </a:lnTo>
                <a:lnTo>
                  <a:pt x="1646" y="2029"/>
                </a:lnTo>
                <a:lnTo>
                  <a:pt x="1643" y="2032"/>
                </a:lnTo>
                <a:lnTo>
                  <a:pt x="1635" y="2037"/>
                </a:lnTo>
                <a:lnTo>
                  <a:pt x="1627" y="2041"/>
                </a:lnTo>
                <a:lnTo>
                  <a:pt x="1629" y="2043"/>
                </a:lnTo>
                <a:lnTo>
                  <a:pt x="1629" y="2045"/>
                </a:lnTo>
                <a:lnTo>
                  <a:pt x="1627" y="2047"/>
                </a:lnTo>
                <a:lnTo>
                  <a:pt x="1626" y="2049"/>
                </a:lnTo>
                <a:lnTo>
                  <a:pt x="1625" y="2051"/>
                </a:lnTo>
                <a:lnTo>
                  <a:pt x="1624" y="2052"/>
                </a:lnTo>
                <a:lnTo>
                  <a:pt x="1624" y="2053"/>
                </a:lnTo>
                <a:lnTo>
                  <a:pt x="1625" y="2054"/>
                </a:lnTo>
                <a:lnTo>
                  <a:pt x="1626" y="2056"/>
                </a:lnTo>
                <a:lnTo>
                  <a:pt x="1627" y="2057"/>
                </a:lnTo>
                <a:lnTo>
                  <a:pt x="1630" y="2058"/>
                </a:lnTo>
                <a:lnTo>
                  <a:pt x="1627" y="2059"/>
                </a:lnTo>
                <a:lnTo>
                  <a:pt x="1624" y="2059"/>
                </a:lnTo>
                <a:lnTo>
                  <a:pt x="1618" y="2058"/>
                </a:lnTo>
                <a:lnTo>
                  <a:pt x="1619" y="2060"/>
                </a:lnTo>
                <a:lnTo>
                  <a:pt x="1619" y="2062"/>
                </a:lnTo>
                <a:lnTo>
                  <a:pt x="1621" y="2067"/>
                </a:lnTo>
                <a:lnTo>
                  <a:pt x="1611" y="2074"/>
                </a:lnTo>
                <a:lnTo>
                  <a:pt x="1602" y="2081"/>
                </a:lnTo>
                <a:lnTo>
                  <a:pt x="1603" y="2083"/>
                </a:lnTo>
                <a:lnTo>
                  <a:pt x="1605" y="2085"/>
                </a:lnTo>
                <a:lnTo>
                  <a:pt x="1605" y="2087"/>
                </a:lnTo>
                <a:lnTo>
                  <a:pt x="1606" y="2089"/>
                </a:lnTo>
                <a:lnTo>
                  <a:pt x="1605" y="2093"/>
                </a:lnTo>
                <a:lnTo>
                  <a:pt x="1603" y="2097"/>
                </a:lnTo>
                <a:lnTo>
                  <a:pt x="1599" y="2103"/>
                </a:lnTo>
                <a:lnTo>
                  <a:pt x="1597" y="2105"/>
                </a:lnTo>
                <a:lnTo>
                  <a:pt x="1596" y="2106"/>
                </a:lnTo>
                <a:lnTo>
                  <a:pt x="1595" y="2109"/>
                </a:lnTo>
                <a:lnTo>
                  <a:pt x="1596" y="2111"/>
                </a:lnTo>
                <a:lnTo>
                  <a:pt x="1596" y="2112"/>
                </a:lnTo>
                <a:lnTo>
                  <a:pt x="1596" y="2113"/>
                </a:lnTo>
                <a:lnTo>
                  <a:pt x="1597" y="2115"/>
                </a:lnTo>
                <a:lnTo>
                  <a:pt x="1599" y="2119"/>
                </a:lnTo>
                <a:lnTo>
                  <a:pt x="1599" y="2121"/>
                </a:lnTo>
                <a:lnTo>
                  <a:pt x="1599" y="2123"/>
                </a:lnTo>
                <a:lnTo>
                  <a:pt x="1597" y="2125"/>
                </a:lnTo>
                <a:lnTo>
                  <a:pt x="1594" y="2127"/>
                </a:lnTo>
                <a:lnTo>
                  <a:pt x="1587" y="2131"/>
                </a:lnTo>
                <a:lnTo>
                  <a:pt x="1589" y="2134"/>
                </a:lnTo>
                <a:lnTo>
                  <a:pt x="1590" y="2135"/>
                </a:lnTo>
                <a:lnTo>
                  <a:pt x="1591" y="2135"/>
                </a:lnTo>
                <a:lnTo>
                  <a:pt x="1592" y="2135"/>
                </a:lnTo>
                <a:lnTo>
                  <a:pt x="1593" y="2134"/>
                </a:lnTo>
                <a:lnTo>
                  <a:pt x="1590" y="2143"/>
                </a:lnTo>
                <a:lnTo>
                  <a:pt x="1590" y="2144"/>
                </a:lnTo>
                <a:lnTo>
                  <a:pt x="1589" y="2148"/>
                </a:lnTo>
                <a:lnTo>
                  <a:pt x="1589" y="2151"/>
                </a:lnTo>
                <a:lnTo>
                  <a:pt x="1589" y="2152"/>
                </a:lnTo>
                <a:lnTo>
                  <a:pt x="1590" y="2153"/>
                </a:lnTo>
                <a:lnTo>
                  <a:pt x="1591" y="2154"/>
                </a:lnTo>
                <a:lnTo>
                  <a:pt x="1593" y="2154"/>
                </a:lnTo>
                <a:lnTo>
                  <a:pt x="1592" y="2156"/>
                </a:lnTo>
                <a:lnTo>
                  <a:pt x="1590" y="2160"/>
                </a:lnTo>
                <a:lnTo>
                  <a:pt x="1589" y="2163"/>
                </a:lnTo>
                <a:lnTo>
                  <a:pt x="1587" y="2165"/>
                </a:lnTo>
                <a:lnTo>
                  <a:pt x="1589" y="2166"/>
                </a:lnTo>
                <a:lnTo>
                  <a:pt x="1591" y="2166"/>
                </a:lnTo>
                <a:lnTo>
                  <a:pt x="1595" y="2168"/>
                </a:lnTo>
                <a:lnTo>
                  <a:pt x="1599" y="2169"/>
                </a:lnTo>
                <a:lnTo>
                  <a:pt x="1601" y="2170"/>
                </a:lnTo>
                <a:lnTo>
                  <a:pt x="1602" y="2171"/>
                </a:lnTo>
                <a:lnTo>
                  <a:pt x="1602" y="2172"/>
                </a:lnTo>
                <a:lnTo>
                  <a:pt x="1601" y="2174"/>
                </a:lnTo>
                <a:lnTo>
                  <a:pt x="1600" y="2176"/>
                </a:lnTo>
                <a:lnTo>
                  <a:pt x="1601" y="2178"/>
                </a:lnTo>
                <a:lnTo>
                  <a:pt x="1602" y="2179"/>
                </a:lnTo>
                <a:lnTo>
                  <a:pt x="1591" y="2189"/>
                </a:lnTo>
                <a:lnTo>
                  <a:pt x="1587" y="2193"/>
                </a:lnTo>
                <a:lnTo>
                  <a:pt x="1583" y="2197"/>
                </a:lnTo>
                <a:lnTo>
                  <a:pt x="1580" y="2201"/>
                </a:lnTo>
                <a:lnTo>
                  <a:pt x="1580" y="2203"/>
                </a:lnTo>
                <a:lnTo>
                  <a:pt x="1579" y="2205"/>
                </a:lnTo>
                <a:lnTo>
                  <a:pt x="1579" y="2207"/>
                </a:lnTo>
                <a:lnTo>
                  <a:pt x="1580" y="2209"/>
                </a:lnTo>
                <a:lnTo>
                  <a:pt x="1582" y="2213"/>
                </a:lnTo>
                <a:lnTo>
                  <a:pt x="1585" y="2219"/>
                </a:lnTo>
                <a:lnTo>
                  <a:pt x="1583" y="2219"/>
                </a:lnTo>
                <a:lnTo>
                  <a:pt x="1581" y="2220"/>
                </a:lnTo>
                <a:lnTo>
                  <a:pt x="1581" y="2221"/>
                </a:lnTo>
                <a:lnTo>
                  <a:pt x="1581" y="2222"/>
                </a:lnTo>
                <a:lnTo>
                  <a:pt x="1581" y="2223"/>
                </a:lnTo>
                <a:lnTo>
                  <a:pt x="1582" y="2224"/>
                </a:lnTo>
                <a:lnTo>
                  <a:pt x="1587" y="2227"/>
                </a:lnTo>
                <a:lnTo>
                  <a:pt x="1588" y="2229"/>
                </a:lnTo>
                <a:lnTo>
                  <a:pt x="1587" y="2231"/>
                </a:lnTo>
                <a:lnTo>
                  <a:pt x="1586" y="2235"/>
                </a:lnTo>
                <a:lnTo>
                  <a:pt x="1584" y="2238"/>
                </a:lnTo>
                <a:lnTo>
                  <a:pt x="1584" y="2239"/>
                </a:lnTo>
                <a:lnTo>
                  <a:pt x="1585" y="2241"/>
                </a:lnTo>
                <a:lnTo>
                  <a:pt x="1586" y="2243"/>
                </a:lnTo>
                <a:lnTo>
                  <a:pt x="1588" y="2244"/>
                </a:lnTo>
                <a:lnTo>
                  <a:pt x="1594" y="2248"/>
                </a:lnTo>
                <a:lnTo>
                  <a:pt x="1600" y="2252"/>
                </a:lnTo>
                <a:lnTo>
                  <a:pt x="1604" y="2255"/>
                </a:lnTo>
                <a:lnTo>
                  <a:pt x="1606" y="2258"/>
                </a:lnTo>
                <a:lnTo>
                  <a:pt x="1607" y="2262"/>
                </a:lnTo>
                <a:lnTo>
                  <a:pt x="1608" y="2266"/>
                </a:lnTo>
                <a:lnTo>
                  <a:pt x="1610" y="2269"/>
                </a:lnTo>
                <a:lnTo>
                  <a:pt x="1611" y="2270"/>
                </a:lnTo>
                <a:lnTo>
                  <a:pt x="1612" y="2271"/>
                </a:lnTo>
                <a:lnTo>
                  <a:pt x="1615" y="2272"/>
                </a:lnTo>
                <a:lnTo>
                  <a:pt x="1619" y="2273"/>
                </a:lnTo>
                <a:lnTo>
                  <a:pt x="1621" y="2275"/>
                </a:lnTo>
                <a:lnTo>
                  <a:pt x="1623" y="2278"/>
                </a:lnTo>
                <a:lnTo>
                  <a:pt x="1624" y="2282"/>
                </a:lnTo>
                <a:lnTo>
                  <a:pt x="1625" y="2286"/>
                </a:lnTo>
                <a:lnTo>
                  <a:pt x="1627" y="2289"/>
                </a:lnTo>
                <a:lnTo>
                  <a:pt x="1629" y="2291"/>
                </a:lnTo>
                <a:lnTo>
                  <a:pt x="1632" y="2293"/>
                </a:lnTo>
                <a:lnTo>
                  <a:pt x="1636" y="2295"/>
                </a:lnTo>
                <a:lnTo>
                  <a:pt x="1638" y="2297"/>
                </a:lnTo>
                <a:lnTo>
                  <a:pt x="1641" y="2303"/>
                </a:lnTo>
                <a:lnTo>
                  <a:pt x="1644" y="2308"/>
                </a:lnTo>
                <a:lnTo>
                  <a:pt x="1645" y="2314"/>
                </a:lnTo>
                <a:lnTo>
                  <a:pt x="1647" y="2319"/>
                </a:lnTo>
                <a:lnTo>
                  <a:pt x="1649" y="2332"/>
                </a:lnTo>
                <a:lnTo>
                  <a:pt x="1652" y="2345"/>
                </a:lnTo>
                <a:lnTo>
                  <a:pt x="1655" y="2352"/>
                </a:lnTo>
                <a:lnTo>
                  <a:pt x="1659" y="2361"/>
                </a:lnTo>
                <a:lnTo>
                  <a:pt x="1669" y="2382"/>
                </a:lnTo>
                <a:lnTo>
                  <a:pt x="1674" y="2393"/>
                </a:lnTo>
                <a:lnTo>
                  <a:pt x="1678" y="2403"/>
                </a:lnTo>
                <a:lnTo>
                  <a:pt x="1679" y="2408"/>
                </a:lnTo>
                <a:lnTo>
                  <a:pt x="1680" y="2412"/>
                </a:lnTo>
                <a:lnTo>
                  <a:pt x="1681" y="2415"/>
                </a:lnTo>
                <a:lnTo>
                  <a:pt x="1680" y="2418"/>
                </a:lnTo>
                <a:lnTo>
                  <a:pt x="1677" y="2424"/>
                </a:lnTo>
                <a:lnTo>
                  <a:pt x="1680" y="2427"/>
                </a:lnTo>
                <a:lnTo>
                  <a:pt x="1683" y="2430"/>
                </a:lnTo>
                <a:lnTo>
                  <a:pt x="1687" y="2433"/>
                </a:lnTo>
                <a:lnTo>
                  <a:pt x="1689" y="2435"/>
                </a:lnTo>
                <a:lnTo>
                  <a:pt x="1690" y="2438"/>
                </a:lnTo>
                <a:lnTo>
                  <a:pt x="1691" y="2440"/>
                </a:lnTo>
                <a:lnTo>
                  <a:pt x="1691" y="2444"/>
                </a:lnTo>
                <a:lnTo>
                  <a:pt x="1692" y="2448"/>
                </a:lnTo>
                <a:lnTo>
                  <a:pt x="1694" y="2452"/>
                </a:lnTo>
                <a:lnTo>
                  <a:pt x="1698" y="2455"/>
                </a:lnTo>
                <a:lnTo>
                  <a:pt x="1704" y="2458"/>
                </a:lnTo>
                <a:lnTo>
                  <a:pt x="1710" y="2461"/>
                </a:lnTo>
                <a:lnTo>
                  <a:pt x="1714" y="2463"/>
                </a:lnTo>
                <a:lnTo>
                  <a:pt x="1715" y="2465"/>
                </a:lnTo>
                <a:lnTo>
                  <a:pt x="1717" y="2468"/>
                </a:lnTo>
                <a:lnTo>
                  <a:pt x="1718" y="2470"/>
                </a:lnTo>
                <a:lnTo>
                  <a:pt x="1720" y="2472"/>
                </a:lnTo>
                <a:lnTo>
                  <a:pt x="1734" y="2480"/>
                </a:lnTo>
                <a:lnTo>
                  <a:pt x="1748" y="2488"/>
                </a:lnTo>
                <a:lnTo>
                  <a:pt x="1754" y="2492"/>
                </a:lnTo>
                <a:lnTo>
                  <a:pt x="1761" y="2497"/>
                </a:lnTo>
                <a:lnTo>
                  <a:pt x="1764" y="2499"/>
                </a:lnTo>
                <a:lnTo>
                  <a:pt x="1766" y="2502"/>
                </a:lnTo>
                <a:lnTo>
                  <a:pt x="1772" y="2508"/>
                </a:lnTo>
                <a:lnTo>
                  <a:pt x="1775" y="2512"/>
                </a:lnTo>
                <a:lnTo>
                  <a:pt x="1777" y="2517"/>
                </a:lnTo>
                <a:lnTo>
                  <a:pt x="1780" y="2522"/>
                </a:lnTo>
                <a:lnTo>
                  <a:pt x="1782" y="2528"/>
                </a:lnTo>
                <a:lnTo>
                  <a:pt x="1784" y="2539"/>
                </a:lnTo>
                <a:lnTo>
                  <a:pt x="1785" y="2551"/>
                </a:lnTo>
                <a:lnTo>
                  <a:pt x="1785" y="2563"/>
                </a:lnTo>
                <a:lnTo>
                  <a:pt x="1784" y="2575"/>
                </a:lnTo>
                <a:lnTo>
                  <a:pt x="1783" y="2602"/>
                </a:lnTo>
                <a:lnTo>
                  <a:pt x="1782" y="2616"/>
                </a:lnTo>
                <a:lnTo>
                  <a:pt x="1782" y="2630"/>
                </a:lnTo>
                <a:lnTo>
                  <a:pt x="1776" y="2630"/>
                </a:lnTo>
                <a:lnTo>
                  <a:pt x="1776" y="2633"/>
                </a:lnTo>
                <a:lnTo>
                  <a:pt x="1776" y="2635"/>
                </a:lnTo>
                <a:lnTo>
                  <a:pt x="1778" y="2638"/>
                </a:lnTo>
                <a:lnTo>
                  <a:pt x="1780" y="2640"/>
                </a:lnTo>
                <a:lnTo>
                  <a:pt x="1782" y="2642"/>
                </a:lnTo>
                <a:lnTo>
                  <a:pt x="1779" y="2649"/>
                </a:lnTo>
                <a:lnTo>
                  <a:pt x="1776" y="2656"/>
                </a:lnTo>
                <a:lnTo>
                  <a:pt x="1775" y="2660"/>
                </a:lnTo>
                <a:lnTo>
                  <a:pt x="1776" y="2665"/>
                </a:lnTo>
                <a:lnTo>
                  <a:pt x="1777" y="2674"/>
                </a:lnTo>
                <a:lnTo>
                  <a:pt x="1778" y="2682"/>
                </a:lnTo>
                <a:lnTo>
                  <a:pt x="1779" y="2686"/>
                </a:lnTo>
                <a:lnTo>
                  <a:pt x="1779" y="2689"/>
                </a:lnTo>
                <a:lnTo>
                  <a:pt x="1773" y="2698"/>
                </a:lnTo>
                <a:lnTo>
                  <a:pt x="1772" y="2705"/>
                </a:lnTo>
                <a:lnTo>
                  <a:pt x="1772" y="2714"/>
                </a:lnTo>
                <a:lnTo>
                  <a:pt x="1771" y="2725"/>
                </a:lnTo>
                <a:lnTo>
                  <a:pt x="1770" y="2737"/>
                </a:lnTo>
                <a:lnTo>
                  <a:pt x="1768" y="2748"/>
                </a:lnTo>
                <a:lnTo>
                  <a:pt x="1767" y="2753"/>
                </a:lnTo>
                <a:lnTo>
                  <a:pt x="1766" y="2758"/>
                </a:lnTo>
                <a:lnTo>
                  <a:pt x="1765" y="2762"/>
                </a:lnTo>
                <a:lnTo>
                  <a:pt x="1763" y="2766"/>
                </a:lnTo>
                <a:lnTo>
                  <a:pt x="1761" y="2769"/>
                </a:lnTo>
                <a:lnTo>
                  <a:pt x="1759" y="2771"/>
                </a:lnTo>
                <a:lnTo>
                  <a:pt x="1765" y="2788"/>
                </a:lnTo>
                <a:lnTo>
                  <a:pt x="1766" y="2789"/>
                </a:lnTo>
                <a:lnTo>
                  <a:pt x="1767" y="2791"/>
                </a:lnTo>
                <a:lnTo>
                  <a:pt x="1767" y="2794"/>
                </a:lnTo>
                <a:lnTo>
                  <a:pt x="1767" y="2797"/>
                </a:lnTo>
                <a:lnTo>
                  <a:pt x="1766" y="2800"/>
                </a:lnTo>
                <a:lnTo>
                  <a:pt x="1763" y="2807"/>
                </a:lnTo>
                <a:lnTo>
                  <a:pt x="1761" y="2811"/>
                </a:lnTo>
                <a:lnTo>
                  <a:pt x="1760" y="2814"/>
                </a:lnTo>
                <a:lnTo>
                  <a:pt x="1759" y="2818"/>
                </a:lnTo>
                <a:lnTo>
                  <a:pt x="1759" y="2822"/>
                </a:lnTo>
                <a:lnTo>
                  <a:pt x="1760" y="2825"/>
                </a:lnTo>
                <a:lnTo>
                  <a:pt x="1761" y="2829"/>
                </a:lnTo>
                <a:lnTo>
                  <a:pt x="1764" y="2839"/>
                </a:lnTo>
                <a:lnTo>
                  <a:pt x="1765" y="2845"/>
                </a:lnTo>
                <a:lnTo>
                  <a:pt x="1766" y="2852"/>
                </a:lnTo>
                <a:lnTo>
                  <a:pt x="1766" y="2858"/>
                </a:lnTo>
                <a:lnTo>
                  <a:pt x="1765" y="2864"/>
                </a:lnTo>
                <a:lnTo>
                  <a:pt x="1764" y="2865"/>
                </a:lnTo>
                <a:lnTo>
                  <a:pt x="1763" y="2866"/>
                </a:lnTo>
                <a:lnTo>
                  <a:pt x="1759" y="2868"/>
                </a:lnTo>
                <a:lnTo>
                  <a:pt x="1756" y="2870"/>
                </a:lnTo>
                <a:lnTo>
                  <a:pt x="1754" y="2871"/>
                </a:lnTo>
                <a:lnTo>
                  <a:pt x="1753" y="2872"/>
                </a:lnTo>
                <a:lnTo>
                  <a:pt x="1753" y="2877"/>
                </a:lnTo>
                <a:lnTo>
                  <a:pt x="1753" y="2883"/>
                </a:lnTo>
                <a:lnTo>
                  <a:pt x="1753" y="2895"/>
                </a:lnTo>
                <a:lnTo>
                  <a:pt x="1750" y="2896"/>
                </a:lnTo>
                <a:lnTo>
                  <a:pt x="1748" y="2898"/>
                </a:lnTo>
                <a:lnTo>
                  <a:pt x="1741" y="2924"/>
                </a:lnTo>
                <a:lnTo>
                  <a:pt x="1739" y="2935"/>
                </a:lnTo>
                <a:lnTo>
                  <a:pt x="1739" y="2936"/>
                </a:lnTo>
                <a:lnTo>
                  <a:pt x="1739" y="2934"/>
                </a:lnTo>
                <a:lnTo>
                  <a:pt x="1741" y="2936"/>
                </a:lnTo>
                <a:lnTo>
                  <a:pt x="1741" y="2937"/>
                </a:lnTo>
                <a:lnTo>
                  <a:pt x="1741" y="2938"/>
                </a:lnTo>
                <a:lnTo>
                  <a:pt x="1740" y="2939"/>
                </a:lnTo>
                <a:lnTo>
                  <a:pt x="1739" y="2940"/>
                </a:lnTo>
                <a:lnTo>
                  <a:pt x="1736" y="2951"/>
                </a:lnTo>
                <a:lnTo>
                  <a:pt x="1732" y="2967"/>
                </a:lnTo>
                <a:lnTo>
                  <a:pt x="1729" y="2974"/>
                </a:lnTo>
                <a:lnTo>
                  <a:pt x="1726" y="2980"/>
                </a:lnTo>
                <a:lnTo>
                  <a:pt x="1725" y="2982"/>
                </a:lnTo>
                <a:lnTo>
                  <a:pt x="1723" y="2984"/>
                </a:lnTo>
                <a:lnTo>
                  <a:pt x="1721" y="2985"/>
                </a:lnTo>
                <a:lnTo>
                  <a:pt x="1720" y="2985"/>
                </a:lnTo>
                <a:lnTo>
                  <a:pt x="1723" y="2986"/>
                </a:lnTo>
                <a:lnTo>
                  <a:pt x="1728" y="2988"/>
                </a:lnTo>
                <a:lnTo>
                  <a:pt x="1729" y="2993"/>
                </a:lnTo>
                <a:lnTo>
                  <a:pt x="1729" y="2997"/>
                </a:lnTo>
                <a:lnTo>
                  <a:pt x="1730" y="3002"/>
                </a:lnTo>
                <a:lnTo>
                  <a:pt x="1731" y="3007"/>
                </a:lnTo>
                <a:lnTo>
                  <a:pt x="1733" y="3021"/>
                </a:lnTo>
                <a:lnTo>
                  <a:pt x="1734" y="3034"/>
                </a:lnTo>
                <a:lnTo>
                  <a:pt x="1734" y="3044"/>
                </a:lnTo>
                <a:lnTo>
                  <a:pt x="1728" y="3044"/>
                </a:lnTo>
                <a:lnTo>
                  <a:pt x="1724" y="3063"/>
                </a:lnTo>
                <a:lnTo>
                  <a:pt x="1722" y="3072"/>
                </a:lnTo>
                <a:lnTo>
                  <a:pt x="1722" y="3076"/>
                </a:lnTo>
                <a:lnTo>
                  <a:pt x="1722" y="3079"/>
                </a:lnTo>
                <a:lnTo>
                  <a:pt x="1722" y="3082"/>
                </a:lnTo>
                <a:lnTo>
                  <a:pt x="1723" y="3085"/>
                </a:lnTo>
                <a:lnTo>
                  <a:pt x="1724" y="3086"/>
                </a:lnTo>
                <a:lnTo>
                  <a:pt x="1725" y="3087"/>
                </a:lnTo>
                <a:lnTo>
                  <a:pt x="1727" y="3088"/>
                </a:lnTo>
                <a:lnTo>
                  <a:pt x="1729" y="3089"/>
                </a:lnTo>
                <a:lnTo>
                  <a:pt x="1733" y="3090"/>
                </a:lnTo>
                <a:lnTo>
                  <a:pt x="1737" y="3090"/>
                </a:lnTo>
                <a:lnTo>
                  <a:pt x="1742" y="3089"/>
                </a:lnTo>
                <a:lnTo>
                  <a:pt x="1740" y="3106"/>
                </a:lnTo>
                <a:lnTo>
                  <a:pt x="1740" y="3115"/>
                </a:lnTo>
                <a:lnTo>
                  <a:pt x="1739" y="3126"/>
                </a:lnTo>
                <a:lnTo>
                  <a:pt x="1734" y="3128"/>
                </a:lnTo>
                <a:lnTo>
                  <a:pt x="1734" y="3132"/>
                </a:lnTo>
                <a:lnTo>
                  <a:pt x="1734" y="3134"/>
                </a:lnTo>
                <a:lnTo>
                  <a:pt x="1735" y="3136"/>
                </a:lnTo>
                <a:lnTo>
                  <a:pt x="1737" y="3138"/>
                </a:lnTo>
                <a:lnTo>
                  <a:pt x="1738" y="3140"/>
                </a:lnTo>
                <a:lnTo>
                  <a:pt x="1739" y="3142"/>
                </a:lnTo>
                <a:lnTo>
                  <a:pt x="1739" y="3145"/>
                </a:lnTo>
                <a:lnTo>
                  <a:pt x="1739" y="3148"/>
                </a:lnTo>
                <a:lnTo>
                  <a:pt x="1737" y="3151"/>
                </a:lnTo>
                <a:lnTo>
                  <a:pt x="1734" y="3153"/>
                </a:lnTo>
                <a:lnTo>
                  <a:pt x="1732" y="3154"/>
                </a:lnTo>
                <a:lnTo>
                  <a:pt x="1732" y="3155"/>
                </a:lnTo>
                <a:lnTo>
                  <a:pt x="1731" y="3156"/>
                </a:lnTo>
                <a:lnTo>
                  <a:pt x="1731" y="3157"/>
                </a:lnTo>
                <a:lnTo>
                  <a:pt x="1732" y="3157"/>
                </a:lnTo>
                <a:lnTo>
                  <a:pt x="1734" y="3156"/>
                </a:lnTo>
                <a:lnTo>
                  <a:pt x="1734" y="3162"/>
                </a:lnTo>
                <a:lnTo>
                  <a:pt x="1732" y="3162"/>
                </a:lnTo>
                <a:lnTo>
                  <a:pt x="1730" y="3160"/>
                </a:lnTo>
                <a:lnTo>
                  <a:pt x="1729" y="3159"/>
                </a:lnTo>
                <a:lnTo>
                  <a:pt x="1728" y="3159"/>
                </a:lnTo>
                <a:lnTo>
                  <a:pt x="1726" y="3167"/>
                </a:lnTo>
                <a:lnTo>
                  <a:pt x="1726" y="3174"/>
                </a:lnTo>
                <a:lnTo>
                  <a:pt x="1726" y="3186"/>
                </a:lnTo>
                <a:lnTo>
                  <a:pt x="1726" y="3199"/>
                </a:lnTo>
                <a:lnTo>
                  <a:pt x="1726" y="3207"/>
                </a:lnTo>
                <a:lnTo>
                  <a:pt x="1725" y="3216"/>
                </a:lnTo>
                <a:lnTo>
                  <a:pt x="1720" y="3212"/>
                </a:lnTo>
                <a:lnTo>
                  <a:pt x="1717" y="3210"/>
                </a:lnTo>
                <a:lnTo>
                  <a:pt x="1716" y="3210"/>
                </a:lnTo>
                <a:lnTo>
                  <a:pt x="1714" y="3210"/>
                </a:lnTo>
                <a:lnTo>
                  <a:pt x="1716" y="3211"/>
                </a:lnTo>
                <a:lnTo>
                  <a:pt x="1716" y="3212"/>
                </a:lnTo>
                <a:lnTo>
                  <a:pt x="1715" y="3213"/>
                </a:lnTo>
                <a:lnTo>
                  <a:pt x="1714" y="3214"/>
                </a:lnTo>
                <a:lnTo>
                  <a:pt x="1710" y="3215"/>
                </a:lnTo>
                <a:lnTo>
                  <a:pt x="1708" y="3216"/>
                </a:lnTo>
                <a:lnTo>
                  <a:pt x="1708" y="3214"/>
                </a:lnTo>
                <a:lnTo>
                  <a:pt x="1709" y="3213"/>
                </a:lnTo>
                <a:lnTo>
                  <a:pt x="1711" y="3210"/>
                </a:lnTo>
                <a:lnTo>
                  <a:pt x="1705" y="3207"/>
                </a:lnTo>
                <a:lnTo>
                  <a:pt x="1703" y="3206"/>
                </a:lnTo>
                <a:lnTo>
                  <a:pt x="1700" y="3204"/>
                </a:lnTo>
                <a:lnTo>
                  <a:pt x="1699" y="3206"/>
                </a:lnTo>
                <a:lnTo>
                  <a:pt x="1699" y="3207"/>
                </a:lnTo>
                <a:lnTo>
                  <a:pt x="1698" y="3207"/>
                </a:lnTo>
                <a:lnTo>
                  <a:pt x="1697" y="3206"/>
                </a:lnTo>
                <a:lnTo>
                  <a:pt x="1696" y="3206"/>
                </a:lnTo>
                <a:lnTo>
                  <a:pt x="1694" y="3207"/>
                </a:lnTo>
                <a:lnTo>
                  <a:pt x="1694" y="3213"/>
                </a:lnTo>
                <a:lnTo>
                  <a:pt x="1693" y="3219"/>
                </a:lnTo>
                <a:lnTo>
                  <a:pt x="1689" y="3230"/>
                </a:lnTo>
                <a:lnTo>
                  <a:pt x="1697" y="3224"/>
                </a:lnTo>
                <a:lnTo>
                  <a:pt x="1697" y="3228"/>
                </a:lnTo>
                <a:lnTo>
                  <a:pt x="1697" y="3232"/>
                </a:lnTo>
                <a:lnTo>
                  <a:pt x="1702" y="3232"/>
                </a:lnTo>
                <a:lnTo>
                  <a:pt x="1706" y="3232"/>
                </a:lnTo>
                <a:lnTo>
                  <a:pt x="1705" y="3232"/>
                </a:lnTo>
                <a:lnTo>
                  <a:pt x="1706" y="3231"/>
                </a:lnTo>
                <a:lnTo>
                  <a:pt x="1709" y="3228"/>
                </a:lnTo>
                <a:lnTo>
                  <a:pt x="1711" y="3228"/>
                </a:lnTo>
                <a:lnTo>
                  <a:pt x="1714" y="3228"/>
                </a:lnTo>
                <a:lnTo>
                  <a:pt x="1715" y="3229"/>
                </a:lnTo>
                <a:lnTo>
                  <a:pt x="1717" y="3232"/>
                </a:lnTo>
                <a:lnTo>
                  <a:pt x="1717" y="3236"/>
                </a:lnTo>
                <a:lnTo>
                  <a:pt x="1716" y="3240"/>
                </a:lnTo>
                <a:lnTo>
                  <a:pt x="1714" y="3244"/>
                </a:lnTo>
                <a:lnTo>
                  <a:pt x="1716" y="3245"/>
                </a:lnTo>
                <a:lnTo>
                  <a:pt x="1719" y="3249"/>
                </a:lnTo>
                <a:lnTo>
                  <a:pt x="1719" y="3250"/>
                </a:lnTo>
                <a:lnTo>
                  <a:pt x="1719" y="3251"/>
                </a:lnTo>
                <a:lnTo>
                  <a:pt x="1718" y="3252"/>
                </a:lnTo>
                <a:lnTo>
                  <a:pt x="1716" y="3252"/>
                </a:lnTo>
                <a:lnTo>
                  <a:pt x="1711" y="3252"/>
                </a:lnTo>
                <a:lnTo>
                  <a:pt x="1712" y="3265"/>
                </a:lnTo>
                <a:lnTo>
                  <a:pt x="1712" y="3275"/>
                </a:lnTo>
                <a:lnTo>
                  <a:pt x="1712" y="3285"/>
                </a:lnTo>
                <a:lnTo>
                  <a:pt x="1711" y="3297"/>
                </a:lnTo>
                <a:lnTo>
                  <a:pt x="1714" y="3294"/>
                </a:lnTo>
                <a:lnTo>
                  <a:pt x="1715" y="3292"/>
                </a:lnTo>
                <a:lnTo>
                  <a:pt x="1717" y="3292"/>
                </a:lnTo>
                <a:lnTo>
                  <a:pt x="1718" y="3292"/>
                </a:lnTo>
                <a:lnTo>
                  <a:pt x="1718" y="3293"/>
                </a:lnTo>
                <a:lnTo>
                  <a:pt x="1716" y="3297"/>
                </a:lnTo>
                <a:lnTo>
                  <a:pt x="1713" y="3301"/>
                </a:lnTo>
                <a:lnTo>
                  <a:pt x="1711" y="3303"/>
                </a:lnTo>
                <a:lnTo>
                  <a:pt x="1710" y="3305"/>
                </a:lnTo>
                <a:lnTo>
                  <a:pt x="1710" y="3309"/>
                </a:lnTo>
                <a:lnTo>
                  <a:pt x="1710" y="3312"/>
                </a:lnTo>
                <a:lnTo>
                  <a:pt x="1709" y="3313"/>
                </a:lnTo>
                <a:lnTo>
                  <a:pt x="1708" y="3314"/>
                </a:lnTo>
                <a:lnTo>
                  <a:pt x="1706" y="3315"/>
                </a:lnTo>
                <a:lnTo>
                  <a:pt x="1706" y="3314"/>
                </a:lnTo>
                <a:lnTo>
                  <a:pt x="1706" y="3312"/>
                </a:lnTo>
                <a:lnTo>
                  <a:pt x="1706" y="3311"/>
                </a:lnTo>
                <a:lnTo>
                  <a:pt x="1707" y="3298"/>
                </a:lnTo>
                <a:lnTo>
                  <a:pt x="1707" y="3285"/>
                </a:lnTo>
                <a:lnTo>
                  <a:pt x="1705" y="3273"/>
                </a:lnTo>
                <a:lnTo>
                  <a:pt x="1703" y="3261"/>
                </a:lnTo>
                <a:lnTo>
                  <a:pt x="1700" y="3261"/>
                </a:lnTo>
                <a:lnTo>
                  <a:pt x="1697" y="3261"/>
                </a:lnTo>
                <a:lnTo>
                  <a:pt x="1692" y="3261"/>
                </a:lnTo>
                <a:lnTo>
                  <a:pt x="1691" y="3262"/>
                </a:lnTo>
                <a:lnTo>
                  <a:pt x="1692" y="3262"/>
                </a:lnTo>
                <a:lnTo>
                  <a:pt x="1693" y="3264"/>
                </a:lnTo>
                <a:lnTo>
                  <a:pt x="1695" y="3265"/>
                </a:lnTo>
                <a:lnTo>
                  <a:pt x="1695" y="3266"/>
                </a:lnTo>
                <a:lnTo>
                  <a:pt x="1694" y="3266"/>
                </a:lnTo>
                <a:lnTo>
                  <a:pt x="1689" y="3270"/>
                </a:lnTo>
                <a:lnTo>
                  <a:pt x="1687" y="3271"/>
                </a:lnTo>
                <a:lnTo>
                  <a:pt x="1686" y="3273"/>
                </a:lnTo>
                <a:lnTo>
                  <a:pt x="1685" y="3276"/>
                </a:lnTo>
                <a:lnTo>
                  <a:pt x="1686" y="3279"/>
                </a:lnTo>
                <a:lnTo>
                  <a:pt x="1689" y="3285"/>
                </a:lnTo>
                <a:lnTo>
                  <a:pt x="1690" y="3287"/>
                </a:lnTo>
                <a:lnTo>
                  <a:pt x="1691" y="3288"/>
                </a:lnTo>
                <a:lnTo>
                  <a:pt x="1692" y="3292"/>
                </a:lnTo>
                <a:lnTo>
                  <a:pt x="1692" y="3296"/>
                </a:lnTo>
                <a:lnTo>
                  <a:pt x="1691" y="3298"/>
                </a:lnTo>
                <a:lnTo>
                  <a:pt x="1689" y="3298"/>
                </a:lnTo>
                <a:lnTo>
                  <a:pt x="1686" y="3300"/>
                </a:lnTo>
                <a:lnTo>
                  <a:pt x="1687" y="3303"/>
                </a:lnTo>
                <a:lnTo>
                  <a:pt x="1688" y="3305"/>
                </a:lnTo>
                <a:lnTo>
                  <a:pt x="1689" y="3308"/>
                </a:lnTo>
                <a:lnTo>
                  <a:pt x="1689" y="3311"/>
                </a:lnTo>
                <a:lnTo>
                  <a:pt x="1693" y="3312"/>
                </a:lnTo>
                <a:lnTo>
                  <a:pt x="1697" y="3313"/>
                </a:lnTo>
                <a:lnTo>
                  <a:pt x="1701" y="3313"/>
                </a:lnTo>
                <a:lnTo>
                  <a:pt x="1706" y="3314"/>
                </a:lnTo>
                <a:lnTo>
                  <a:pt x="1705" y="3318"/>
                </a:lnTo>
                <a:lnTo>
                  <a:pt x="1706" y="3322"/>
                </a:lnTo>
                <a:lnTo>
                  <a:pt x="1707" y="3323"/>
                </a:lnTo>
                <a:lnTo>
                  <a:pt x="1708" y="3323"/>
                </a:lnTo>
                <a:lnTo>
                  <a:pt x="1710" y="3322"/>
                </a:lnTo>
                <a:lnTo>
                  <a:pt x="1712" y="3322"/>
                </a:lnTo>
                <a:lnTo>
                  <a:pt x="1713" y="3322"/>
                </a:lnTo>
                <a:lnTo>
                  <a:pt x="1714" y="3322"/>
                </a:lnTo>
                <a:lnTo>
                  <a:pt x="1714" y="3324"/>
                </a:lnTo>
                <a:lnTo>
                  <a:pt x="1714" y="3326"/>
                </a:lnTo>
                <a:lnTo>
                  <a:pt x="1714" y="3329"/>
                </a:lnTo>
                <a:lnTo>
                  <a:pt x="1714" y="3331"/>
                </a:lnTo>
                <a:lnTo>
                  <a:pt x="1710" y="3328"/>
                </a:lnTo>
                <a:lnTo>
                  <a:pt x="1708" y="3326"/>
                </a:lnTo>
                <a:lnTo>
                  <a:pt x="1706" y="3325"/>
                </a:lnTo>
                <a:lnTo>
                  <a:pt x="1706" y="3326"/>
                </a:lnTo>
                <a:lnTo>
                  <a:pt x="1707" y="3326"/>
                </a:lnTo>
                <a:lnTo>
                  <a:pt x="1707" y="3328"/>
                </a:lnTo>
                <a:lnTo>
                  <a:pt x="1707" y="3333"/>
                </a:lnTo>
                <a:lnTo>
                  <a:pt x="1707" y="3336"/>
                </a:lnTo>
                <a:lnTo>
                  <a:pt x="1706" y="3336"/>
                </a:lnTo>
                <a:lnTo>
                  <a:pt x="1706" y="3334"/>
                </a:lnTo>
                <a:lnTo>
                  <a:pt x="1702" y="3332"/>
                </a:lnTo>
                <a:lnTo>
                  <a:pt x="1697" y="3331"/>
                </a:lnTo>
                <a:lnTo>
                  <a:pt x="1697" y="3339"/>
                </a:lnTo>
                <a:lnTo>
                  <a:pt x="1694" y="3339"/>
                </a:lnTo>
                <a:lnTo>
                  <a:pt x="1695" y="3348"/>
                </a:lnTo>
                <a:lnTo>
                  <a:pt x="1694" y="3356"/>
                </a:lnTo>
                <a:lnTo>
                  <a:pt x="1698" y="3356"/>
                </a:lnTo>
                <a:lnTo>
                  <a:pt x="1703" y="3356"/>
                </a:lnTo>
                <a:lnTo>
                  <a:pt x="1705" y="3351"/>
                </a:lnTo>
                <a:lnTo>
                  <a:pt x="1707" y="3347"/>
                </a:lnTo>
                <a:lnTo>
                  <a:pt x="1708" y="3345"/>
                </a:lnTo>
                <a:lnTo>
                  <a:pt x="1710" y="3349"/>
                </a:lnTo>
                <a:lnTo>
                  <a:pt x="1711" y="3351"/>
                </a:lnTo>
                <a:lnTo>
                  <a:pt x="1711" y="3344"/>
                </a:lnTo>
                <a:lnTo>
                  <a:pt x="1710" y="3341"/>
                </a:lnTo>
                <a:lnTo>
                  <a:pt x="1710" y="3340"/>
                </a:lnTo>
                <a:lnTo>
                  <a:pt x="1710" y="3339"/>
                </a:lnTo>
                <a:lnTo>
                  <a:pt x="1714" y="3337"/>
                </a:lnTo>
                <a:lnTo>
                  <a:pt x="1714" y="3331"/>
                </a:lnTo>
                <a:lnTo>
                  <a:pt x="1716" y="3332"/>
                </a:lnTo>
                <a:lnTo>
                  <a:pt x="1717" y="3333"/>
                </a:lnTo>
                <a:lnTo>
                  <a:pt x="1719" y="3334"/>
                </a:lnTo>
                <a:lnTo>
                  <a:pt x="1721" y="3334"/>
                </a:lnTo>
                <a:lnTo>
                  <a:pt x="1722" y="3334"/>
                </a:lnTo>
                <a:lnTo>
                  <a:pt x="1719" y="3337"/>
                </a:lnTo>
                <a:lnTo>
                  <a:pt x="1716" y="3341"/>
                </a:lnTo>
                <a:lnTo>
                  <a:pt x="1715" y="3343"/>
                </a:lnTo>
                <a:lnTo>
                  <a:pt x="1715" y="3346"/>
                </a:lnTo>
                <a:lnTo>
                  <a:pt x="1715" y="3347"/>
                </a:lnTo>
                <a:lnTo>
                  <a:pt x="1715" y="3348"/>
                </a:lnTo>
                <a:lnTo>
                  <a:pt x="1716" y="3349"/>
                </a:lnTo>
                <a:lnTo>
                  <a:pt x="1717" y="3348"/>
                </a:lnTo>
                <a:lnTo>
                  <a:pt x="1720" y="3348"/>
                </a:lnTo>
                <a:lnTo>
                  <a:pt x="1719" y="3354"/>
                </a:lnTo>
                <a:lnTo>
                  <a:pt x="1718" y="3357"/>
                </a:lnTo>
                <a:lnTo>
                  <a:pt x="1717" y="3357"/>
                </a:lnTo>
                <a:lnTo>
                  <a:pt x="1717" y="3356"/>
                </a:lnTo>
                <a:lnTo>
                  <a:pt x="1717" y="3362"/>
                </a:lnTo>
                <a:lnTo>
                  <a:pt x="1715" y="3362"/>
                </a:lnTo>
                <a:lnTo>
                  <a:pt x="1713" y="3362"/>
                </a:lnTo>
                <a:lnTo>
                  <a:pt x="1712" y="3361"/>
                </a:lnTo>
                <a:lnTo>
                  <a:pt x="1711" y="3359"/>
                </a:lnTo>
                <a:lnTo>
                  <a:pt x="1710" y="3359"/>
                </a:lnTo>
                <a:lnTo>
                  <a:pt x="1708" y="3359"/>
                </a:lnTo>
                <a:lnTo>
                  <a:pt x="1708" y="3365"/>
                </a:lnTo>
                <a:lnTo>
                  <a:pt x="1707" y="3365"/>
                </a:lnTo>
                <a:lnTo>
                  <a:pt x="1704" y="3364"/>
                </a:lnTo>
                <a:lnTo>
                  <a:pt x="1703" y="3364"/>
                </a:lnTo>
                <a:lnTo>
                  <a:pt x="1703" y="3363"/>
                </a:lnTo>
                <a:lnTo>
                  <a:pt x="1706" y="3362"/>
                </a:lnTo>
                <a:lnTo>
                  <a:pt x="1702" y="3363"/>
                </a:lnTo>
                <a:lnTo>
                  <a:pt x="1699" y="3362"/>
                </a:lnTo>
                <a:lnTo>
                  <a:pt x="1692" y="3362"/>
                </a:lnTo>
                <a:lnTo>
                  <a:pt x="1694" y="3368"/>
                </a:lnTo>
                <a:lnTo>
                  <a:pt x="1696" y="3373"/>
                </a:lnTo>
                <a:lnTo>
                  <a:pt x="1699" y="3384"/>
                </a:lnTo>
                <a:lnTo>
                  <a:pt x="1701" y="3388"/>
                </a:lnTo>
                <a:lnTo>
                  <a:pt x="1703" y="3390"/>
                </a:lnTo>
                <a:lnTo>
                  <a:pt x="1704" y="3392"/>
                </a:lnTo>
                <a:lnTo>
                  <a:pt x="1709" y="3396"/>
                </a:lnTo>
                <a:lnTo>
                  <a:pt x="1711" y="3397"/>
                </a:lnTo>
                <a:lnTo>
                  <a:pt x="1714" y="3398"/>
                </a:lnTo>
                <a:lnTo>
                  <a:pt x="1720" y="3399"/>
                </a:lnTo>
                <a:lnTo>
                  <a:pt x="1723" y="3399"/>
                </a:lnTo>
                <a:lnTo>
                  <a:pt x="1722" y="3398"/>
                </a:lnTo>
                <a:lnTo>
                  <a:pt x="1715" y="3394"/>
                </a:lnTo>
                <a:lnTo>
                  <a:pt x="1709" y="3390"/>
                </a:lnTo>
                <a:lnTo>
                  <a:pt x="1707" y="3388"/>
                </a:lnTo>
                <a:lnTo>
                  <a:pt x="1707" y="3387"/>
                </a:lnTo>
                <a:lnTo>
                  <a:pt x="1708" y="3387"/>
                </a:lnTo>
                <a:lnTo>
                  <a:pt x="1709" y="3386"/>
                </a:lnTo>
                <a:lnTo>
                  <a:pt x="1711" y="3386"/>
                </a:lnTo>
                <a:lnTo>
                  <a:pt x="1717" y="3387"/>
                </a:lnTo>
                <a:lnTo>
                  <a:pt x="1717" y="3383"/>
                </a:lnTo>
                <a:lnTo>
                  <a:pt x="1717" y="3379"/>
                </a:lnTo>
                <a:lnTo>
                  <a:pt x="1717" y="3374"/>
                </a:lnTo>
                <a:lnTo>
                  <a:pt x="1717" y="3370"/>
                </a:lnTo>
                <a:lnTo>
                  <a:pt x="1714" y="3368"/>
                </a:lnTo>
                <a:lnTo>
                  <a:pt x="1712" y="3367"/>
                </a:lnTo>
                <a:lnTo>
                  <a:pt x="1712" y="3366"/>
                </a:lnTo>
                <a:lnTo>
                  <a:pt x="1711" y="3365"/>
                </a:lnTo>
                <a:lnTo>
                  <a:pt x="1713" y="3365"/>
                </a:lnTo>
                <a:lnTo>
                  <a:pt x="1715" y="3364"/>
                </a:lnTo>
                <a:lnTo>
                  <a:pt x="1718" y="3363"/>
                </a:lnTo>
                <a:lnTo>
                  <a:pt x="1720" y="3362"/>
                </a:lnTo>
                <a:lnTo>
                  <a:pt x="1721" y="3362"/>
                </a:lnTo>
                <a:lnTo>
                  <a:pt x="1722" y="3362"/>
                </a:lnTo>
                <a:lnTo>
                  <a:pt x="1723" y="3364"/>
                </a:lnTo>
                <a:lnTo>
                  <a:pt x="1724" y="3365"/>
                </a:lnTo>
                <a:lnTo>
                  <a:pt x="1725" y="3366"/>
                </a:lnTo>
                <a:lnTo>
                  <a:pt x="1728" y="3367"/>
                </a:lnTo>
                <a:lnTo>
                  <a:pt x="1731" y="3363"/>
                </a:lnTo>
                <a:lnTo>
                  <a:pt x="1734" y="3359"/>
                </a:lnTo>
                <a:lnTo>
                  <a:pt x="1736" y="3359"/>
                </a:lnTo>
                <a:lnTo>
                  <a:pt x="1738" y="3359"/>
                </a:lnTo>
                <a:lnTo>
                  <a:pt x="1741" y="3361"/>
                </a:lnTo>
                <a:lnTo>
                  <a:pt x="1742" y="3362"/>
                </a:lnTo>
                <a:lnTo>
                  <a:pt x="1742" y="3363"/>
                </a:lnTo>
                <a:lnTo>
                  <a:pt x="1741" y="3364"/>
                </a:lnTo>
                <a:lnTo>
                  <a:pt x="1739" y="3365"/>
                </a:lnTo>
                <a:lnTo>
                  <a:pt x="1737" y="3368"/>
                </a:lnTo>
                <a:lnTo>
                  <a:pt x="1737" y="3367"/>
                </a:lnTo>
                <a:lnTo>
                  <a:pt x="1737" y="3366"/>
                </a:lnTo>
                <a:lnTo>
                  <a:pt x="1736" y="3364"/>
                </a:lnTo>
                <a:lnTo>
                  <a:pt x="1735" y="3364"/>
                </a:lnTo>
                <a:lnTo>
                  <a:pt x="1734" y="3365"/>
                </a:lnTo>
                <a:lnTo>
                  <a:pt x="1733" y="3367"/>
                </a:lnTo>
                <a:lnTo>
                  <a:pt x="1733" y="3370"/>
                </a:lnTo>
                <a:lnTo>
                  <a:pt x="1734" y="3376"/>
                </a:lnTo>
                <a:lnTo>
                  <a:pt x="1732" y="3375"/>
                </a:lnTo>
                <a:lnTo>
                  <a:pt x="1730" y="3373"/>
                </a:lnTo>
                <a:lnTo>
                  <a:pt x="1729" y="3371"/>
                </a:lnTo>
                <a:lnTo>
                  <a:pt x="1728" y="3370"/>
                </a:lnTo>
                <a:lnTo>
                  <a:pt x="1723" y="3374"/>
                </a:lnTo>
                <a:lnTo>
                  <a:pt x="1721" y="3376"/>
                </a:lnTo>
                <a:lnTo>
                  <a:pt x="1722" y="3376"/>
                </a:lnTo>
                <a:lnTo>
                  <a:pt x="1724" y="3387"/>
                </a:lnTo>
                <a:lnTo>
                  <a:pt x="1725" y="3396"/>
                </a:lnTo>
                <a:lnTo>
                  <a:pt x="1730" y="3395"/>
                </a:lnTo>
                <a:lnTo>
                  <a:pt x="1732" y="3396"/>
                </a:lnTo>
                <a:lnTo>
                  <a:pt x="1733" y="3397"/>
                </a:lnTo>
                <a:lnTo>
                  <a:pt x="1732" y="3398"/>
                </a:lnTo>
                <a:lnTo>
                  <a:pt x="1729" y="3398"/>
                </a:lnTo>
                <a:lnTo>
                  <a:pt x="1725" y="3398"/>
                </a:lnTo>
                <a:lnTo>
                  <a:pt x="1725" y="3403"/>
                </a:lnTo>
                <a:lnTo>
                  <a:pt x="1724" y="3406"/>
                </a:lnTo>
                <a:lnTo>
                  <a:pt x="1724" y="3409"/>
                </a:lnTo>
                <a:lnTo>
                  <a:pt x="1722" y="3412"/>
                </a:lnTo>
                <a:lnTo>
                  <a:pt x="1725" y="3414"/>
                </a:lnTo>
                <a:lnTo>
                  <a:pt x="1728" y="3415"/>
                </a:lnTo>
                <a:lnTo>
                  <a:pt x="1731" y="3415"/>
                </a:lnTo>
                <a:lnTo>
                  <a:pt x="1731" y="3416"/>
                </a:lnTo>
                <a:lnTo>
                  <a:pt x="1731" y="3415"/>
                </a:lnTo>
                <a:lnTo>
                  <a:pt x="1734" y="3415"/>
                </a:lnTo>
                <a:lnTo>
                  <a:pt x="1734" y="3421"/>
                </a:lnTo>
                <a:lnTo>
                  <a:pt x="1732" y="3420"/>
                </a:lnTo>
                <a:lnTo>
                  <a:pt x="1731" y="3421"/>
                </a:lnTo>
                <a:lnTo>
                  <a:pt x="1732" y="3422"/>
                </a:lnTo>
                <a:lnTo>
                  <a:pt x="1735" y="3423"/>
                </a:lnTo>
                <a:lnTo>
                  <a:pt x="1742" y="3427"/>
                </a:lnTo>
                <a:lnTo>
                  <a:pt x="1744" y="3426"/>
                </a:lnTo>
                <a:lnTo>
                  <a:pt x="1745" y="3425"/>
                </a:lnTo>
                <a:lnTo>
                  <a:pt x="1745" y="3424"/>
                </a:lnTo>
                <a:lnTo>
                  <a:pt x="1745" y="3422"/>
                </a:lnTo>
                <a:lnTo>
                  <a:pt x="1745" y="3421"/>
                </a:lnTo>
                <a:lnTo>
                  <a:pt x="1744" y="3420"/>
                </a:lnTo>
                <a:lnTo>
                  <a:pt x="1743" y="3419"/>
                </a:lnTo>
                <a:lnTo>
                  <a:pt x="1742" y="3418"/>
                </a:lnTo>
                <a:lnTo>
                  <a:pt x="1745" y="3410"/>
                </a:lnTo>
                <a:lnTo>
                  <a:pt x="1739" y="3409"/>
                </a:lnTo>
                <a:lnTo>
                  <a:pt x="1737" y="3408"/>
                </a:lnTo>
                <a:lnTo>
                  <a:pt x="1737" y="3407"/>
                </a:lnTo>
                <a:lnTo>
                  <a:pt x="1738" y="3406"/>
                </a:lnTo>
                <a:lnTo>
                  <a:pt x="1742" y="3404"/>
                </a:lnTo>
                <a:lnTo>
                  <a:pt x="1743" y="3404"/>
                </a:lnTo>
                <a:lnTo>
                  <a:pt x="1742" y="3404"/>
                </a:lnTo>
                <a:lnTo>
                  <a:pt x="1743" y="3402"/>
                </a:lnTo>
                <a:lnTo>
                  <a:pt x="1745" y="3401"/>
                </a:lnTo>
                <a:lnTo>
                  <a:pt x="1746" y="3401"/>
                </a:lnTo>
                <a:lnTo>
                  <a:pt x="1748" y="3401"/>
                </a:lnTo>
                <a:lnTo>
                  <a:pt x="1748" y="3403"/>
                </a:lnTo>
                <a:lnTo>
                  <a:pt x="1749" y="3407"/>
                </a:lnTo>
                <a:lnTo>
                  <a:pt x="1750" y="3410"/>
                </a:lnTo>
                <a:lnTo>
                  <a:pt x="1750" y="3412"/>
                </a:lnTo>
                <a:lnTo>
                  <a:pt x="1751" y="3412"/>
                </a:lnTo>
                <a:lnTo>
                  <a:pt x="1754" y="3414"/>
                </a:lnTo>
                <a:lnTo>
                  <a:pt x="1758" y="3414"/>
                </a:lnTo>
                <a:lnTo>
                  <a:pt x="1765" y="3415"/>
                </a:lnTo>
                <a:lnTo>
                  <a:pt x="1764" y="3419"/>
                </a:lnTo>
                <a:lnTo>
                  <a:pt x="1765" y="3424"/>
                </a:lnTo>
                <a:lnTo>
                  <a:pt x="1757" y="3421"/>
                </a:lnTo>
                <a:lnTo>
                  <a:pt x="1748" y="3418"/>
                </a:lnTo>
                <a:lnTo>
                  <a:pt x="1751" y="3423"/>
                </a:lnTo>
                <a:lnTo>
                  <a:pt x="1753" y="3429"/>
                </a:lnTo>
                <a:lnTo>
                  <a:pt x="1756" y="3429"/>
                </a:lnTo>
                <a:lnTo>
                  <a:pt x="1760" y="3428"/>
                </a:lnTo>
                <a:lnTo>
                  <a:pt x="1765" y="3427"/>
                </a:lnTo>
                <a:lnTo>
                  <a:pt x="1772" y="3427"/>
                </a:lnTo>
                <a:lnTo>
                  <a:pt x="1773" y="3427"/>
                </a:lnTo>
                <a:lnTo>
                  <a:pt x="1773" y="3428"/>
                </a:lnTo>
                <a:lnTo>
                  <a:pt x="1771" y="3429"/>
                </a:lnTo>
                <a:lnTo>
                  <a:pt x="1766" y="3431"/>
                </a:lnTo>
                <a:lnTo>
                  <a:pt x="1754" y="3434"/>
                </a:lnTo>
                <a:lnTo>
                  <a:pt x="1748" y="3435"/>
                </a:lnTo>
                <a:lnTo>
                  <a:pt x="1748" y="3443"/>
                </a:lnTo>
                <a:lnTo>
                  <a:pt x="1750" y="3443"/>
                </a:lnTo>
                <a:lnTo>
                  <a:pt x="1751" y="3443"/>
                </a:lnTo>
                <a:lnTo>
                  <a:pt x="1751" y="3442"/>
                </a:lnTo>
                <a:lnTo>
                  <a:pt x="1750" y="3440"/>
                </a:lnTo>
                <a:lnTo>
                  <a:pt x="1750" y="3439"/>
                </a:lnTo>
                <a:lnTo>
                  <a:pt x="1751" y="3438"/>
                </a:lnTo>
                <a:lnTo>
                  <a:pt x="1755" y="3439"/>
                </a:lnTo>
                <a:lnTo>
                  <a:pt x="1758" y="3439"/>
                </a:lnTo>
                <a:lnTo>
                  <a:pt x="1762" y="3440"/>
                </a:lnTo>
                <a:lnTo>
                  <a:pt x="1767" y="3441"/>
                </a:lnTo>
                <a:lnTo>
                  <a:pt x="1767" y="3446"/>
                </a:lnTo>
                <a:lnTo>
                  <a:pt x="1771" y="3446"/>
                </a:lnTo>
                <a:lnTo>
                  <a:pt x="1775" y="3446"/>
                </a:lnTo>
                <a:lnTo>
                  <a:pt x="1778" y="3446"/>
                </a:lnTo>
                <a:lnTo>
                  <a:pt x="1782" y="3446"/>
                </a:lnTo>
                <a:lnTo>
                  <a:pt x="1782" y="3447"/>
                </a:lnTo>
                <a:lnTo>
                  <a:pt x="1782" y="3449"/>
                </a:lnTo>
                <a:lnTo>
                  <a:pt x="1782" y="3450"/>
                </a:lnTo>
                <a:lnTo>
                  <a:pt x="1784" y="3452"/>
                </a:lnTo>
                <a:lnTo>
                  <a:pt x="1790" y="3449"/>
                </a:lnTo>
                <a:lnTo>
                  <a:pt x="1790" y="3450"/>
                </a:lnTo>
                <a:lnTo>
                  <a:pt x="1790" y="3452"/>
                </a:lnTo>
                <a:lnTo>
                  <a:pt x="1790" y="3453"/>
                </a:lnTo>
                <a:lnTo>
                  <a:pt x="1788" y="3454"/>
                </a:lnTo>
                <a:lnTo>
                  <a:pt x="1786" y="3454"/>
                </a:lnTo>
                <a:lnTo>
                  <a:pt x="1782" y="3455"/>
                </a:lnTo>
                <a:lnTo>
                  <a:pt x="1785" y="3459"/>
                </a:lnTo>
                <a:lnTo>
                  <a:pt x="1787" y="3463"/>
                </a:lnTo>
                <a:lnTo>
                  <a:pt x="1790" y="3464"/>
                </a:lnTo>
                <a:lnTo>
                  <a:pt x="1793" y="3464"/>
                </a:lnTo>
                <a:lnTo>
                  <a:pt x="1796" y="3466"/>
                </a:lnTo>
                <a:lnTo>
                  <a:pt x="1799" y="3466"/>
                </a:lnTo>
                <a:lnTo>
                  <a:pt x="1800" y="3466"/>
                </a:lnTo>
                <a:lnTo>
                  <a:pt x="1801" y="3465"/>
                </a:lnTo>
                <a:lnTo>
                  <a:pt x="1800" y="3463"/>
                </a:lnTo>
                <a:lnTo>
                  <a:pt x="1799" y="3462"/>
                </a:lnTo>
                <a:lnTo>
                  <a:pt x="1799" y="3460"/>
                </a:lnTo>
                <a:lnTo>
                  <a:pt x="1799" y="3459"/>
                </a:lnTo>
                <a:lnTo>
                  <a:pt x="1800" y="3458"/>
                </a:lnTo>
                <a:lnTo>
                  <a:pt x="1801" y="3457"/>
                </a:lnTo>
                <a:lnTo>
                  <a:pt x="1803" y="3457"/>
                </a:lnTo>
                <a:lnTo>
                  <a:pt x="1806" y="3457"/>
                </a:lnTo>
                <a:lnTo>
                  <a:pt x="1812" y="3458"/>
                </a:lnTo>
                <a:lnTo>
                  <a:pt x="1814" y="3458"/>
                </a:lnTo>
                <a:lnTo>
                  <a:pt x="1815" y="3458"/>
                </a:lnTo>
                <a:lnTo>
                  <a:pt x="1815" y="3457"/>
                </a:lnTo>
                <a:lnTo>
                  <a:pt x="1812" y="3455"/>
                </a:lnTo>
                <a:lnTo>
                  <a:pt x="1812" y="3449"/>
                </a:lnTo>
                <a:lnTo>
                  <a:pt x="1807" y="3448"/>
                </a:lnTo>
                <a:lnTo>
                  <a:pt x="1804" y="3446"/>
                </a:lnTo>
                <a:lnTo>
                  <a:pt x="1807" y="3447"/>
                </a:lnTo>
                <a:lnTo>
                  <a:pt x="1810" y="3446"/>
                </a:lnTo>
                <a:lnTo>
                  <a:pt x="1813" y="3446"/>
                </a:lnTo>
                <a:lnTo>
                  <a:pt x="1814" y="3446"/>
                </a:lnTo>
                <a:lnTo>
                  <a:pt x="1815" y="3446"/>
                </a:lnTo>
                <a:lnTo>
                  <a:pt x="1824" y="3460"/>
                </a:lnTo>
                <a:lnTo>
                  <a:pt x="1829" y="3460"/>
                </a:lnTo>
                <a:lnTo>
                  <a:pt x="1831" y="3459"/>
                </a:lnTo>
                <a:lnTo>
                  <a:pt x="1831" y="3457"/>
                </a:lnTo>
                <a:lnTo>
                  <a:pt x="1833" y="3455"/>
                </a:lnTo>
                <a:lnTo>
                  <a:pt x="1835" y="3455"/>
                </a:lnTo>
                <a:lnTo>
                  <a:pt x="1836" y="3450"/>
                </a:lnTo>
                <a:lnTo>
                  <a:pt x="1836" y="3448"/>
                </a:lnTo>
                <a:lnTo>
                  <a:pt x="1838" y="3446"/>
                </a:lnTo>
                <a:lnTo>
                  <a:pt x="1840" y="3445"/>
                </a:lnTo>
                <a:lnTo>
                  <a:pt x="1842" y="3445"/>
                </a:lnTo>
                <a:lnTo>
                  <a:pt x="1846" y="3444"/>
                </a:lnTo>
                <a:lnTo>
                  <a:pt x="1851" y="3444"/>
                </a:lnTo>
                <a:lnTo>
                  <a:pt x="1855" y="3444"/>
                </a:lnTo>
                <a:lnTo>
                  <a:pt x="1862" y="3446"/>
                </a:lnTo>
                <a:lnTo>
                  <a:pt x="1866" y="3446"/>
                </a:lnTo>
                <a:lnTo>
                  <a:pt x="1869" y="3446"/>
                </a:lnTo>
                <a:lnTo>
                  <a:pt x="1868" y="3445"/>
                </a:lnTo>
                <a:lnTo>
                  <a:pt x="1867" y="3442"/>
                </a:lnTo>
                <a:lnTo>
                  <a:pt x="1867" y="3439"/>
                </a:lnTo>
                <a:lnTo>
                  <a:pt x="1866" y="3438"/>
                </a:lnTo>
                <a:lnTo>
                  <a:pt x="1863" y="3437"/>
                </a:lnTo>
                <a:lnTo>
                  <a:pt x="1861" y="3436"/>
                </a:lnTo>
                <a:lnTo>
                  <a:pt x="1855" y="3436"/>
                </a:lnTo>
                <a:lnTo>
                  <a:pt x="1849" y="3436"/>
                </a:lnTo>
                <a:lnTo>
                  <a:pt x="1846" y="3436"/>
                </a:lnTo>
                <a:lnTo>
                  <a:pt x="1843" y="3435"/>
                </a:lnTo>
                <a:lnTo>
                  <a:pt x="1815" y="3410"/>
                </a:lnTo>
                <a:lnTo>
                  <a:pt x="1815" y="3407"/>
                </a:lnTo>
                <a:lnTo>
                  <a:pt x="1814" y="3404"/>
                </a:lnTo>
                <a:lnTo>
                  <a:pt x="1815" y="3398"/>
                </a:lnTo>
                <a:lnTo>
                  <a:pt x="1815" y="3393"/>
                </a:lnTo>
                <a:lnTo>
                  <a:pt x="1816" y="3391"/>
                </a:lnTo>
                <a:lnTo>
                  <a:pt x="1815" y="3390"/>
                </a:lnTo>
                <a:lnTo>
                  <a:pt x="1810" y="3387"/>
                </a:lnTo>
                <a:lnTo>
                  <a:pt x="1793" y="3382"/>
                </a:lnTo>
                <a:lnTo>
                  <a:pt x="1794" y="3380"/>
                </a:lnTo>
                <a:lnTo>
                  <a:pt x="1796" y="3376"/>
                </a:lnTo>
                <a:lnTo>
                  <a:pt x="1797" y="3373"/>
                </a:lnTo>
                <a:lnTo>
                  <a:pt x="1798" y="3370"/>
                </a:lnTo>
                <a:lnTo>
                  <a:pt x="1803" y="3370"/>
                </a:lnTo>
                <a:lnTo>
                  <a:pt x="1804" y="3371"/>
                </a:lnTo>
                <a:lnTo>
                  <a:pt x="1805" y="3371"/>
                </a:lnTo>
                <a:lnTo>
                  <a:pt x="1805" y="3372"/>
                </a:lnTo>
                <a:lnTo>
                  <a:pt x="1804" y="3373"/>
                </a:lnTo>
                <a:lnTo>
                  <a:pt x="1812" y="3373"/>
                </a:lnTo>
                <a:lnTo>
                  <a:pt x="1811" y="3372"/>
                </a:lnTo>
                <a:lnTo>
                  <a:pt x="1811" y="3368"/>
                </a:lnTo>
                <a:lnTo>
                  <a:pt x="1810" y="3359"/>
                </a:lnTo>
                <a:lnTo>
                  <a:pt x="1798" y="3359"/>
                </a:lnTo>
                <a:lnTo>
                  <a:pt x="1800" y="3358"/>
                </a:lnTo>
                <a:lnTo>
                  <a:pt x="1802" y="3357"/>
                </a:lnTo>
                <a:lnTo>
                  <a:pt x="1802" y="3356"/>
                </a:lnTo>
                <a:lnTo>
                  <a:pt x="1803" y="3355"/>
                </a:lnTo>
                <a:lnTo>
                  <a:pt x="1803" y="3351"/>
                </a:lnTo>
                <a:lnTo>
                  <a:pt x="1803" y="3347"/>
                </a:lnTo>
                <a:lnTo>
                  <a:pt x="1802" y="3343"/>
                </a:lnTo>
                <a:lnTo>
                  <a:pt x="1802" y="3338"/>
                </a:lnTo>
                <a:lnTo>
                  <a:pt x="1802" y="3336"/>
                </a:lnTo>
                <a:lnTo>
                  <a:pt x="1802" y="3334"/>
                </a:lnTo>
                <a:lnTo>
                  <a:pt x="1803" y="3333"/>
                </a:lnTo>
                <a:lnTo>
                  <a:pt x="1804" y="3331"/>
                </a:lnTo>
                <a:lnTo>
                  <a:pt x="1805" y="3330"/>
                </a:lnTo>
                <a:lnTo>
                  <a:pt x="1806" y="3329"/>
                </a:lnTo>
                <a:lnTo>
                  <a:pt x="1810" y="3328"/>
                </a:lnTo>
                <a:lnTo>
                  <a:pt x="1813" y="3327"/>
                </a:lnTo>
                <a:lnTo>
                  <a:pt x="1815" y="3325"/>
                </a:lnTo>
                <a:lnTo>
                  <a:pt x="1813" y="3321"/>
                </a:lnTo>
                <a:lnTo>
                  <a:pt x="1812" y="3320"/>
                </a:lnTo>
                <a:lnTo>
                  <a:pt x="1810" y="3319"/>
                </a:lnTo>
                <a:lnTo>
                  <a:pt x="1807" y="3317"/>
                </a:lnTo>
                <a:lnTo>
                  <a:pt x="1808" y="3314"/>
                </a:lnTo>
                <a:lnTo>
                  <a:pt x="1809" y="3311"/>
                </a:lnTo>
                <a:lnTo>
                  <a:pt x="1810" y="3309"/>
                </a:lnTo>
                <a:lnTo>
                  <a:pt x="1810" y="3306"/>
                </a:lnTo>
                <a:lnTo>
                  <a:pt x="1813" y="3308"/>
                </a:lnTo>
                <a:lnTo>
                  <a:pt x="1814" y="3310"/>
                </a:lnTo>
                <a:lnTo>
                  <a:pt x="1815" y="3311"/>
                </a:lnTo>
                <a:lnTo>
                  <a:pt x="1815" y="3317"/>
                </a:lnTo>
                <a:lnTo>
                  <a:pt x="1823" y="3314"/>
                </a:lnTo>
                <a:lnTo>
                  <a:pt x="1826" y="3314"/>
                </a:lnTo>
                <a:lnTo>
                  <a:pt x="1829" y="3314"/>
                </a:lnTo>
                <a:lnTo>
                  <a:pt x="1829" y="3308"/>
                </a:lnTo>
                <a:lnTo>
                  <a:pt x="1829" y="3303"/>
                </a:lnTo>
                <a:lnTo>
                  <a:pt x="1829" y="3299"/>
                </a:lnTo>
                <a:lnTo>
                  <a:pt x="1830" y="3295"/>
                </a:lnTo>
                <a:lnTo>
                  <a:pt x="1831" y="3291"/>
                </a:lnTo>
                <a:lnTo>
                  <a:pt x="1833" y="3287"/>
                </a:lnTo>
                <a:lnTo>
                  <a:pt x="1835" y="3284"/>
                </a:lnTo>
                <a:lnTo>
                  <a:pt x="1838" y="3281"/>
                </a:lnTo>
                <a:lnTo>
                  <a:pt x="1843" y="3275"/>
                </a:lnTo>
                <a:lnTo>
                  <a:pt x="1850" y="3270"/>
                </a:lnTo>
                <a:lnTo>
                  <a:pt x="1866" y="3258"/>
                </a:lnTo>
                <a:lnTo>
                  <a:pt x="1864" y="3256"/>
                </a:lnTo>
                <a:lnTo>
                  <a:pt x="1862" y="3254"/>
                </a:lnTo>
                <a:lnTo>
                  <a:pt x="1861" y="3252"/>
                </a:lnTo>
                <a:lnTo>
                  <a:pt x="1860" y="3251"/>
                </a:lnTo>
                <a:lnTo>
                  <a:pt x="1860" y="3248"/>
                </a:lnTo>
                <a:lnTo>
                  <a:pt x="1861" y="3245"/>
                </a:lnTo>
                <a:lnTo>
                  <a:pt x="1862" y="3242"/>
                </a:lnTo>
                <a:lnTo>
                  <a:pt x="1862" y="3239"/>
                </a:lnTo>
                <a:lnTo>
                  <a:pt x="1861" y="3237"/>
                </a:lnTo>
                <a:lnTo>
                  <a:pt x="1861" y="3236"/>
                </a:lnTo>
                <a:lnTo>
                  <a:pt x="1859" y="3234"/>
                </a:lnTo>
                <a:lnTo>
                  <a:pt x="1857" y="3232"/>
                </a:lnTo>
                <a:lnTo>
                  <a:pt x="1856" y="3232"/>
                </a:lnTo>
                <a:lnTo>
                  <a:pt x="1855" y="3232"/>
                </a:lnTo>
                <a:lnTo>
                  <a:pt x="1852" y="3232"/>
                </a:lnTo>
                <a:lnTo>
                  <a:pt x="1849" y="3233"/>
                </a:lnTo>
                <a:lnTo>
                  <a:pt x="1846" y="3232"/>
                </a:lnTo>
                <a:lnTo>
                  <a:pt x="1845" y="3231"/>
                </a:lnTo>
                <a:lnTo>
                  <a:pt x="1843" y="3228"/>
                </a:lnTo>
                <a:lnTo>
                  <a:pt x="1841" y="3224"/>
                </a:lnTo>
                <a:lnTo>
                  <a:pt x="1835" y="3219"/>
                </a:lnTo>
                <a:lnTo>
                  <a:pt x="1831" y="3215"/>
                </a:lnTo>
                <a:lnTo>
                  <a:pt x="1830" y="3213"/>
                </a:lnTo>
                <a:lnTo>
                  <a:pt x="1830" y="3212"/>
                </a:lnTo>
                <a:lnTo>
                  <a:pt x="1829" y="3208"/>
                </a:lnTo>
                <a:lnTo>
                  <a:pt x="1830" y="3207"/>
                </a:lnTo>
                <a:lnTo>
                  <a:pt x="1831" y="3205"/>
                </a:lnTo>
                <a:lnTo>
                  <a:pt x="1832" y="3203"/>
                </a:lnTo>
                <a:lnTo>
                  <a:pt x="1833" y="3201"/>
                </a:lnTo>
                <a:lnTo>
                  <a:pt x="1841" y="3193"/>
                </a:lnTo>
                <a:lnTo>
                  <a:pt x="1855" y="3176"/>
                </a:lnTo>
                <a:lnTo>
                  <a:pt x="1857" y="3176"/>
                </a:lnTo>
                <a:lnTo>
                  <a:pt x="1859" y="3176"/>
                </a:lnTo>
                <a:lnTo>
                  <a:pt x="1863" y="3178"/>
                </a:lnTo>
                <a:lnTo>
                  <a:pt x="1866" y="3179"/>
                </a:lnTo>
                <a:lnTo>
                  <a:pt x="1867" y="3180"/>
                </a:lnTo>
                <a:lnTo>
                  <a:pt x="1869" y="3179"/>
                </a:lnTo>
                <a:lnTo>
                  <a:pt x="1869" y="3175"/>
                </a:lnTo>
                <a:lnTo>
                  <a:pt x="1869" y="3171"/>
                </a:lnTo>
                <a:lnTo>
                  <a:pt x="1868" y="3171"/>
                </a:lnTo>
                <a:lnTo>
                  <a:pt x="1867" y="3171"/>
                </a:lnTo>
                <a:lnTo>
                  <a:pt x="1866" y="3169"/>
                </a:lnTo>
                <a:lnTo>
                  <a:pt x="1865" y="3167"/>
                </a:lnTo>
                <a:lnTo>
                  <a:pt x="1865" y="3166"/>
                </a:lnTo>
                <a:lnTo>
                  <a:pt x="1866" y="3165"/>
                </a:lnTo>
                <a:lnTo>
                  <a:pt x="1868" y="3164"/>
                </a:lnTo>
                <a:lnTo>
                  <a:pt x="1869" y="3163"/>
                </a:lnTo>
                <a:lnTo>
                  <a:pt x="1874" y="3162"/>
                </a:lnTo>
                <a:lnTo>
                  <a:pt x="1875" y="3144"/>
                </a:lnTo>
                <a:lnTo>
                  <a:pt x="1875" y="3140"/>
                </a:lnTo>
                <a:lnTo>
                  <a:pt x="1875" y="3136"/>
                </a:lnTo>
                <a:lnTo>
                  <a:pt x="1876" y="3132"/>
                </a:lnTo>
                <a:lnTo>
                  <a:pt x="1877" y="3128"/>
                </a:lnTo>
                <a:lnTo>
                  <a:pt x="1883" y="3126"/>
                </a:lnTo>
                <a:lnTo>
                  <a:pt x="1885" y="3125"/>
                </a:lnTo>
                <a:lnTo>
                  <a:pt x="1888" y="3124"/>
                </a:lnTo>
                <a:lnTo>
                  <a:pt x="1889" y="3123"/>
                </a:lnTo>
                <a:lnTo>
                  <a:pt x="1890" y="3121"/>
                </a:lnTo>
                <a:lnTo>
                  <a:pt x="1890" y="3120"/>
                </a:lnTo>
                <a:lnTo>
                  <a:pt x="1889" y="3119"/>
                </a:lnTo>
                <a:lnTo>
                  <a:pt x="1888" y="3118"/>
                </a:lnTo>
                <a:lnTo>
                  <a:pt x="1885" y="3117"/>
                </a:lnTo>
                <a:lnTo>
                  <a:pt x="1880" y="3117"/>
                </a:lnTo>
                <a:lnTo>
                  <a:pt x="1882" y="3114"/>
                </a:lnTo>
                <a:lnTo>
                  <a:pt x="1883" y="3112"/>
                </a:lnTo>
                <a:lnTo>
                  <a:pt x="1883" y="3111"/>
                </a:lnTo>
                <a:lnTo>
                  <a:pt x="1885" y="3112"/>
                </a:lnTo>
                <a:lnTo>
                  <a:pt x="1888" y="3112"/>
                </a:lnTo>
                <a:lnTo>
                  <a:pt x="1891" y="3111"/>
                </a:lnTo>
                <a:lnTo>
                  <a:pt x="1894" y="3111"/>
                </a:lnTo>
                <a:lnTo>
                  <a:pt x="1896" y="3113"/>
                </a:lnTo>
                <a:lnTo>
                  <a:pt x="1897" y="3114"/>
                </a:lnTo>
                <a:lnTo>
                  <a:pt x="1898" y="3118"/>
                </a:lnTo>
                <a:lnTo>
                  <a:pt x="1899" y="3119"/>
                </a:lnTo>
                <a:lnTo>
                  <a:pt x="1900" y="3119"/>
                </a:lnTo>
                <a:lnTo>
                  <a:pt x="1902" y="3119"/>
                </a:lnTo>
                <a:lnTo>
                  <a:pt x="1905" y="3117"/>
                </a:lnTo>
                <a:lnTo>
                  <a:pt x="1907" y="3116"/>
                </a:lnTo>
                <a:lnTo>
                  <a:pt x="1907" y="3114"/>
                </a:lnTo>
                <a:lnTo>
                  <a:pt x="1907" y="3112"/>
                </a:lnTo>
                <a:lnTo>
                  <a:pt x="1907" y="3110"/>
                </a:lnTo>
                <a:lnTo>
                  <a:pt x="1906" y="3107"/>
                </a:lnTo>
                <a:lnTo>
                  <a:pt x="1905" y="3105"/>
                </a:lnTo>
                <a:lnTo>
                  <a:pt x="1905" y="3103"/>
                </a:lnTo>
                <a:lnTo>
                  <a:pt x="1901" y="3105"/>
                </a:lnTo>
                <a:lnTo>
                  <a:pt x="1897" y="3106"/>
                </a:lnTo>
                <a:lnTo>
                  <a:pt x="1894" y="3106"/>
                </a:lnTo>
                <a:lnTo>
                  <a:pt x="1888" y="3104"/>
                </a:lnTo>
                <a:lnTo>
                  <a:pt x="1883" y="3103"/>
                </a:lnTo>
                <a:lnTo>
                  <a:pt x="1883" y="3089"/>
                </a:lnTo>
                <a:lnTo>
                  <a:pt x="1882" y="3088"/>
                </a:lnTo>
                <a:lnTo>
                  <a:pt x="1879" y="3087"/>
                </a:lnTo>
                <a:lnTo>
                  <a:pt x="1877" y="3087"/>
                </a:lnTo>
                <a:lnTo>
                  <a:pt x="1874" y="3086"/>
                </a:lnTo>
                <a:lnTo>
                  <a:pt x="1880" y="3066"/>
                </a:lnTo>
                <a:lnTo>
                  <a:pt x="1881" y="3067"/>
                </a:lnTo>
                <a:lnTo>
                  <a:pt x="1883" y="3068"/>
                </a:lnTo>
                <a:lnTo>
                  <a:pt x="1886" y="3068"/>
                </a:lnTo>
                <a:lnTo>
                  <a:pt x="1888" y="3068"/>
                </a:lnTo>
                <a:lnTo>
                  <a:pt x="1890" y="3068"/>
                </a:lnTo>
                <a:lnTo>
                  <a:pt x="1891" y="3069"/>
                </a:lnTo>
                <a:lnTo>
                  <a:pt x="1893" y="3071"/>
                </a:lnTo>
                <a:lnTo>
                  <a:pt x="1893" y="3073"/>
                </a:lnTo>
                <a:lnTo>
                  <a:pt x="1893" y="3075"/>
                </a:lnTo>
                <a:lnTo>
                  <a:pt x="1894" y="3078"/>
                </a:lnTo>
                <a:lnTo>
                  <a:pt x="1903" y="3078"/>
                </a:lnTo>
                <a:lnTo>
                  <a:pt x="1909" y="3078"/>
                </a:lnTo>
                <a:lnTo>
                  <a:pt x="1911" y="3078"/>
                </a:lnTo>
                <a:lnTo>
                  <a:pt x="1913" y="3076"/>
                </a:lnTo>
                <a:lnTo>
                  <a:pt x="1919" y="3072"/>
                </a:lnTo>
                <a:lnTo>
                  <a:pt x="1924" y="3069"/>
                </a:lnTo>
                <a:lnTo>
                  <a:pt x="1926" y="3068"/>
                </a:lnTo>
                <a:lnTo>
                  <a:pt x="1928" y="3066"/>
                </a:lnTo>
                <a:lnTo>
                  <a:pt x="1929" y="3050"/>
                </a:lnTo>
                <a:lnTo>
                  <a:pt x="1930" y="3038"/>
                </a:lnTo>
                <a:lnTo>
                  <a:pt x="1931" y="3030"/>
                </a:lnTo>
                <a:lnTo>
                  <a:pt x="1926" y="3027"/>
                </a:lnTo>
                <a:lnTo>
                  <a:pt x="1922" y="3024"/>
                </a:lnTo>
                <a:lnTo>
                  <a:pt x="1922" y="3022"/>
                </a:lnTo>
                <a:lnTo>
                  <a:pt x="1922" y="3020"/>
                </a:lnTo>
                <a:lnTo>
                  <a:pt x="1923" y="3017"/>
                </a:lnTo>
                <a:lnTo>
                  <a:pt x="1925" y="3015"/>
                </a:lnTo>
                <a:lnTo>
                  <a:pt x="1925" y="3014"/>
                </a:lnTo>
                <a:lnTo>
                  <a:pt x="1925" y="3013"/>
                </a:lnTo>
                <a:lnTo>
                  <a:pt x="1927" y="3015"/>
                </a:lnTo>
                <a:lnTo>
                  <a:pt x="1929" y="3017"/>
                </a:lnTo>
                <a:lnTo>
                  <a:pt x="1931" y="3020"/>
                </a:lnTo>
                <a:lnTo>
                  <a:pt x="1933" y="3021"/>
                </a:lnTo>
                <a:lnTo>
                  <a:pt x="1935" y="3021"/>
                </a:lnTo>
                <a:lnTo>
                  <a:pt x="1938" y="3019"/>
                </a:lnTo>
                <a:lnTo>
                  <a:pt x="1942" y="3016"/>
                </a:lnTo>
                <a:lnTo>
                  <a:pt x="1951" y="3014"/>
                </a:lnTo>
                <a:lnTo>
                  <a:pt x="1959" y="3013"/>
                </a:lnTo>
                <a:lnTo>
                  <a:pt x="1974" y="3011"/>
                </a:lnTo>
                <a:lnTo>
                  <a:pt x="1981" y="3010"/>
                </a:lnTo>
                <a:lnTo>
                  <a:pt x="1987" y="3008"/>
                </a:lnTo>
                <a:lnTo>
                  <a:pt x="1994" y="3005"/>
                </a:lnTo>
                <a:lnTo>
                  <a:pt x="2001" y="3002"/>
                </a:lnTo>
                <a:lnTo>
                  <a:pt x="2004" y="3000"/>
                </a:lnTo>
                <a:lnTo>
                  <a:pt x="2007" y="2997"/>
                </a:lnTo>
                <a:lnTo>
                  <a:pt x="2009" y="2995"/>
                </a:lnTo>
                <a:lnTo>
                  <a:pt x="2011" y="2992"/>
                </a:lnTo>
                <a:lnTo>
                  <a:pt x="2015" y="2987"/>
                </a:lnTo>
                <a:lnTo>
                  <a:pt x="2018" y="2981"/>
                </a:lnTo>
                <a:lnTo>
                  <a:pt x="2020" y="2974"/>
                </a:lnTo>
                <a:lnTo>
                  <a:pt x="2022" y="2967"/>
                </a:lnTo>
                <a:lnTo>
                  <a:pt x="2026" y="2951"/>
                </a:lnTo>
                <a:lnTo>
                  <a:pt x="2024" y="2950"/>
                </a:lnTo>
                <a:lnTo>
                  <a:pt x="2022" y="2950"/>
                </a:lnTo>
                <a:lnTo>
                  <a:pt x="2018" y="2949"/>
                </a:lnTo>
                <a:lnTo>
                  <a:pt x="2014" y="2948"/>
                </a:lnTo>
                <a:lnTo>
                  <a:pt x="2013" y="2947"/>
                </a:lnTo>
                <a:lnTo>
                  <a:pt x="2012" y="2945"/>
                </a:lnTo>
                <a:lnTo>
                  <a:pt x="2011" y="2943"/>
                </a:lnTo>
                <a:lnTo>
                  <a:pt x="2011" y="2940"/>
                </a:lnTo>
                <a:lnTo>
                  <a:pt x="2012" y="2938"/>
                </a:lnTo>
                <a:lnTo>
                  <a:pt x="2013" y="2936"/>
                </a:lnTo>
                <a:lnTo>
                  <a:pt x="2015" y="2933"/>
                </a:lnTo>
                <a:lnTo>
                  <a:pt x="2015" y="2931"/>
                </a:lnTo>
                <a:lnTo>
                  <a:pt x="2015" y="2929"/>
                </a:lnTo>
                <a:lnTo>
                  <a:pt x="2014" y="2927"/>
                </a:lnTo>
                <a:lnTo>
                  <a:pt x="2012" y="2924"/>
                </a:lnTo>
                <a:lnTo>
                  <a:pt x="2007" y="2919"/>
                </a:lnTo>
                <a:lnTo>
                  <a:pt x="2002" y="2914"/>
                </a:lnTo>
                <a:lnTo>
                  <a:pt x="1998" y="2909"/>
                </a:lnTo>
                <a:lnTo>
                  <a:pt x="1993" y="2899"/>
                </a:lnTo>
                <a:lnTo>
                  <a:pt x="1990" y="2892"/>
                </a:lnTo>
                <a:lnTo>
                  <a:pt x="1990" y="2890"/>
                </a:lnTo>
                <a:lnTo>
                  <a:pt x="1990" y="2889"/>
                </a:lnTo>
                <a:lnTo>
                  <a:pt x="1991" y="2889"/>
                </a:lnTo>
                <a:lnTo>
                  <a:pt x="1992" y="2888"/>
                </a:lnTo>
                <a:lnTo>
                  <a:pt x="1993" y="2886"/>
                </a:lnTo>
                <a:lnTo>
                  <a:pt x="1993" y="2884"/>
                </a:lnTo>
                <a:lnTo>
                  <a:pt x="1993" y="2879"/>
                </a:lnTo>
                <a:lnTo>
                  <a:pt x="1992" y="2875"/>
                </a:lnTo>
                <a:lnTo>
                  <a:pt x="1995" y="2869"/>
                </a:lnTo>
                <a:lnTo>
                  <a:pt x="1994" y="2869"/>
                </a:lnTo>
                <a:lnTo>
                  <a:pt x="1994" y="2867"/>
                </a:lnTo>
                <a:lnTo>
                  <a:pt x="1995" y="2866"/>
                </a:lnTo>
                <a:lnTo>
                  <a:pt x="1995" y="2865"/>
                </a:lnTo>
                <a:lnTo>
                  <a:pt x="1998" y="2861"/>
                </a:lnTo>
                <a:lnTo>
                  <a:pt x="1999" y="2863"/>
                </a:lnTo>
                <a:lnTo>
                  <a:pt x="2001" y="2868"/>
                </a:lnTo>
                <a:lnTo>
                  <a:pt x="2001" y="2870"/>
                </a:lnTo>
                <a:lnTo>
                  <a:pt x="2001" y="2872"/>
                </a:lnTo>
                <a:lnTo>
                  <a:pt x="2000" y="2873"/>
                </a:lnTo>
                <a:lnTo>
                  <a:pt x="1998" y="2872"/>
                </a:lnTo>
                <a:lnTo>
                  <a:pt x="1999" y="2888"/>
                </a:lnTo>
                <a:lnTo>
                  <a:pt x="2001" y="2900"/>
                </a:lnTo>
                <a:lnTo>
                  <a:pt x="2004" y="2901"/>
                </a:lnTo>
                <a:lnTo>
                  <a:pt x="2008" y="2902"/>
                </a:lnTo>
                <a:lnTo>
                  <a:pt x="2011" y="2902"/>
                </a:lnTo>
                <a:lnTo>
                  <a:pt x="2013" y="2902"/>
                </a:lnTo>
                <a:lnTo>
                  <a:pt x="2015" y="2903"/>
                </a:lnTo>
                <a:lnTo>
                  <a:pt x="2016" y="2905"/>
                </a:lnTo>
                <a:lnTo>
                  <a:pt x="2018" y="2907"/>
                </a:lnTo>
                <a:lnTo>
                  <a:pt x="2019" y="2910"/>
                </a:lnTo>
                <a:lnTo>
                  <a:pt x="2021" y="2912"/>
                </a:lnTo>
                <a:lnTo>
                  <a:pt x="2025" y="2914"/>
                </a:lnTo>
                <a:lnTo>
                  <a:pt x="2029" y="2915"/>
                </a:lnTo>
                <a:lnTo>
                  <a:pt x="2032" y="2916"/>
                </a:lnTo>
                <a:lnTo>
                  <a:pt x="2035" y="2916"/>
                </a:lnTo>
                <a:lnTo>
                  <a:pt x="2041" y="2914"/>
                </a:lnTo>
                <a:lnTo>
                  <a:pt x="2049" y="2912"/>
                </a:lnTo>
                <a:lnTo>
                  <a:pt x="2055" y="2914"/>
                </a:lnTo>
                <a:lnTo>
                  <a:pt x="2061" y="2915"/>
                </a:lnTo>
                <a:lnTo>
                  <a:pt x="2063" y="2915"/>
                </a:lnTo>
                <a:lnTo>
                  <a:pt x="2066" y="2915"/>
                </a:lnTo>
                <a:lnTo>
                  <a:pt x="2068" y="2913"/>
                </a:lnTo>
                <a:lnTo>
                  <a:pt x="2071" y="2911"/>
                </a:lnTo>
                <a:lnTo>
                  <a:pt x="2078" y="2903"/>
                </a:lnTo>
                <a:lnTo>
                  <a:pt x="2086" y="2892"/>
                </a:lnTo>
                <a:lnTo>
                  <a:pt x="2093" y="2881"/>
                </a:lnTo>
                <a:close/>
                <a:moveTo>
                  <a:pt x="1759" y="1684"/>
                </a:moveTo>
                <a:lnTo>
                  <a:pt x="1760" y="1687"/>
                </a:lnTo>
                <a:lnTo>
                  <a:pt x="1761" y="1689"/>
                </a:lnTo>
                <a:lnTo>
                  <a:pt x="1761" y="1690"/>
                </a:lnTo>
                <a:lnTo>
                  <a:pt x="1762" y="1691"/>
                </a:lnTo>
                <a:lnTo>
                  <a:pt x="1765" y="1692"/>
                </a:lnTo>
                <a:lnTo>
                  <a:pt x="1765" y="1690"/>
                </a:lnTo>
                <a:lnTo>
                  <a:pt x="1767" y="1689"/>
                </a:lnTo>
                <a:lnTo>
                  <a:pt x="1770" y="1687"/>
                </a:lnTo>
                <a:lnTo>
                  <a:pt x="1768" y="1681"/>
                </a:lnTo>
                <a:lnTo>
                  <a:pt x="1767" y="1679"/>
                </a:lnTo>
                <a:lnTo>
                  <a:pt x="1767" y="1676"/>
                </a:lnTo>
                <a:lnTo>
                  <a:pt x="1779" y="1681"/>
                </a:lnTo>
                <a:lnTo>
                  <a:pt x="1782" y="1683"/>
                </a:lnTo>
                <a:lnTo>
                  <a:pt x="1784" y="1684"/>
                </a:lnTo>
                <a:lnTo>
                  <a:pt x="1787" y="1684"/>
                </a:lnTo>
                <a:lnTo>
                  <a:pt x="1788" y="1683"/>
                </a:lnTo>
                <a:lnTo>
                  <a:pt x="1790" y="1680"/>
                </a:lnTo>
                <a:lnTo>
                  <a:pt x="1793" y="1676"/>
                </a:lnTo>
                <a:lnTo>
                  <a:pt x="1810" y="1676"/>
                </a:lnTo>
                <a:lnTo>
                  <a:pt x="1809" y="1676"/>
                </a:lnTo>
                <a:lnTo>
                  <a:pt x="1812" y="1677"/>
                </a:lnTo>
                <a:lnTo>
                  <a:pt x="1818" y="1678"/>
                </a:lnTo>
                <a:lnTo>
                  <a:pt x="1816" y="1673"/>
                </a:lnTo>
                <a:lnTo>
                  <a:pt x="1815" y="1669"/>
                </a:lnTo>
                <a:lnTo>
                  <a:pt x="1813" y="1665"/>
                </a:lnTo>
                <a:lnTo>
                  <a:pt x="1812" y="1663"/>
                </a:lnTo>
                <a:lnTo>
                  <a:pt x="1810" y="1662"/>
                </a:lnTo>
                <a:lnTo>
                  <a:pt x="1808" y="1662"/>
                </a:lnTo>
                <a:lnTo>
                  <a:pt x="1804" y="1662"/>
                </a:lnTo>
                <a:lnTo>
                  <a:pt x="1800" y="1662"/>
                </a:lnTo>
                <a:lnTo>
                  <a:pt x="1798" y="1662"/>
                </a:lnTo>
                <a:lnTo>
                  <a:pt x="1796" y="1662"/>
                </a:lnTo>
                <a:lnTo>
                  <a:pt x="1793" y="1660"/>
                </a:lnTo>
                <a:lnTo>
                  <a:pt x="1791" y="1659"/>
                </a:lnTo>
                <a:lnTo>
                  <a:pt x="1786" y="1654"/>
                </a:lnTo>
                <a:lnTo>
                  <a:pt x="1781" y="1650"/>
                </a:lnTo>
                <a:lnTo>
                  <a:pt x="1778" y="1648"/>
                </a:lnTo>
                <a:lnTo>
                  <a:pt x="1776" y="1647"/>
                </a:lnTo>
                <a:lnTo>
                  <a:pt x="1770" y="1647"/>
                </a:lnTo>
                <a:lnTo>
                  <a:pt x="1764" y="1647"/>
                </a:lnTo>
                <a:lnTo>
                  <a:pt x="1758" y="1647"/>
                </a:lnTo>
                <a:lnTo>
                  <a:pt x="1752" y="1647"/>
                </a:lnTo>
                <a:lnTo>
                  <a:pt x="1742" y="1648"/>
                </a:lnTo>
                <a:lnTo>
                  <a:pt x="1736" y="1648"/>
                </a:lnTo>
                <a:lnTo>
                  <a:pt x="1731" y="1647"/>
                </a:lnTo>
                <a:lnTo>
                  <a:pt x="1734" y="1649"/>
                </a:lnTo>
                <a:lnTo>
                  <a:pt x="1739" y="1650"/>
                </a:lnTo>
                <a:lnTo>
                  <a:pt x="1737" y="1655"/>
                </a:lnTo>
                <a:lnTo>
                  <a:pt x="1737" y="1657"/>
                </a:lnTo>
                <a:lnTo>
                  <a:pt x="1737" y="1659"/>
                </a:lnTo>
                <a:lnTo>
                  <a:pt x="1738" y="1662"/>
                </a:lnTo>
                <a:lnTo>
                  <a:pt x="1739" y="1664"/>
                </a:lnTo>
                <a:lnTo>
                  <a:pt x="1739" y="1667"/>
                </a:lnTo>
                <a:lnTo>
                  <a:pt x="1742" y="1667"/>
                </a:lnTo>
                <a:lnTo>
                  <a:pt x="1743" y="1668"/>
                </a:lnTo>
                <a:lnTo>
                  <a:pt x="1744" y="1670"/>
                </a:lnTo>
                <a:lnTo>
                  <a:pt x="1744" y="1672"/>
                </a:lnTo>
                <a:lnTo>
                  <a:pt x="1743" y="1676"/>
                </a:lnTo>
                <a:lnTo>
                  <a:pt x="1742" y="1678"/>
                </a:lnTo>
                <a:lnTo>
                  <a:pt x="1722" y="1676"/>
                </a:lnTo>
                <a:lnTo>
                  <a:pt x="1718" y="1675"/>
                </a:lnTo>
                <a:lnTo>
                  <a:pt x="1715" y="1673"/>
                </a:lnTo>
                <a:lnTo>
                  <a:pt x="1708" y="1670"/>
                </a:lnTo>
                <a:lnTo>
                  <a:pt x="1706" y="1681"/>
                </a:lnTo>
                <a:lnTo>
                  <a:pt x="1710" y="1683"/>
                </a:lnTo>
                <a:lnTo>
                  <a:pt x="1712" y="1684"/>
                </a:lnTo>
                <a:lnTo>
                  <a:pt x="1711" y="1684"/>
                </a:lnTo>
                <a:lnTo>
                  <a:pt x="1759" y="1684"/>
                </a:lnTo>
                <a:close/>
                <a:moveTo>
                  <a:pt x="3045" y="1071"/>
                </a:moveTo>
                <a:lnTo>
                  <a:pt x="3037" y="1071"/>
                </a:lnTo>
                <a:lnTo>
                  <a:pt x="3030" y="1071"/>
                </a:lnTo>
                <a:lnTo>
                  <a:pt x="3022" y="1070"/>
                </a:lnTo>
                <a:lnTo>
                  <a:pt x="3014" y="1069"/>
                </a:lnTo>
                <a:lnTo>
                  <a:pt x="2997" y="1067"/>
                </a:lnTo>
                <a:lnTo>
                  <a:pt x="2981" y="1065"/>
                </a:lnTo>
                <a:lnTo>
                  <a:pt x="2971" y="1065"/>
                </a:lnTo>
                <a:lnTo>
                  <a:pt x="2961" y="1066"/>
                </a:lnTo>
                <a:lnTo>
                  <a:pt x="2956" y="1066"/>
                </a:lnTo>
                <a:lnTo>
                  <a:pt x="2951" y="1066"/>
                </a:lnTo>
                <a:lnTo>
                  <a:pt x="2946" y="1066"/>
                </a:lnTo>
                <a:lnTo>
                  <a:pt x="2941" y="1065"/>
                </a:lnTo>
                <a:lnTo>
                  <a:pt x="2938" y="1062"/>
                </a:lnTo>
                <a:lnTo>
                  <a:pt x="2935" y="1060"/>
                </a:lnTo>
                <a:lnTo>
                  <a:pt x="2933" y="1059"/>
                </a:lnTo>
                <a:lnTo>
                  <a:pt x="2930" y="1060"/>
                </a:lnTo>
                <a:lnTo>
                  <a:pt x="2928" y="1061"/>
                </a:lnTo>
                <a:lnTo>
                  <a:pt x="2925" y="1063"/>
                </a:lnTo>
                <a:lnTo>
                  <a:pt x="2923" y="1065"/>
                </a:lnTo>
                <a:lnTo>
                  <a:pt x="2920" y="1069"/>
                </a:lnTo>
                <a:lnTo>
                  <a:pt x="2919" y="1071"/>
                </a:lnTo>
                <a:lnTo>
                  <a:pt x="2917" y="1071"/>
                </a:lnTo>
                <a:lnTo>
                  <a:pt x="2915" y="1071"/>
                </a:lnTo>
                <a:lnTo>
                  <a:pt x="2912" y="1071"/>
                </a:lnTo>
                <a:lnTo>
                  <a:pt x="2908" y="1070"/>
                </a:lnTo>
                <a:lnTo>
                  <a:pt x="2905" y="1071"/>
                </a:lnTo>
                <a:lnTo>
                  <a:pt x="2903" y="1072"/>
                </a:lnTo>
                <a:lnTo>
                  <a:pt x="2900" y="1075"/>
                </a:lnTo>
                <a:lnTo>
                  <a:pt x="2898" y="1077"/>
                </a:lnTo>
                <a:lnTo>
                  <a:pt x="2897" y="1078"/>
                </a:lnTo>
                <a:lnTo>
                  <a:pt x="2896" y="1079"/>
                </a:lnTo>
                <a:lnTo>
                  <a:pt x="2900" y="1086"/>
                </a:lnTo>
                <a:lnTo>
                  <a:pt x="2902" y="1090"/>
                </a:lnTo>
                <a:lnTo>
                  <a:pt x="2904" y="1095"/>
                </a:lnTo>
                <a:lnTo>
                  <a:pt x="2904" y="1099"/>
                </a:lnTo>
                <a:lnTo>
                  <a:pt x="2905" y="1103"/>
                </a:lnTo>
                <a:lnTo>
                  <a:pt x="2905" y="1108"/>
                </a:lnTo>
                <a:lnTo>
                  <a:pt x="2907" y="1115"/>
                </a:lnTo>
                <a:lnTo>
                  <a:pt x="2909" y="1124"/>
                </a:lnTo>
                <a:lnTo>
                  <a:pt x="2910" y="1129"/>
                </a:lnTo>
                <a:lnTo>
                  <a:pt x="2911" y="1134"/>
                </a:lnTo>
                <a:lnTo>
                  <a:pt x="2911" y="1139"/>
                </a:lnTo>
                <a:lnTo>
                  <a:pt x="2910" y="1144"/>
                </a:lnTo>
                <a:lnTo>
                  <a:pt x="2905" y="1147"/>
                </a:lnTo>
                <a:lnTo>
                  <a:pt x="2903" y="1153"/>
                </a:lnTo>
                <a:lnTo>
                  <a:pt x="2901" y="1159"/>
                </a:lnTo>
                <a:lnTo>
                  <a:pt x="2899" y="1169"/>
                </a:lnTo>
                <a:lnTo>
                  <a:pt x="2896" y="1169"/>
                </a:lnTo>
                <a:lnTo>
                  <a:pt x="2896" y="1173"/>
                </a:lnTo>
                <a:lnTo>
                  <a:pt x="2896" y="1178"/>
                </a:lnTo>
                <a:lnTo>
                  <a:pt x="2896" y="1186"/>
                </a:lnTo>
                <a:lnTo>
                  <a:pt x="2899" y="1184"/>
                </a:lnTo>
                <a:lnTo>
                  <a:pt x="2901" y="1183"/>
                </a:lnTo>
                <a:lnTo>
                  <a:pt x="2902" y="1183"/>
                </a:lnTo>
                <a:lnTo>
                  <a:pt x="2902" y="1185"/>
                </a:lnTo>
                <a:lnTo>
                  <a:pt x="2902" y="1187"/>
                </a:lnTo>
                <a:lnTo>
                  <a:pt x="2901" y="1189"/>
                </a:lnTo>
                <a:lnTo>
                  <a:pt x="2899" y="1191"/>
                </a:lnTo>
                <a:lnTo>
                  <a:pt x="2899" y="1192"/>
                </a:lnTo>
                <a:lnTo>
                  <a:pt x="2899" y="1195"/>
                </a:lnTo>
                <a:lnTo>
                  <a:pt x="2905" y="1200"/>
                </a:lnTo>
                <a:lnTo>
                  <a:pt x="2905" y="1204"/>
                </a:lnTo>
                <a:lnTo>
                  <a:pt x="2906" y="1207"/>
                </a:lnTo>
                <a:lnTo>
                  <a:pt x="2905" y="1214"/>
                </a:lnTo>
                <a:lnTo>
                  <a:pt x="2903" y="1221"/>
                </a:lnTo>
                <a:lnTo>
                  <a:pt x="2902" y="1228"/>
                </a:lnTo>
                <a:lnTo>
                  <a:pt x="2911" y="1229"/>
                </a:lnTo>
                <a:lnTo>
                  <a:pt x="2921" y="1229"/>
                </a:lnTo>
                <a:lnTo>
                  <a:pt x="2931" y="1228"/>
                </a:lnTo>
                <a:lnTo>
                  <a:pt x="2936" y="1227"/>
                </a:lnTo>
                <a:lnTo>
                  <a:pt x="2941" y="1225"/>
                </a:lnTo>
                <a:lnTo>
                  <a:pt x="2950" y="1238"/>
                </a:lnTo>
                <a:lnTo>
                  <a:pt x="2958" y="1251"/>
                </a:lnTo>
                <a:lnTo>
                  <a:pt x="2965" y="1249"/>
                </a:lnTo>
                <a:lnTo>
                  <a:pt x="2971" y="1248"/>
                </a:lnTo>
                <a:lnTo>
                  <a:pt x="2977" y="1247"/>
                </a:lnTo>
                <a:lnTo>
                  <a:pt x="2980" y="1246"/>
                </a:lnTo>
                <a:lnTo>
                  <a:pt x="2984" y="1245"/>
                </a:lnTo>
                <a:lnTo>
                  <a:pt x="2986" y="1240"/>
                </a:lnTo>
                <a:lnTo>
                  <a:pt x="2989" y="1239"/>
                </a:lnTo>
                <a:lnTo>
                  <a:pt x="2991" y="1239"/>
                </a:lnTo>
                <a:lnTo>
                  <a:pt x="2995" y="1239"/>
                </a:lnTo>
                <a:lnTo>
                  <a:pt x="3004" y="1241"/>
                </a:lnTo>
                <a:lnTo>
                  <a:pt x="3008" y="1242"/>
                </a:lnTo>
                <a:lnTo>
                  <a:pt x="3013" y="1243"/>
                </a:lnTo>
                <a:lnTo>
                  <a:pt x="3017" y="1242"/>
                </a:lnTo>
                <a:lnTo>
                  <a:pt x="3023" y="1240"/>
                </a:lnTo>
                <a:lnTo>
                  <a:pt x="3023" y="1237"/>
                </a:lnTo>
                <a:lnTo>
                  <a:pt x="3025" y="1235"/>
                </a:lnTo>
                <a:lnTo>
                  <a:pt x="3026" y="1233"/>
                </a:lnTo>
                <a:lnTo>
                  <a:pt x="3029" y="1229"/>
                </a:lnTo>
                <a:lnTo>
                  <a:pt x="3031" y="1224"/>
                </a:lnTo>
                <a:lnTo>
                  <a:pt x="3033" y="1221"/>
                </a:lnTo>
                <a:lnTo>
                  <a:pt x="3034" y="1220"/>
                </a:lnTo>
                <a:lnTo>
                  <a:pt x="3039" y="1217"/>
                </a:lnTo>
                <a:lnTo>
                  <a:pt x="3044" y="1216"/>
                </a:lnTo>
                <a:lnTo>
                  <a:pt x="3050" y="1214"/>
                </a:lnTo>
                <a:lnTo>
                  <a:pt x="3052" y="1213"/>
                </a:lnTo>
                <a:lnTo>
                  <a:pt x="3054" y="1211"/>
                </a:lnTo>
                <a:lnTo>
                  <a:pt x="3054" y="1210"/>
                </a:lnTo>
                <a:lnTo>
                  <a:pt x="3054" y="1209"/>
                </a:lnTo>
                <a:lnTo>
                  <a:pt x="3054" y="1206"/>
                </a:lnTo>
                <a:lnTo>
                  <a:pt x="3054" y="1203"/>
                </a:lnTo>
                <a:lnTo>
                  <a:pt x="3054" y="1200"/>
                </a:lnTo>
                <a:lnTo>
                  <a:pt x="3056" y="1197"/>
                </a:lnTo>
                <a:lnTo>
                  <a:pt x="3060" y="1193"/>
                </a:lnTo>
                <a:lnTo>
                  <a:pt x="3068" y="1186"/>
                </a:lnTo>
                <a:lnTo>
                  <a:pt x="3071" y="1183"/>
                </a:lnTo>
                <a:lnTo>
                  <a:pt x="3071" y="1180"/>
                </a:lnTo>
                <a:lnTo>
                  <a:pt x="3070" y="1178"/>
                </a:lnTo>
                <a:lnTo>
                  <a:pt x="3067" y="1175"/>
                </a:lnTo>
                <a:lnTo>
                  <a:pt x="3066" y="1173"/>
                </a:lnTo>
                <a:lnTo>
                  <a:pt x="3065" y="1170"/>
                </a:lnTo>
                <a:lnTo>
                  <a:pt x="3065" y="1167"/>
                </a:lnTo>
                <a:lnTo>
                  <a:pt x="3065" y="1164"/>
                </a:lnTo>
                <a:lnTo>
                  <a:pt x="3066" y="1162"/>
                </a:lnTo>
                <a:lnTo>
                  <a:pt x="3069" y="1161"/>
                </a:lnTo>
                <a:lnTo>
                  <a:pt x="3072" y="1159"/>
                </a:lnTo>
                <a:lnTo>
                  <a:pt x="3074" y="1158"/>
                </a:lnTo>
                <a:lnTo>
                  <a:pt x="3079" y="1149"/>
                </a:lnTo>
                <a:lnTo>
                  <a:pt x="3085" y="1140"/>
                </a:lnTo>
                <a:lnTo>
                  <a:pt x="3088" y="1135"/>
                </a:lnTo>
                <a:lnTo>
                  <a:pt x="3091" y="1131"/>
                </a:lnTo>
                <a:lnTo>
                  <a:pt x="3095" y="1127"/>
                </a:lnTo>
                <a:lnTo>
                  <a:pt x="3099" y="1124"/>
                </a:lnTo>
                <a:lnTo>
                  <a:pt x="3105" y="1121"/>
                </a:lnTo>
                <a:lnTo>
                  <a:pt x="3114" y="1118"/>
                </a:lnTo>
                <a:lnTo>
                  <a:pt x="3122" y="1114"/>
                </a:lnTo>
                <a:lnTo>
                  <a:pt x="3125" y="1112"/>
                </a:lnTo>
                <a:lnTo>
                  <a:pt x="3127" y="1110"/>
                </a:lnTo>
                <a:lnTo>
                  <a:pt x="3128" y="1106"/>
                </a:lnTo>
                <a:lnTo>
                  <a:pt x="3128" y="1101"/>
                </a:lnTo>
                <a:lnTo>
                  <a:pt x="3127" y="1090"/>
                </a:lnTo>
                <a:lnTo>
                  <a:pt x="3126" y="1087"/>
                </a:lnTo>
                <a:lnTo>
                  <a:pt x="3126" y="1084"/>
                </a:lnTo>
                <a:lnTo>
                  <a:pt x="3126" y="1082"/>
                </a:lnTo>
                <a:lnTo>
                  <a:pt x="3127" y="1079"/>
                </a:lnTo>
                <a:lnTo>
                  <a:pt x="3128" y="1077"/>
                </a:lnTo>
                <a:lnTo>
                  <a:pt x="3131" y="1075"/>
                </a:lnTo>
                <a:lnTo>
                  <a:pt x="3134" y="1073"/>
                </a:lnTo>
                <a:lnTo>
                  <a:pt x="3135" y="1071"/>
                </a:lnTo>
                <a:lnTo>
                  <a:pt x="3139" y="1070"/>
                </a:lnTo>
                <a:lnTo>
                  <a:pt x="3142" y="1069"/>
                </a:lnTo>
                <a:lnTo>
                  <a:pt x="3145" y="1068"/>
                </a:lnTo>
                <a:lnTo>
                  <a:pt x="3149" y="1068"/>
                </a:lnTo>
                <a:lnTo>
                  <a:pt x="3152" y="1068"/>
                </a:lnTo>
                <a:lnTo>
                  <a:pt x="3154" y="1069"/>
                </a:lnTo>
                <a:lnTo>
                  <a:pt x="3158" y="1071"/>
                </a:lnTo>
                <a:lnTo>
                  <a:pt x="3166" y="1075"/>
                </a:lnTo>
                <a:lnTo>
                  <a:pt x="3171" y="1078"/>
                </a:lnTo>
                <a:lnTo>
                  <a:pt x="3173" y="1079"/>
                </a:lnTo>
                <a:lnTo>
                  <a:pt x="3175" y="1079"/>
                </a:lnTo>
                <a:lnTo>
                  <a:pt x="3178" y="1080"/>
                </a:lnTo>
                <a:lnTo>
                  <a:pt x="3180" y="1080"/>
                </a:lnTo>
                <a:lnTo>
                  <a:pt x="3186" y="1079"/>
                </a:lnTo>
                <a:lnTo>
                  <a:pt x="3188" y="1078"/>
                </a:lnTo>
                <a:lnTo>
                  <a:pt x="3189" y="1076"/>
                </a:lnTo>
                <a:lnTo>
                  <a:pt x="3193" y="1071"/>
                </a:lnTo>
                <a:lnTo>
                  <a:pt x="3195" y="1067"/>
                </a:lnTo>
                <a:lnTo>
                  <a:pt x="3196" y="1066"/>
                </a:lnTo>
                <a:lnTo>
                  <a:pt x="3197" y="1065"/>
                </a:lnTo>
                <a:lnTo>
                  <a:pt x="3199" y="1064"/>
                </a:lnTo>
                <a:lnTo>
                  <a:pt x="3201" y="1064"/>
                </a:lnTo>
                <a:lnTo>
                  <a:pt x="3206" y="1064"/>
                </a:lnTo>
                <a:lnTo>
                  <a:pt x="3210" y="1064"/>
                </a:lnTo>
                <a:lnTo>
                  <a:pt x="3214" y="1062"/>
                </a:lnTo>
                <a:lnTo>
                  <a:pt x="3216" y="1061"/>
                </a:lnTo>
                <a:lnTo>
                  <a:pt x="3217" y="1059"/>
                </a:lnTo>
                <a:lnTo>
                  <a:pt x="3218" y="1055"/>
                </a:lnTo>
                <a:lnTo>
                  <a:pt x="3219" y="1053"/>
                </a:lnTo>
                <a:lnTo>
                  <a:pt x="3220" y="1051"/>
                </a:lnTo>
                <a:lnTo>
                  <a:pt x="3221" y="1049"/>
                </a:lnTo>
                <a:lnTo>
                  <a:pt x="3223" y="1048"/>
                </a:lnTo>
                <a:lnTo>
                  <a:pt x="3223" y="1045"/>
                </a:lnTo>
                <a:lnTo>
                  <a:pt x="3225" y="1045"/>
                </a:lnTo>
                <a:lnTo>
                  <a:pt x="3228" y="1046"/>
                </a:lnTo>
                <a:lnTo>
                  <a:pt x="3231" y="1046"/>
                </a:lnTo>
                <a:lnTo>
                  <a:pt x="3233" y="1046"/>
                </a:lnTo>
                <a:lnTo>
                  <a:pt x="3234" y="1045"/>
                </a:lnTo>
                <a:lnTo>
                  <a:pt x="3239" y="1049"/>
                </a:lnTo>
                <a:lnTo>
                  <a:pt x="3243" y="1052"/>
                </a:lnTo>
                <a:lnTo>
                  <a:pt x="3247" y="1056"/>
                </a:lnTo>
                <a:lnTo>
                  <a:pt x="3250" y="1059"/>
                </a:lnTo>
                <a:lnTo>
                  <a:pt x="3253" y="1063"/>
                </a:lnTo>
                <a:lnTo>
                  <a:pt x="3255" y="1067"/>
                </a:lnTo>
                <a:lnTo>
                  <a:pt x="3259" y="1076"/>
                </a:lnTo>
                <a:lnTo>
                  <a:pt x="3263" y="1085"/>
                </a:lnTo>
                <a:lnTo>
                  <a:pt x="3267" y="1094"/>
                </a:lnTo>
                <a:lnTo>
                  <a:pt x="3272" y="1102"/>
                </a:lnTo>
                <a:lnTo>
                  <a:pt x="3275" y="1106"/>
                </a:lnTo>
                <a:lnTo>
                  <a:pt x="3279" y="1110"/>
                </a:lnTo>
                <a:lnTo>
                  <a:pt x="3284" y="1110"/>
                </a:lnTo>
                <a:lnTo>
                  <a:pt x="3294" y="1121"/>
                </a:lnTo>
                <a:lnTo>
                  <a:pt x="3302" y="1128"/>
                </a:lnTo>
                <a:lnTo>
                  <a:pt x="3305" y="1131"/>
                </a:lnTo>
                <a:lnTo>
                  <a:pt x="3307" y="1133"/>
                </a:lnTo>
                <a:lnTo>
                  <a:pt x="3313" y="1135"/>
                </a:lnTo>
                <a:lnTo>
                  <a:pt x="3319" y="1136"/>
                </a:lnTo>
                <a:lnTo>
                  <a:pt x="3324" y="1138"/>
                </a:lnTo>
                <a:lnTo>
                  <a:pt x="3327" y="1139"/>
                </a:lnTo>
                <a:lnTo>
                  <a:pt x="3329" y="1141"/>
                </a:lnTo>
                <a:lnTo>
                  <a:pt x="3329" y="1147"/>
                </a:lnTo>
                <a:lnTo>
                  <a:pt x="3335" y="1147"/>
                </a:lnTo>
                <a:lnTo>
                  <a:pt x="3337" y="1148"/>
                </a:lnTo>
                <a:lnTo>
                  <a:pt x="3337" y="1149"/>
                </a:lnTo>
                <a:lnTo>
                  <a:pt x="3338" y="1150"/>
                </a:lnTo>
                <a:lnTo>
                  <a:pt x="3338" y="1151"/>
                </a:lnTo>
                <a:lnTo>
                  <a:pt x="3338" y="1154"/>
                </a:lnTo>
                <a:lnTo>
                  <a:pt x="3337" y="1156"/>
                </a:lnTo>
                <a:lnTo>
                  <a:pt x="3338" y="1158"/>
                </a:lnTo>
                <a:lnTo>
                  <a:pt x="3340" y="1159"/>
                </a:lnTo>
                <a:lnTo>
                  <a:pt x="3342" y="1160"/>
                </a:lnTo>
                <a:lnTo>
                  <a:pt x="3347" y="1162"/>
                </a:lnTo>
                <a:lnTo>
                  <a:pt x="3351" y="1163"/>
                </a:lnTo>
                <a:lnTo>
                  <a:pt x="3353" y="1165"/>
                </a:lnTo>
                <a:lnTo>
                  <a:pt x="3355" y="1166"/>
                </a:lnTo>
                <a:lnTo>
                  <a:pt x="3356" y="1169"/>
                </a:lnTo>
                <a:lnTo>
                  <a:pt x="3357" y="1173"/>
                </a:lnTo>
                <a:lnTo>
                  <a:pt x="3358" y="1184"/>
                </a:lnTo>
                <a:lnTo>
                  <a:pt x="3358" y="1189"/>
                </a:lnTo>
                <a:lnTo>
                  <a:pt x="3358" y="1193"/>
                </a:lnTo>
                <a:lnTo>
                  <a:pt x="3357" y="1194"/>
                </a:lnTo>
                <a:lnTo>
                  <a:pt x="3357" y="1195"/>
                </a:lnTo>
                <a:lnTo>
                  <a:pt x="3356" y="1195"/>
                </a:lnTo>
                <a:lnTo>
                  <a:pt x="3355" y="1195"/>
                </a:lnTo>
                <a:lnTo>
                  <a:pt x="3354" y="1197"/>
                </a:lnTo>
                <a:lnTo>
                  <a:pt x="3353" y="1199"/>
                </a:lnTo>
                <a:lnTo>
                  <a:pt x="3353" y="1203"/>
                </a:lnTo>
                <a:lnTo>
                  <a:pt x="3352" y="1211"/>
                </a:lnTo>
                <a:lnTo>
                  <a:pt x="3345" y="1212"/>
                </a:lnTo>
                <a:lnTo>
                  <a:pt x="3338" y="1213"/>
                </a:lnTo>
                <a:lnTo>
                  <a:pt x="3330" y="1213"/>
                </a:lnTo>
                <a:lnTo>
                  <a:pt x="3322" y="1213"/>
                </a:lnTo>
                <a:lnTo>
                  <a:pt x="3307" y="1212"/>
                </a:lnTo>
                <a:lnTo>
                  <a:pt x="3296" y="1211"/>
                </a:lnTo>
                <a:lnTo>
                  <a:pt x="3296" y="1212"/>
                </a:lnTo>
                <a:lnTo>
                  <a:pt x="3297" y="1213"/>
                </a:lnTo>
                <a:lnTo>
                  <a:pt x="3297" y="1216"/>
                </a:lnTo>
                <a:lnTo>
                  <a:pt x="3298" y="1218"/>
                </a:lnTo>
                <a:lnTo>
                  <a:pt x="3298" y="1219"/>
                </a:lnTo>
                <a:lnTo>
                  <a:pt x="3299" y="1220"/>
                </a:lnTo>
                <a:lnTo>
                  <a:pt x="3303" y="1223"/>
                </a:lnTo>
                <a:lnTo>
                  <a:pt x="3308" y="1226"/>
                </a:lnTo>
                <a:lnTo>
                  <a:pt x="3319" y="1232"/>
                </a:lnTo>
                <a:lnTo>
                  <a:pt x="3341" y="1242"/>
                </a:lnTo>
                <a:lnTo>
                  <a:pt x="3342" y="1235"/>
                </a:lnTo>
                <a:lnTo>
                  <a:pt x="3344" y="1226"/>
                </a:lnTo>
                <a:lnTo>
                  <a:pt x="3344" y="1219"/>
                </a:lnTo>
                <a:lnTo>
                  <a:pt x="3344" y="1218"/>
                </a:lnTo>
                <a:lnTo>
                  <a:pt x="3344" y="1220"/>
                </a:lnTo>
                <a:lnTo>
                  <a:pt x="3344" y="1214"/>
                </a:lnTo>
                <a:lnTo>
                  <a:pt x="3345" y="1214"/>
                </a:lnTo>
                <a:lnTo>
                  <a:pt x="3347" y="1214"/>
                </a:lnTo>
                <a:lnTo>
                  <a:pt x="3352" y="1214"/>
                </a:lnTo>
                <a:lnTo>
                  <a:pt x="3360" y="1217"/>
                </a:lnTo>
                <a:lnTo>
                  <a:pt x="3371" y="1198"/>
                </a:lnTo>
                <a:lnTo>
                  <a:pt x="3374" y="1193"/>
                </a:lnTo>
                <a:lnTo>
                  <a:pt x="3376" y="1187"/>
                </a:lnTo>
                <a:lnTo>
                  <a:pt x="3378" y="1182"/>
                </a:lnTo>
                <a:lnTo>
                  <a:pt x="3378" y="1180"/>
                </a:lnTo>
                <a:lnTo>
                  <a:pt x="3377" y="1178"/>
                </a:lnTo>
                <a:lnTo>
                  <a:pt x="3376" y="1176"/>
                </a:lnTo>
                <a:lnTo>
                  <a:pt x="3373" y="1174"/>
                </a:lnTo>
                <a:lnTo>
                  <a:pt x="3370" y="1171"/>
                </a:lnTo>
                <a:lnTo>
                  <a:pt x="3369" y="1169"/>
                </a:lnTo>
                <a:lnTo>
                  <a:pt x="3368" y="1164"/>
                </a:lnTo>
                <a:lnTo>
                  <a:pt x="3369" y="1161"/>
                </a:lnTo>
                <a:lnTo>
                  <a:pt x="3370" y="1158"/>
                </a:lnTo>
                <a:lnTo>
                  <a:pt x="3371" y="1155"/>
                </a:lnTo>
                <a:lnTo>
                  <a:pt x="3373" y="1152"/>
                </a:lnTo>
                <a:lnTo>
                  <a:pt x="3374" y="1151"/>
                </a:lnTo>
                <a:lnTo>
                  <a:pt x="3376" y="1151"/>
                </a:lnTo>
                <a:lnTo>
                  <a:pt x="3379" y="1151"/>
                </a:lnTo>
                <a:lnTo>
                  <a:pt x="3382" y="1152"/>
                </a:lnTo>
                <a:lnTo>
                  <a:pt x="3386" y="1154"/>
                </a:lnTo>
                <a:lnTo>
                  <a:pt x="3394" y="1158"/>
                </a:lnTo>
                <a:lnTo>
                  <a:pt x="3394" y="1164"/>
                </a:lnTo>
                <a:lnTo>
                  <a:pt x="3396" y="1164"/>
                </a:lnTo>
                <a:lnTo>
                  <a:pt x="3398" y="1164"/>
                </a:lnTo>
                <a:lnTo>
                  <a:pt x="3398" y="1163"/>
                </a:lnTo>
                <a:lnTo>
                  <a:pt x="3399" y="1162"/>
                </a:lnTo>
                <a:lnTo>
                  <a:pt x="3399" y="1159"/>
                </a:lnTo>
                <a:lnTo>
                  <a:pt x="3398" y="1155"/>
                </a:lnTo>
                <a:lnTo>
                  <a:pt x="3394" y="1148"/>
                </a:lnTo>
                <a:lnTo>
                  <a:pt x="3391" y="1144"/>
                </a:lnTo>
                <a:lnTo>
                  <a:pt x="3388" y="1141"/>
                </a:lnTo>
                <a:lnTo>
                  <a:pt x="3385" y="1138"/>
                </a:lnTo>
                <a:lnTo>
                  <a:pt x="3377" y="1133"/>
                </a:lnTo>
                <a:lnTo>
                  <a:pt x="3376" y="1132"/>
                </a:lnTo>
                <a:lnTo>
                  <a:pt x="3373" y="1132"/>
                </a:lnTo>
                <a:lnTo>
                  <a:pt x="3369" y="1133"/>
                </a:lnTo>
                <a:lnTo>
                  <a:pt x="3367" y="1130"/>
                </a:lnTo>
                <a:lnTo>
                  <a:pt x="3365" y="1128"/>
                </a:lnTo>
                <a:lnTo>
                  <a:pt x="3360" y="1124"/>
                </a:lnTo>
                <a:lnTo>
                  <a:pt x="3362" y="1123"/>
                </a:lnTo>
                <a:lnTo>
                  <a:pt x="3362" y="1122"/>
                </a:lnTo>
                <a:lnTo>
                  <a:pt x="3362" y="1118"/>
                </a:lnTo>
                <a:lnTo>
                  <a:pt x="3360" y="1113"/>
                </a:lnTo>
                <a:lnTo>
                  <a:pt x="3347" y="1111"/>
                </a:lnTo>
                <a:lnTo>
                  <a:pt x="3342" y="1110"/>
                </a:lnTo>
                <a:lnTo>
                  <a:pt x="3338" y="1109"/>
                </a:lnTo>
                <a:lnTo>
                  <a:pt x="3334" y="1107"/>
                </a:lnTo>
                <a:lnTo>
                  <a:pt x="3330" y="1104"/>
                </a:lnTo>
                <a:lnTo>
                  <a:pt x="3327" y="1100"/>
                </a:lnTo>
                <a:lnTo>
                  <a:pt x="3324" y="1096"/>
                </a:lnTo>
                <a:lnTo>
                  <a:pt x="3323" y="1094"/>
                </a:lnTo>
                <a:lnTo>
                  <a:pt x="3322" y="1091"/>
                </a:lnTo>
                <a:lnTo>
                  <a:pt x="3321" y="1087"/>
                </a:lnTo>
                <a:lnTo>
                  <a:pt x="3320" y="1082"/>
                </a:lnTo>
                <a:lnTo>
                  <a:pt x="3319" y="1079"/>
                </a:lnTo>
                <a:lnTo>
                  <a:pt x="3318" y="1076"/>
                </a:lnTo>
                <a:lnTo>
                  <a:pt x="3316" y="1073"/>
                </a:lnTo>
                <a:lnTo>
                  <a:pt x="3313" y="1070"/>
                </a:lnTo>
                <a:lnTo>
                  <a:pt x="3309" y="1067"/>
                </a:lnTo>
                <a:lnTo>
                  <a:pt x="3304" y="1064"/>
                </a:lnTo>
                <a:lnTo>
                  <a:pt x="3295" y="1058"/>
                </a:lnTo>
                <a:lnTo>
                  <a:pt x="3287" y="1054"/>
                </a:lnTo>
                <a:lnTo>
                  <a:pt x="3288" y="1051"/>
                </a:lnTo>
                <a:lnTo>
                  <a:pt x="3287" y="1048"/>
                </a:lnTo>
                <a:lnTo>
                  <a:pt x="3287" y="1045"/>
                </a:lnTo>
                <a:lnTo>
                  <a:pt x="3287" y="1043"/>
                </a:lnTo>
                <a:lnTo>
                  <a:pt x="3289" y="1040"/>
                </a:lnTo>
                <a:lnTo>
                  <a:pt x="3291" y="1036"/>
                </a:lnTo>
                <a:lnTo>
                  <a:pt x="3296" y="1029"/>
                </a:lnTo>
                <a:lnTo>
                  <a:pt x="3293" y="1026"/>
                </a:lnTo>
                <a:lnTo>
                  <a:pt x="3291" y="1025"/>
                </a:lnTo>
                <a:lnTo>
                  <a:pt x="3290" y="1026"/>
                </a:lnTo>
                <a:lnTo>
                  <a:pt x="3290" y="1020"/>
                </a:lnTo>
                <a:lnTo>
                  <a:pt x="3297" y="1018"/>
                </a:lnTo>
                <a:lnTo>
                  <a:pt x="3303" y="1017"/>
                </a:lnTo>
                <a:lnTo>
                  <a:pt x="3309" y="1016"/>
                </a:lnTo>
                <a:lnTo>
                  <a:pt x="3315" y="1014"/>
                </a:lnTo>
                <a:lnTo>
                  <a:pt x="3314" y="1016"/>
                </a:lnTo>
                <a:lnTo>
                  <a:pt x="3313" y="1019"/>
                </a:lnTo>
                <a:lnTo>
                  <a:pt x="3312" y="1022"/>
                </a:lnTo>
                <a:lnTo>
                  <a:pt x="3313" y="1024"/>
                </a:lnTo>
                <a:lnTo>
                  <a:pt x="3314" y="1026"/>
                </a:lnTo>
                <a:lnTo>
                  <a:pt x="3315" y="1028"/>
                </a:lnTo>
                <a:lnTo>
                  <a:pt x="3314" y="1031"/>
                </a:lnTo>
                <a:lnTo>
                  <a:pt x="3314" y="1033"/>
                </a:lnTo>
                <a:lnTo>
                  <a:pt x="3313" y="1036"/>
                </a:lnTo>
                <a:lnTo>
                  <a:pt x="3313" y="1038"/>
                </a:lnTo>
                <a:lnTo>
                  <a:pt x="3314" y="1040"/>
                </a:lnTo>
                <a:lnTo>
                  <a:pt x="3315" y="1043"/>
                </a:lnTo>
                <a:lnTo>
                  <a:pt x="3317" y="1042"/>
                </a:lnTo>
                <a:lnTo>
                  <a:pt x="3321" y="1041"/>
                </a:lnTo>
                <a:lnTo>
                  <a:pt x="3322" y="1040"/>
                </a:lnTo>
                <a:lnTo>
                  <a:pt x="3323" y="1040"/>
                </a:lnTo>
                <a:lnTo>
                  <a:pt x="3323" y="1039"/>
                </a:lnTo>
                <a:lnTo>
                  <a:pt x="3323" y="1038"/>
                </a:lnTo>
                <a:lnTo>
                  <a:pt x="3321" y="1037"/>
                </a:lnTo>
                <a:lnTo>
                  <a:pt x="3322" y="1036"/>
                </a:lnTo>
                <a:lnTo>
                  <a:pt x="3324" y="1035"/>
                </a:lnTo>
                <a:lnTo>
                  <a:pt x="3327" y="1035"/>
                </a:lnTo>
                <a:lnTo>
                  <a:pt x="3329" y="1034"/>
                </a:lnTo>
                <a:lnTo>
                  <a:pt x="3331" y="1027"/>
                </a:lnTo>
                <a:lnTo>
                  <a:pt x="3332" y="1023"/>
                </a:lnTo>
                <a:lnTo>
                  <a:pt x="3333" y="1024"/>
                </a:lnTo>
                <a:lnTo>
                  <a:pt x="3333" y="1025"/>
                </a:lnTo>
                <a:lnTo>
                  <a:pt x="3334" y="1026"/>
                </a:lnTo>
                <a:lnTo>
                  <a:pt x="3338" y="1029"/>
                </a:lnTo>
                <a:lnTo>
                  <a:pt x="3335" y="1037"/>
                </a:lnTo>
                <a:lnTo>
                  <a:pt x="3335" y="1041"/>
                </a:lnTo>
                <a:lnTo>
                  <a:pt x="3335" y="1043"/>
                </a:lnTo>
                <a:lnTo>
                  <a:pt x="3335" y="1045"/>
                </a:lnTo>
                <a:lnTo>
                  <a:pt x="3346" y="1054"/>
                </a:lnTo>
                <a:lnTo>
                  <a:pt x="3346" y="1056"/>
                </a:lnTo>
                <a:lnTo>
                  <a:pt x="3346" y="1057"/>
                </a:lnTo>
                <a:lnTo>
                  <a:pt x="3345" y="1059"/>
                </a:lnTo>
                <a:lnTo>
                  <a:pt x="3343" y="1061"/>
                </a:lnTo>
                <a:lnTo>
                  <a:pt x="3344" y="1062"/>
                </a:lnTo>
                <a:lnTo>
                  <a:pt x="3360" y="1074"/>
                </a:lnTo>
                <a:lnTo>
                  <a:pt x="3363" y="1074"/>
                </a:lnTo>
                <a:lnTo>
                  <a:pt x="3366" y="1073"/>
                </a:lnTo>
                <a:lnTo>
                  <a:pt x="3369" y="1073"/>
                </a:lnTo>
                <a:lnTo>
                  <a:pt x="3372" y="1074"/>
                </a:lnTo>
                <a:lnTo>
                  <a:pt x="3375" y="1076"/>
                </a:lnTo>
                <a:lnTo>
                  <a:pt x="3377" y="1080"/>
                </a:lnTo>
                <a:lnTo>
                  <a:pt x="3380" y="1085"/>
                </a:lnTo>
                <a:lnTo>
                  <a:pt x="3383" y="1088"/>
                </a:lnTo>
                <a:lnTo>
                  <a:pt x="3387" y="1089"/>
                </a:lnTo>
                <a:lnTo>
                  <a:pt x="3392" y="1090"/>
                </a:lnTo>
                <a:lnTo>
                  <a:pt x="3396" y="1091"/>
                </a:lnTo>
                <a:lnTo>
                  <a:pt x="3398" y="1092"/>
                </a:lnTo>
                <a:lnTo>
                  <a:pt x="3400" y="1093"/>
                </a:lnTo>
                <a:lnTo>
                  <a:pt x="3401" y="1095"/>
                </a:lnTo>
                <a:lnTo>
                  <a:pt x="3401" y="1097"/>
                </a:lnTo>
                <a:lnTo>
                  <a:pt x="3402" y="1100"/>
                </a:lnTo>
                <a:lnTo>
                  <a:pt x="3402" y="1101"/>
                </a:lnTo>
                <a:lnTo>
                  <a:pt x="3403" y="1102"/>
                </a:lnTo>
                <a:lnTo>
                  <a:pt x="3420" y="1109"/>
                </a:lnTo>
                <a:lnTo>
                  <a:pt x="3422" y="1112"/>
                </a:lnTo>
                <a:lnTo>
                  <a:pt x="3423" y="1114"/>
                </a:lnTo>
                <a:lnTo>
                  <a:pt x="3423" y="1115"/>
                </a:lnTo>
                <a:lnTo>
                  <a:pt x="3424" y="1116"/>
                </a:lnTo>
                <a:lnTo>
                  <a:pt x="3424" y="1119"/>
                </a:lnTo>
                <a:lnTo>
                  <a:pt x="3424" y="1122"/>
                </a:lnTo>
                <a:lnTo>
                  <a:pt x="3424" y="1124"/>
                </a:lnTo>
                <a:lnTo>
                  <a:pt x="3423" y="1129"/>
                </a:lnTo>
                <a:lnTo>
                  <a:pt x="3420" y="1140"/>
                </a:lnTo>
                <a:lnTo>
                  <a:pt x="3419" y="1145"/>
                </a:lnTo>
                <a:lnTo>
                  <a:pt x="3420" y="1150"/>
                </a:lnTo>
                <a:lnTo>
                  <a:pt x="3437" y="1173"/>
                </a:lnTo>
                <a:lnTo>
                  <a:pt x="3448" y="1186"/>
                </a:lnTo>
                <a:lnTo>
                  <a:pt x="3448" y="1189"/>
                </a:lnTo>
                <a:lnTo>
                  <a:pt x="3450" y="1189"/>
                </a:lnTo>
                <a:lnTo>
                  <a:pt x="3452" y="1189"/>
                </a:lnTo>
                <a:lnTo>
                  <a:pt x="3454" y="1188"/>
                </a:lnTo>
                <a:lnTo>
                  <a:pt x="3456" y="1189"/>
                </a:lnTo>
                <a:lnTo>
                  <a:pt x="3456" y="1190"/>
                </a:lnTo>
                <a:lnTo>
                  <a:pt x="3456" y="1192"/>
                </a:lnTo>
                <a:lnTo>
                  <a:pt x="3456" y="1193"/>
                </a:lnTo>
                <a:lnTo>
                  <a:pt x="3453" y="1192"/>
                </a:lnTo>
                <a:lnTo>
                  <a:pt x="3454" y="1201"/>
                </a:lnTo>
                <a:lnTo>
                  <a:pt x="3453" y="1209"/>
                </a:lnTo>
                <a:lnTo>
                  <a:pt x="3455" y="1208"/>
                </a:lnTo>
                <a:lnTo>
                  <a:pt x="3457" y="1206"/>
                </a:lnTo>
                <a:lnTo>
                  <a:pt x="3458" y="1204"/>
                </a:lnTo>
                <a:lnTo>
                  <a:pt x="3459" y="1203"/>
                </a:lnTo>
                <a:lnTo>
                  <a:pt x="3464" y="1202"/>
                </a:lnTo>
                <a:lnTo>
                  <a:pt x="3468" y="1202"/>
                </a:lnTo>
                <a:lnTo>
                  <a:pt x="3472" y="1204"/>
                </a:lnTo>
                <a:lnTo>
                  <a:pt x="3476" y="1206"/>
                </a:lnTo>
                <a:lnTo>
                  <a:pt x="3482" y="1211"/>
                </a:lnTo>
                <a:lnTo>
                  <a:pt x="3485" y="1213"/>
                </a:lnTo>
                <a:lnTo>
                  <a:pt x="3487" y="1214"/>
                </a:lnTo>
                <a:lnTo>
                  <a:pt x="3482" y="1213"/>
                </a:lnTo>
                <a:lnTo>
                  <a:pt x="3478" y="1212"/>
                </a:lnTo>
                <a:lnTo>
                  <a:pt x="3475" y="1211"/>
                </a:lnTo>
                <a:lnTo>
                  <a:pt x="3472" y="1211"/>
                </a:lnTo>
                <a:lnTo>
                  <a:pt x="3467" y="1212"/>
                </a:lnTo>
                <a:lnTo>
                  <a:pt x="3459" y="1211"/>
                </a:lnTo>
                <a:lnTo>
                  <a:pt x="3462" y="1225"/>
                </a:lnTo>
                <a:lnTo>
                  <a:pt x="3464" y="1230"/>
                </a:lnTo>
                <a:lnTo>
                  <a:pt x="3464" y="1233"/>
                </a:lnTo>
                <a:lnTo>
                  <a:pt x="3465" y="1237"/>
                </a:lnTo>
                <a:lnTo>
                  <a:pt x="3475" y="1237"/>
                </a:lnTo>
                <a:lnTo>
                  <a:pt x="3487" y="1237"/>
                </a:lnTo>
                <a:lnTo>
                  <a:pt x="3485" y="1233"/>
                </a:lnTo>
                <a:lnTo>
                  <a:pt x="3483" y="1230"/>
                </a:lnTo>
                <a:lnTo>
                  <a:pt x="3484" y="1229"/>
                </a:lnTo>
                <a:lnTo>
                  <a:pt x="3484" y="1228"/>
                </a:lnTo>
                <a:lnTo>
                  <a:pt x="3486" y="1228"/>
                </a:lnTo>
                <a:lnTo>
                  <a:pt x="3487" y="1228"/>
                </a:lnTo>
                <a:lnTo>
                  <a:pt x="3491" y="1228"/>
                </a:lnTo>
                <a:lnTo>
                  <a:pt x="3495" y="1229"/>
                </a:lnTo>
                <a:lnTo>
                  <a:pt x="3497" y="1229"/>
                </a:lnTo>
                <a:lnTo>
                  <a:pt x="3498" y="1228"/>
                </a:lnTo>
                <a:lnTo>
                  <a:pt x="3495" y="1220"/>
                </a:lnTo>
                <a:lnTo>
                  <a:pt x="3494" y="1220"/>
                </a:lnTo>
                <a:lnTo>
                  <a:pt x="3491" y="1219"/>
                </a:lnTo>
                <a:lnTo>
                  <a:pt x="3490" y="1219"/>
                </a:lnTo>
                <a:lnTo>
                  <a:pt x="3491" y="1218"/>
                </a:lnTo>
                <a:lnTo>
                  <a:pt x="3493" y="1217"/>
                </a:lnTo>
                <a:lnTo>
                  <a:pt x="3496" y="1216"/>
                </a:lnTo>
                <a:lnTo>
                  <a:pt x="3498" y="1215"/>
                </a:lnTo>
                <a:lnTo>
                  <a:pt x="3501" y="1216"/>
                </a:lnTo>
                <a:lnTo>
                  <a:pt x="3504" y="1218"/>
                </a:lnTo>
                <a:lnTo>
                  <a:pt x="3506" y="1219"/>
                </a:lnTo>
                <a:lnTo>
                  <a:pt x="3510" y="1220"/>
                </a:lnTo>
                <a:lnTo>
                  <a:pt x="3510" y="1209"/>
                </a:lnTo>
                <a:lnTo>
                  <a:pt x="3504" y="1206"/>
                </a:lnTo>
                <a:lnTo>
                  <a:pt x="3506" y="1206"/>
                </a:lnTo>
                <a:lnTo>
                  <a:pt x="3509" y="1206"/>
                </a:lnTo>
                <a:lnTo>
                  <a:pt x="3512" y="1205"/>
                </a:lnTo>
                <a:lnTo>
                  <a:pt x="3515" y="1206"/>
                </a:lnTo>
                <a:lnTo>
                  <a:pt x="3517" y="1208"/>
                </a:lnTo>
                <a:lnTo>
                  <a:pt x="3520" y="1213"/>
                </a:lnTo>
                <a:lnTo>
                  <a:pt x="3521" y="1215"/>
                </a:lnTo>
                <a:lnTo>
                  <a:pt x="3521" y="1214"/>
                </a:lnTo>
                <a:lnTo>
                  <a:pt x="3521" y="1211"/>
                </a:lnTo>
                <a:lnTo>
                  <a:pt x="3520" y="1205"/>
                </a:lnTo>
                <a:lnTo>
                  <a:pt x="3519" y="1203"/>
                </a:lnTo>
                <a:lnTo>
                  <a:pt x="3518" y="1200"/>
                </a:lnTo>
                <a:lnTo>
                  <a:pt x="3516" y="1199"/>
                </a:lnTo>
                <a:lnTo>
                  <a:pt x="3513" y="1198"/>
                </a:lnTo>
                <a:lnTo>
                  <a:pt x="3509" y="1198"/>
                </a:lnTo>
                <a:lnTo>
                  <a:pt x="3507" y="1197"/>
                </a:lnTo>
                <a:lnTo>
                  <a:pt x="3505" y="1195"/>
                </a:lnTo>
                <a:lnTo>
                  <a:pt x="3503" y="1191"/>
                </a:lnTo>
                <a:lnTo>
                  <a:pt x="3500" y="1188"/>
                </a:lnTo>
                <a:lnTo>
                  <a:pt x="3499" y="1187"/>
                </a:lnTo>
                <a:lnTo>
                  <a:pt x="3498" y="1186"/>
                </a:lnTo>
                <a:lnTo>
                  <a:pt x="3496" y="1186"/>
                </a:lnTo>
                <a:lnTo>
                  <a:pt x="3495" y="1186"/>
                </a:lnTo>
                <a:lnTo>
                  <a:pt x="3494" y="1187"/>
                </a:lnTo>
                <a:lnTo>
                  <a:pt x="3493" y="1187"/>
                </a:lnTo>
                <a:lnTo>
                  <a:pt x="3492" y="1189"/>
                </a:lnTo>
                <a:lnTo>
                  <a:pt x="3491" y="1189"/>
                </a:lnTo>
                <a:lnTo>
                  <a:pt x="3490" y="1189"/>
                </a:lnTo>
                <a:lnTo>
                  <a:pt x="3489" y="1188"/>
                </a:lnTo>
                <a:lnTo>
                  <a:pt x="3489" y="1186"/>
                </a:lnTo>
                <a:lnTo>
                  <a:pt x="3489" y="1185"/>
                </a:lnTo>
                <a:lnTo>
                  <a:pt x="3487" y="1183"/>
                </a:lnTo>
                <a:lnTo>
                  <a:pt x="3487" y="1178"/>
                </a:lnTo>
                <a:lnTo>
                  <a:pt x="3492" y="1178"/>
                </a:lnTo>
                <a:lnTo>
                  <a:pt x="3493" y="1178"/>
                </a:lnTo>
                <a:lnTo>
                  <a:pt x="3494" y="1178"/>
                </a:lnTo>
                <a:lnTo>
                  <a:pt x="3494" y="1177"/>
                </a:lnTo>
                <a:lnTo>
                  <a:pt x="3494" y="1176"/>
                </a:lnTo>
                <a:lnTo>
                  <a:pt x="3493" y="1173"/>
                </a:lnTo>
                <a:lnTo>
                  <a:pt x="3491" y="1170"/>
                </a:lnTo>
                <a:lnTo>
                  <a:pt x="3489" y="1167"/>
                </a:lnTo>
                <a:lnTo>
                  <a:pt x="3484" y="1161"/>
                </a:lnTo>
                <a:lnTo>
                  <a:pt x="3481" y="1155"/>
                </a:lnTo>
                <a:lnTo>
                  <a:pt x="3488" y="1145"/>
                </a:lnTo>
                <a:lnTo>
                  <a:pt x="3490" y="1143"/>
                </a:lnTo>
                <a:lnTo>
                  <a:pt x="3491" y="1142"/>
                </a:lnTo>
                <a:lnTo>
                  <a:pt x="3491" y="1144"/>
                </a:lnTo>
                <a:lnTo>
                  <a:pt x="3490" y="1150"/>
                </a:lnTo>
                <a:lnTo>
                  <a:pt x="3492" y="1150"/>
                </a:lnTo>
                <a:lnTo>
                  <a:pt x="3493" y="1151"/>
                </a:lnTo>
                <a:lnTo>
                  <a:pt x="3494" y="1152"/>
                </a:lnTo>
                <a:lnTo>
                  <a:pt x="3494" y="1155"/>
                </a:lnTo>
                <a:lnTo>
                  <a:pt x="3495" y="1158"/>
                </a:lnTo>
                <a:lnTo>
                  <a:pt x="3498" y="1157"/>
                </a:lnTo>
                <a:lnTo>
                  <a:pt x="3498" y="1156"/>
                </a:lnTo>
                <a:lnTo>
                  <a:pt x="3498" y="1155"/>
                </a:lnTo>
                <a:lnTo>
                  <a:pt x="3498" y="1152"/>
                </a:lnTo>
                <a:lnTo>
                  <a:pt x="3508" y="1151"/>
                </a:lnTo>
                <a:lnTo>
                  <a:pt x="3511" y="1151"/>
                </a:lnTo>
                <a:lnTo>
                  <a:pt x="3513" y="1150"/>
                </a:lnTo>
                <a:lnTo>
                  <a:pt x="3513" y="1148"/>
                </a:lnTo>
                <a:lnTo>
                  <a:pt x="3512" y="1146"/>
                </a:lnTo>
                <a:lnTo>
                  <a:pt x="3504" y="1135"/>
                </a:lnTo>
                <a:lnTo>
                  <a:pt x="3517" y="1136"/>
                </a:lnTo>
                <a:lnTo>
                  <a:pt x="3526" y="1137"/>
                </a:lnTo>
                <a:lnTo>
                  <a:pt x="3535" y="1136"/>
                </a:lnTo>
                <a:lnTo>
                  <a:pt x="3546" y="1135"/>
                </a:lnTo>
                <a:lnTo>
                  <a:pt x="3547" y="1140"/>
                </a:lnTo>
                <a:lnTo>
                  <a:pt x="3549" y="1144"/>
                </a:lnTo>
                <a:lnTo>
                  <a:pt x="3549" y="1147"/>
                </a:lnTo>
                <a:lnTo>
                  <a:pt x="3550" y="1151"/>
                </a:lnTo>
                <a:lnTo>
                  <a:pt x="3552" y="1153"/>
                </a:lnTo>
                <a:lnTo>
                  <a:pt x="3554" y="1152"/>
                </a:lnTo>
                <a:lnTo>
                  <a:pt x="3557" y="1150"/>
                </a:lnTo>
                <a:lnTo>
                  <a:pt x="3563" y="1147"/>
                </a:lnTo>
                <a:lnTo>
                  <a:pt x="3560" y="1150"/>
                </a:lnTo>
                <a:lnTo>
                  <a:pt x="3557" y="1154"/>
                </a:lnTo>
                <a:lnTo>
                  <a:pt x="3552" y="1161"/>
                </a:lnTo>
                <a:lnTo>
                  <a:pt x="3550" y="1160"/>
                </a:lnTo>
                <a:lnTo>
                  <a:pt x="3549" y="1161"/>
                </a:lnTo>
                <a:lnTo>
                  <a:pt x="3549" y="1162"/>
                </a:lnTo>
                <a:lnTo>
                  <a:pt x="3549" y="1164"/>
                </a:lnTo>
                <a:lnTo>
                  <a:pt x="3549" y="1169"/>
                </a:lnTo>
                <a:lnTo>
                  <a:pt x="3549" y="1172"/>
                </a:lnTo>
                <a:lnTo>
                  <a:pt x="3555" y="1173"/>
                </a:lnTo>
                <a:lnTo>
                  <a:pt x="3558" y="1174"/>
                </a:lnTo>
                <a:lnTo>
                  <a:pt x="3560" y="1175"/>
                </a:lnTo>
                <a:lnTo>
                  <a:pt x="3561" y="1178"/>
                </a:lnTo>
                <a:lnTo>
                  <a:pt x="3562" y="1181"/>
                </a:lnTo>
                <a:lnTo>
                  <a:pt x="3561" y="1183"/>
                </a:lnTo>
                <a:lnTo>
                  <a:pt x="3561" y="1185"/>
                </a:lnTo>
                <a:lnTo>
                  <a:pt x="3560" y="1190"/>
                </a:lnTo>
                <a:lnTo>
                  <a:pt x="3560" y="1192"/>
                </a:lnTo>
                <a:lnTo>
                  <a:pt x="3560" y="1195"/>
                </a:lnTo>
                <a:lnTo>
                  <a:pt x="3563" y="1197"/>
                </a:lnTo>
                <a:lnTo>
                  <a:pt x="3565" y="1198"/>
                </a:lnTo>
                <a:lnTo>
                  <a:pt x="3565" y="1199"/>
                </a:lnTo>
                <a:lnTo>
                  <a:pt x="3566" y="1200"/>
                </a:lnTo>
                <a:lnTo>
                  <a:pt x="3561" y="1201"/>
                </a:lnTo>
                <a:lnTo>
                  <a:pt x="3558" y="1201"/>
                </a:lnTo>
                <a:lnTo>
                  <a:pt x="3552" y="1203"/>
                </a:lnTo>
                <a:lnTo>
                  <a:pt x="3553" y="1204"/>
                </a:lnTo>
                <a:lnTo>
                  <a:pt x="3553" y="1205"/>
                </a:lnTo>
                <a:lnTo>
                  <a:pt x="3554" y="1208"/>
                </a:lnTo>
                <a:lnTo>
                  <a:pt x="3555" y="1211"/>
                </a:lnTo>
                <a:lnTo>
                  <a:pt x="3556" y="1211"/>
                </a:lnTo>
                <a:lnTo>
                  <a:pt x="3558" y="1210"/>
                </a:lnTo>
                <a:lnTo>
                  <a:pt x="3563" y="1209"/>
                </a:lnTo>
                <a:lnTo>
                  <a:pt x="3564" y="1216"/>
                </a:lnTo>
                <a:lnTo>
                  <a:pt x="3565" y="1222"/>
                </a:lnTo>
                <a:lnTo>
                  <a:pt x="3566" y="1234"/>
                </a:lnTo>
                <a:lnTo>
                  <a:pt x="3567" y="1234"/>
                </a:lnTo>
                <a:lnTo>
                  <a:pt x="3569" y="1234"/>
                </a:lnTo>
                <a:lnTo>
                  <a:pt x="3573" y="1234"/>
                </a:lnTo>
                <a:lnTo>
                  <a:pt x="3577" y="1233"/>
                </a:lnTo>
                <a:lnTo>
                  <a:pt x="3578" y="1233"/>
                </a:lnTo>
                <a:lnTo>
                  <a:pt x="3580" y="1234"/>
                </a:lnTo>
                <a:lnTo>
                  <a:pt x="3580" y="1242"/>
                </a:lnTo>
                <a:lnTo>
                  <a:pt x="3581" y="1243"/>
                </a:lnTo>
                <a:lnTo>
                  <a:pt x="3583" y="1243"/>
                </a:lnTo>
                <a:lnTo>
                  <a:pt x="3585" y="1242"/>
                </a:lnTo>
                <a:lnTo>
                  <a:pt x="3591" y="1240"/>
                </a:lnTo>
                <a:lnTo>
                  <a:pt x="3600" y="1251"/>
                </a:lnTo>
                <a:lnTo>
                  <a:pt x="3605" y="1257"/>
                </a:lnTo>
                <a:lnTo>
                  <a:pt x="3611" y="1262"/>
                </a:lnTo>
                <a:lnTo>
                  <a:pt x="3612" y="1261"/>
                </a:lnTo>
                <a:lnTo>
                  <a:pt x="3614" y="1261"/>
                </a:lnTo>
                <a:lnTo>
                  <a:pt x="3616" y="1261"/>
                </a:lnTo>
                <a:lnTo>
                  <a:pt x="3619" y="1260"/>
                </a:lnTo>
                <a:lnTo>
                  <a:pt x="3620" y="1260"/>
                </a:lnTo>
                <a:lnTo>
                  <a:pt x="3622" y="1259"/>
                </a:lnTo>
                <a:lnTo>
                  <a:pt x="3624" y="1258"/>
                </a:lnTo>
                <a:lnTo>
                  <a:pt x="3625" y="1256"/>
                </a:lnTo>
                <a:lnTo>
                  <a:pt x="3627" y="1252"/>
                </a:lnTo>
                <a:lnTo>
                  <a:pt x="3629" y="1249"/>
                </a:lnTo>
                <a:lnTo>
                  <a:pt x="3631" y="1246"/>
                </a:lnTo>
                <a:lnTo>
                  <a:pt x="3632" y="1244"/>
                </a:lnTo>
                <a:lnTo>
                  <a:pt x="3633" y="1244"/>
                </a:lnTo>
                <a:lnTo>
                  <a:pt x="3635" y="1243"/>
                </a:lnTo>
                <a:lnTo>
                  <a:pt x="3638" y="1244"/>
                </a:lnTo>
                <a:lnTo>
                  <a:pt x="3640" y="1244"/>
                </a:lnTo>
                <a:lnTo>
                  <a:pt x="3644" y="1246"/>
                </a:lnTo>
                <a:lnTo>
                  <a:pt x="3653" y="1251"/>
                </a:lnTo>
                <a:lnTo>
                  <a:pt x="3659" y="1257"/>
                </a:lnTo>
                <a:lnTo>
                  <a:pt x="3662" y="1260"/>
                </a:lnTo>
                <a:lnTo>
                  <a:pt x="3663" y="1261"/>
                </a:lnTo>
                <a:lnTo>
                  <a:pt x="3664" y="1262"/>
                </a:lnTo>
                <a:lnTo>
                  <a:pt x="3668" y="1262"/>
                </a:lnTo>
                <a:lnTo>
                  <a:pt x="3671" y="1262"/>
                </a:lnTo>
                <a:lnTo>
                  <a:pt x="3677" y="1261"/>
                </a:lnTo>
                <a:lnTo>
                  <a:pt x="3683" y="1259"/>
                </a:lnTo>
                <a:lnTo>
                  <a:pt x="3688" y="1255"/>
                </a:lnTo>
                <a:lnTo>
                  <a:pt x="3692" y="1252"/>
                </a:lnTo>
                <a:lnTo>
                  <a:pt x="3696" y="1249"/>
                </a:lnTo>
                <a:lnTo>
                  <a:pt x="3699" y="1246"/>
                </a:lnTo>
                <a:lnTo>
                  <a:pt x="3701" y="1245"/>
                </a:lnTo>
                <a:lnTo>
                  <a:pt x="3702" y="1245"/>
                </a:lnTo>
                <a:lnTo>
                  <a:pt x="3703" y="1246"/>
                </a:lnTo>
                <a:lnTo>
                  <a:pt x="3705" y="1247"/>
                </a:lnTo>
                <a:lnTo>
                  <a:pt x="3708" y="1248"/>
                </a:lnTo>
                <a:lnTo>
                  <a:pt x="3710" y="1249"/>
                </a:lnTo>
                <a:lnTo>
                  <a:pt x="3712" y="1248"/>
                </a:lnTo>
                <a:lnTo>
                  <a:pt x="3713" y="1247"/>
                </a:lnTo>
                <a:lnTo>
                  <a:pt x="3714" y="1246"/>
                </a:lnTo>
                <a:lnTo>
                  <a:pt x="3716" y="1243"/>
                </a:lnTo>
                <a:lnTo>
                  <a:pt x="3718" y="1239"/>
                </a:lnTo>
                <a:lnTo>
                  <a:pt x="3720" y="1237"/>
                </a:lnTo>
                <a:lnTo>
                  <a:pt x="3720" y="1238"/>
                </a:lnTo>
                <a:lnTo>
                  <a:pt x="3721" y="1239"/>
                </a:lnTo>
                <a:lnTo>
                  <a:pt x="3722" y="1242"/>
                </a:lnTo>
                <a:lnTo>
                  <a:pt x="3723" y="1246"/>
                </a:lnTo>
                <a:lnTo>
                  <a:pt x="3723" y="1251"/>
                </a:lnTo>
                <a:lnTo>
                  <a:pt x="3718" y="1254"/>
                </a:lnTo>
                <a:lnTo>
                  <a:pt x="3719" y="1261"/>
                </a:lnTo>
                <a:lnTo>
                  <a:pt x="3721" y="1267"/>
                </a:lnTo>
                <a:lnTo>
                  <a:pt x="3722" y="1272"/>
                </a:lnTo>
                <a:lnTo>
                  <a:pt x="3723" y="1279"/>
                </a:lnTo>
                <a:lnTo>
                  <a:pt x="3723" y="1281"/>
                </a:lnTo>
                <a:lnTo>
                  <a:pt x="3723" y="1284"/>
                </a:lnTo>
                <a:lnTo>
                  <a:pt x="3722" y="1287"/>
                </a:lnTo>
                <a:lnTo>
                  <a:pt x="3721" y="1290"/>
                </a:lnTo>
                <a:lnTo>
                  <a:pt x="3720" y="1292"/>
                </a:lnTo>
                <a:lnTo>
                  <a:pt x="3720" y="1293"/>
                </a:lnTo>
                <a:lnTo>
                  <a:pt x="3723" y="1294"/>
                </a:lnTo>
                <a:lnTo>
                  <a:pt x="3725" y="1295"/>
                </a:lnTo>
                <a:lnTo>
                  <a:pt x="3726" y="1297"/>
                </a:lnTo>
                <a:lnTo>
                  <a:pt x="3726" y="1301"/>
                </a:lnTo>
                <a:lnTo>
                  <a:pt x="3725" y="1306"/>
                </a:lnTo>
                <a:lnTo>
                  <a:pt x="3723" y="1310"/>
                </a:lnTo>
                <a:lnTo>
                  <a:pt x="3720" y="1315"/>
                </a:lnTo>
                <a:lnTo>
                  <a:pt x="3715" y="1323"/>
                </a:lnTo>
                <a:lnTo>
                  <a:pt x="3712" y="1330"/>
                </a:lnTo>
                <a:lnTo>
                  <a:pt x="3711" y="1332"/>
                </a:lnTo>
                <a:lnTo>
                  <a:pt x="3712" y="1333"/>
                </a:lnTo>
                <a:lnTo>
                  <a:pt x="3712" y="1334"/>
                </a:lnTo>
                <a:lnTo>
                  <a:pt x="3713" y="1335"/>
                </a:lnTo>
                <a:lnTo>
                  <a:pt x="3714" y="1336"/>
                </a:lnTo>
                <a:lnTo>
                  <a:pt x="3715" y="1336"/>
                </a:lnTo>
                <a:lnTo>
                  <a:pt x="3715" y="1338"/>
                </a:lnTo>
                <a:lnTo>
                  <a:pt x="3711" y="1342"/>
                </a:lnTo>
                <a:lnTo>
                  <a:pt x="3708" y="1345"/>
                </a:lnTo>
                <a:lnTo>
                  <a:pt x="3706" y="1346"/>
                </a:lnTo>
                <a:lnTo>
                  <a:pt x="3706" y="1349"/>
                </a:lnTo>
                <a:lnTo>
                  <a:pt x="3707" y="1352"/>
                </a:lnTo>
                <a:lnTo>
                  <a:pt x="3707" y="1355"/>
                </a:lnTo>
                <a:lnTo>
                  <a:pt x="3706" y="1358"/>
                </a:lnTo>
                <a:lnTo>
                  <a:pt x="3704" y="1360"/>
                </a:lnTo>
                <a:lnTo>
                  <a:pt x="3702" y="1361"/>
                </a:lnTo>
                <a:lnTo>
                  <a:pt x="3700" y="1363"/>
                </a:lnTo>
                <a:lnTo>
                  <a:pt x="3697" y="1363"/>
                </a:lnTo>
                <a:lnTo>
                  <a:pt x="3690" y="1364"/>
                </a:lnTo>
                <a:lnTo>
                  <a:pt x="3683" y="1364"/>
                </a:lnTo>
                <a:lnTo>
                  <a:pt x="3676" y="1363"/>
                </a:lnTo>
                <a:lnTo>
                  <a:pt x="3670" y="1363"/>
                </a:lnTo>
                <a:lnTo>
                  <a:pt x="3665" y="1366"/>
                </a:lnTo>
                <a:lnTo>
                  <a:pt x="3661" y="1368"/>
                </a:lnTo>
                <a:lnTo>
                  <a:pt x="3659" y="1369"/>
                </a:lnTo>
                <a:lnTo>
                  <a:pt x="3658" y="1369"/>
                </a:lnTo>
                <a:lnTo>
                  <a:pt x="3657" y="1368"/>
                </a:lnTo>
                <a:lnTo>
                  <a:pt x="3655" y="1365"/>
                </a:lnTo>
                <a:lnTo>
                  <a:pt x="3653" y="1361"/>
                </a:lnTo>
                <a:lnTo>
                  <a:pt x="3651" y="1360"/>
                </a:lnTo>
                <a:lnTo>
                  <a:pt x="3649" y="1361"/>
                </a:lnTo>
                <a:lnTo>
                  <a:pt x="3646" y="1361"/>
                </a:lnTo>
                <a:lnTo>
                  <a:pt x="3645" y="1361"/>
                </a:lnTo>
                <a:lnTo>
                  <a:pt x="3646" y="1361"/>
                </a:lnTo>
                <a:lnTo>
                  <a:pt x="3646" y="1364"/>
                </a:lnTo>
                <a:lnTo>
                  <a:pt x="3647" y="1369"/>
                </a:lnTo>
                <a:lnTo>
                  <a:pt x="3644" y="1368"/>
                </a:lnTo>
                <a:lnTo>
                  <a:pt x="3643" y="1367"/>
                </a:lnTo>
                <a:lnTo>
                  <a:pt x="3643" y="1366"/>
                </a:lnTo>
                <a:lnTo>
                  <a:pt x="3642" y="1364"/>
                </a:lnTo>
                <a:lnTo>
                  <a:pt x="3642" y="1363"/>
                </a:lnTo>
                <a:lnTo>
                  <a:pt x="3640" y="1363"/>
                </a:lnTo>
                <a:lnTo>
                  <a:pt x="3637" y="1364"/>
                </a:lnTo>
                <a:lnTo>
                  <a:pt x="3631" y="1366"/>
                </a:lnTo>
                <a:lnTo>
                  <a:pt x="3626" y="1370"/>
                </a:lnTo>
                <a:lnTo>
                  <a:pt x="3622" y="1372"/>
                </a:lnTo>
                <a:lnTo>
                  <a:pt x="3605" y="1369"/>
                </a:lnTo>
                <a:lnTo>
                  <a:pt x="3602" y="1369"/>
                </a:lnTo>
                <a:lnTo>
                  <a:pt x="3594" y="1369"/>
                </a:lnTo>
                <a:lnTo>
                  <a:pt x="3594" y="1372"/>
                </a:lnTo>
                <a:lnTo>
                  <a:pt x="3591" y="1370"/>
                </a:lnTo>
                <a:lnTo>
                  <a:pt x="3588" y="1367"/>
                </a:lnTo>
                <a:lnTo>
                  <a:pt x="3587" y="1366"/>
                </a:lnTo>
                <a:lnTo>
                  <a:pt x="3586" y="1366"/>
                </a:lnTo>
                <a:lnTo>
                  <a:pt x="3584" y="1366"/>
                </a:lnTo>
                <a:lnTo>
                  <a:pt x="3583" y="1366"/>
                </a:lnTo>
                <a:lnTo>
                  <a:pt x="3582" y="1368"/>
                </a:lnTo>
                <a:lnTo>
                  <a:pt x="3582" y="1370"/>
                </a:lnTo>
                <a:lnTo>
                  <a:pt x="3583" y="1373"/>
                </a:lnTo>
                <a:lnTo>
                  <a:pt x="3583" y="1375"/>
                </a:lnTo>
                <a:lnTo>
                  <a:pt x="3569" y="1383"/>
                </a:lnTo>
                <a:lnTo>
                  <a:pt x="3563" y="1380"/>
                </a:lnTo>
                <a:lnTo>
                  <a:pt x="3557" y="1375"/>
                </a:lnTo>
                <a:lnTo>
                  <a:pt x="3551" y="1371"/>
                </a:lnTo>
                <a:lnTo>
                  <a:pt x="3548" y="1370"/>
                </a:lnTo>
                <a:lnTo>
                  <a:pt x="3546" y="1369"/>
                </a:lnTo>
                <a:lnTo>
                  <a:pt x="3543" y="1369"/>
                </a:lnTo>
                <a:lnTo>
                  <a:pt x="3541" y="1369"/>
                </a:lnTo>
                <a:lnTo>
                  <a:pt x="3539" y="1370"/>
                </a:lnTo>
                <a:lnTo>
                  <a:pt x="3537" y="1370"/>
                </a:lnTo>
                <a:lnTo>
                  <a:pt x="3533" y="1372"/>
                </a:lnTo>
                <a:lnTo>
                  <a:pt x="3531" y="1372"/>
                </a:lnTo>
                <a:lnTo>
                  <a:pt x="3529" y="1372"/>
                </a:lnTo>
                <a:lnTo>
                  <a:pt x="3529" y="1369"/>
                </a:lnTo>
                <a:lnTo>
                  <a:pt x="3518" y="1362"/>
                </a:lnTo>
                <a:lnTo>
                  <a:pt x="3507" y="1355"/>
                </a:lnTo>
                <a:lnTo>
                  <a:pt x="3504" y="1355"/>
                </a:lnTo>
                <a:lnTo>
                  <a:pt x="3502" y="1355"/>
                </a:lnTo>
                <a:lnTo>
                  <a:pt x="3497" y="1355"/>
                </a:lnTo>
                <a:lnTo>
                  <a:pt x="3491" y="1356"/>
                </a:lnTo>
                <a:lnTo>
                  <a:pt x="3489" y="1356"/>
                </a:lnTo>
                <a:lnTo>
                  <a:pt x="3487" y="1355"/>
                </a:lnTo>
                <a:lnTo>
                  <a:pt x="3484" y="1344"/>
                </a:lnTo>
                <a:lnTo>
                  <a:pt x="3468" y="1339"/>
                </a:lnTo>
                <a:lnTo>
                  <a:pt x="3456" y="1335"/>
                </a:lnTo>
                <a:lnTo>
                  <a:pt x="3454" y="1335"/>
                </a:lnTo>
                <a:lnTo>
                  <a:pt x="3452" y="1336"/>
                </a:lnTo>
                <a:lnTo>
                  <a:pt x="3447" y="1338"/>
                </a:lnTo>
                <a:lnTo>
                  <a:pt x="3443" y="1341"/>
                </a:lnTo>
                <a:lnTo>
                  <a:pt x="3439" y="1345"/>
                </a:lnTo>
                <a:lnTo>
                  <a:pt x="3431" y="1353"/>
                </a:lnTo>
                <a:lnTo>
                  <a:pt x="3425" y="1361"/>
                </a:lnTo>
                <a:lnTo>
                  <a:pt x="3427" y="1363"/>
                </a:lnTo>
                <a:lnTo>
                  <a:pt x="3430" y="1365"/>
                </a:lnTo>
                <a:lnTo>
                  <a:pt x="3432" y="1367"/>
                </a:lnTo>
                <a:lnTo>
                  <a:pt x="3434" y="1369"/>
                </a:lnTo>
                <a:lnTo>
                  <a:pt x="3434" y="1372"/>
                </a:lnTo>
                <a:lnTo>
                  <a:pt x="3433" y="1375"/>
                </a:lnTo>
                <a:lnTo>
                  <a:pt x="3433" y="1378"/>
                </a:lnTo>
                <a:lnTo>
                  <a:pt x="3433" y="1379"/>
                </a:lnTo>
                <a:lnTo>
                  <a:pt x="3434" y="1380"/>
                </a:lnTo>
                <a:lnTo>
                  <a:pt x="3429" y="1385"/>
                </a:lnTo>
                <a:lnTo>
                  <a:pt x="3424" y="1389"/>
                </a:lnTo>
                <a:lnTo>
                  <a:pt x="3414" y="1397"/>
                </a:lnTo>
                <a:lnTo>
                  <a:pt x="3412" y="1396"/>
                </a:lnTo>
                <a:lnTo>
                  <a:pt x="3409" y="1393"/>
                </a:lnTo>
                <a:lnTo>
                  <a:pt x="3407" y="1390"/>
                </a:lnTo>
                <a:lnTo>
                  <a:pt x="3405" y="1389"/>
                </a:lnTo>
                <a:lnTo>
                  <a:pt x="3399" y="1386"/>
                </a:lnTo>
                <a:lnTo>
                  <a:pt x="3393" y="1385"/>
                </a:lnTo>
                <a:lnTo>
                  <a:pt x="3381" y="1382"/>
                </a:lnTo>
                <a:lnTo>
                  <a:pt x="3374" y="1381"/>
                </a:lnTo>
                <a:lnTo>
                  <a:pt x="3369" y="1380"/>
                </a:lnTo>
                <a:lnTo>
                  <a:pt x="3363" y="1377"/>
                </a:lnTo>
                <a:lnTo>
                  <a:pt x="3358" y="1375"/>
                </a:lnTo>
                <a:lnTo>
                  <a:pt x="3354" y="1372"/>
                </a:lnTo>
                <a:lnTo>
                  <a:pt x="3351" y="1368"/>
                </a:lnTo>
                <a:lnTo>
                  <a:pt x="3345" y="1360"/>
                </a:lnTo>
                <a:lnTo>
                  <a:pt x="3342" y="1356"/>
                </a:lnTo>
                <a:lnTo>
                  <a:pt x="3339" y="1352"/>
                </a:lnTo>
                <a:lnTo>
                  <a:pt x="3336" y="1349"/>
                </a:lnTo>
                <a:lnTo>
                  <a:pt x="3332" y="1346"/>
                </a:lnTo>
                <a:lnTo>
                  <a:pt x="3328" y="1345"/>
                </a:lnTo>
                <a:lnTo>
                  <a:pt x="3323" y="1344"/>
                </a:lnTo>
                <a:lnTo>
                  <a:pt x="3314" y="1343"/>
                </a:lnTo>
                <a:lnTo>
                  <a:pt x="3303" y="1343"/>
                </a:lnTo>
                <a:lnTo>
                  <a:pt x="3297" y="1343"/>
                </a:lnTo>
                <a:lnTo>
                  <a:pt x="3290" y="1341"/>
                </a:lnTo>
                <a:lnTo>
                  <a:pt x="3290" y="1335"/>
                </a:lnTo>
                <a:lnTo>
                  <a:pt x="3287" y="1334"/>
                </a:lnTo>
                <a:lnTo>
                  <a:pt x="3283" y="1334"/>
                </a:lnTo>
                <a:lnTo>
                  <a:pt x="3279" y="1334"/>
                </a:lnTo>
                <a:lnTo>
                  <a:pt x="3278" y="1333"/>
                </a:lnTo>
                <a:lnTo>
                  <a:pt x="3276" y="1332"/>
                </a:lnTo>
                <a:lnTo>
                  <a:pt x="3275" y="1332"/>
                </a:lnTo>
                <a:lnTo>
                  <a:pt x="3275" y="1330"/>
                </a:lnTo>
                <a:lnTo>
                  <a:pt x="3275" y="1327"/>
                </a:lnTo>
                <a:lnTo>
                  <a:pt x="3274" y="1323"/>
                </a:lnTo>
                <a:lnTo>
                  <a:pt x="3273" y="1321"/>
                </a:lnTo>
                <a:lnTo>
                  <a:pt x="3272" y="1321"/>
                </a:lnTo>
                <a:lnTo>
                  <a:pt x="3270" y="1322"/>
                </a:lnTo>
                <a:lnTo>
                  <a:pt x="3268" y="1324"/>
                </a:lnTo>
                <a:lnTo>
                  <a:pt x="3264" y="1319"/>
                </a:lnTo>
                <a:lnTo>
                  <a:pt x="3261" y="1317"/>
                </a:lnTo>
                <a:lnTo>
                  <a:pt x="3259" y="1315"/>
                </a:lnTo>
                <a:lnTo>
                  <a:pt x="3259" y="1312"/>
                </a:lnTo>
                <a:lnTo>
                  <a:pt x="3258" y="1309"/>
                </a:lnTo>
                <a:lnTo>
                  <a:pt x="3257" y="1306"/>
                </a:lnTo>
                <a:lnTo>
                  <a:pt x="3256" y="1305"/>
                </a:lnTo>
                <a:lnTo>
                  <a:pt x="3256" y="1304"/>
                </a:lnTo>
                <a:lnTo>
                  <a:pt x="3257" y="1304"/>
                </a:lnTo>
                <a:lnTo>
                  <a:pt x="3258" y="1303"/>
                </a:lnTo>
                <a:lnTo>
                  <a:pt x="3260" y="1301"/>
                </a:lnTo>
                <a:lnTo>
                  <a:pt x="3263" y="1300"/>
                </a:lnTo>
                <a:lnTo>
                  <a:pt x="3265" y="1299"/>
                </a:lnTo>
                <a:lnTo>
                  <a:pt x="3266" y="1297"/>
                </a:lnTo>
                <a:lnTo>
                  <a:pt x="3266" y="1293"/>
                </a:lnTo>
                <a:lnTo>
                  <a:pt x="3268" y="1283"/>
                </a:lnTo>
                <a:lnTo>
                  <a:pt x="3270" y="1270"/>
                </a:lnTo>
                <a:lnTo>
                  <a:pt x="3269" y="1270"/>
                </a:lnTo>
                <a:lnTo>
                  <a:pt x="3266" y="1271"/>
                </a:lnTo>
                <a:lnTo>
                  <a:pt x="3264" y="1271"/>
                </a:lnTo>
                <a:lnTo>
                  <a:pt x="3262" y="1270"/>
                </a:lnTo>
                <a:lnTo>
                  <a:pt x="3261" y="1268"/>
                </a:lnTo>
                <a:lnTo>
                  <a:pt x="3262" y="1265"/>
                </a:lnTo>
                <a:lnTo>
                  <a:pt x="3262" y="1262"/>
                </a:lnTo>
                <a:lnTo>
                  <a:pt x="3262" y="1259"/>
                </a:lnTo>
                <a:lnTo>
                  <a:pt x="3269" y="1248"/>
                </a:lnTo>
                <a:lnTo>
                  <a:pt x="3276" y="1237"/>
                </a:lnTo>
                <a:lnTo>
                  <a:pt x="3270" y="1237"/>
                </a:lnTo>
                <a:lnTo>
                  <a:pt x="3267" y="1239"/>
                </a:lnTo>
                <a:lnTo>
                  <a:pt x="3263" y="1240"/>
                </a:lnTo>
                <a:lnTo>
                  <a:pt x="3261" y="1240"/>
                </a:lnTo>
                <a:lnTo>
                  <a:pt x="3259" y="1240"/>
                </a:lnTo>
                <a:lnTo>
                  <a:pt x="3259" y="1231"/>
                </a:lnTo>
                <a:lnTo>
                  <a:pt x="3251" y="1228"/>
                </a:lnTo>
                <a:lnTo>
                  <a:pt x="3249" y="1228"/>
                </a:lnTo>
                <a:lnTo>
                  <a:pt x="3246" y="1229"/>
                </a:lnTo>
                <a:lnTo>
                  <a:pt x="3241" y="1232"/>
                </a:lnTo>
                <a:lnTo>
                  <a:pt x="3235" y="1235"/>
                </a:lnTo>
                <a:lnTo>
                  <a:pt x="3231" y="1237"/>
                </a:lnTo>
                <a:lnTo>
                  <a:pt x="3228" y="1237"/>
                </a:lnTo>
                <a:lnTo>
                  <a:pt x="3226" y="1237"/>
                </a:lnTo>
                <a:lnTo>
                  <a:pt x="3221" y="1237"/>
                </a:lnTo>
                <a:lnTo>
                  <a:pt x="3217" y="1235"/>
                </a:lnTo>
                <a:lnTo>
                  <a:pt x="3213" y="1234"/>
                </a:lnTo>
                <a:lnTo>
                  <a:pt x="3208" y="1232"/>
                </a:lnTo>
                <a:lnTo>
                  <a:pt x="3203" y="1231"/>
                </a:lnTo>
                <a:lnTo>
                  <a:pt x="3200" y="1237"/>
                </a:lnTo>
                <a:lnTo>
                  <a:pt x="3199" y="1240"/>
                </a:lnTo>
                <a:lnTo>
                  <a:pt x="3197" y="1242"/>
                </a:lnTo>
                <a:lnTo>
                  <a:pt x="3195" y="1240"/>
                </a:lnTo>
                <a:lnTo>
                  <a:pt x="3193" y="1237"/>
                </a:lnTo>
                <a:lnTo>
                  <a:pt x="3189" y="1231"/>
                </a:lnTo>
                <a:lnTo>
                  <a:pt x="3184" y="1233"/>
                </a:lnTo>
                <a:lnTo>
                  <a:pt x="3179" y="1233"/>
                </a:lnTo>
                <a:lnTo>
                  <a:pt x="3171" y="1234"/>
                </a:lnTo>
                <a:lnTo>
                  <a:pt x="3152" y="1234"/>
                </a:lnTo>
                <a:lnTo>
                  <a:pt x="3149" y="1234"/>
                </a:lnTo>
                <a:lnTo>
                  <a:pt x="3146" y="1235"/>
                </a:lnTo>
                <a:lnTo>
                  <a:pt x="3137" y="1238"/>
                </a:lnTo>
                <a:lnTo>
                  <a:pt x="3129" y="1241"/>
                </a:lnTo>
                <a:lnTo>
                  <a:pt x="3124" y="1242"/>
                </a:lnTo>
                <a:lnTo>
                  <a:pt x="3119" y="1242"/>
                </a:lnTo>
                <a:lnTo>
                  <a:pt x="3113" y="1240"/>
                </a:lnTo>
                <a:lnTo>
                  <a:pt x="3110" y="1240"/>
                </a:lnTo>
                <a:lnTo>
                  <a:pt x="3106" y="1239"/>
                </a:lnTo>
                <a:lnTo>
                  <a:pt x="3102" y="1239"/>
                </a:lnTo>
                <a:lnTo>
                  <a:pt x="3099" y="1240"/>
                </a:lnTo>
                <a:lnTo>
                  <a:pt x="3095" y="1242"/>
                </a:lnTo>
                <a:lnTo>
                  <a:pt x="3091" y="1245"/>
                </a:lnTo>
                <a:lnTo>
                  <a:pt x="3088" y="1249"/>
                </a:lnTo>
                <a:lnTo>
                  <a:pt x="3085" y="1251"/>
                </a:lnTo>
                <a:lnTo>
                  <a:pt x="3082" y="1251"/>
                </a:lnTo>
                <a:lnTo>
                  <a:pt x="3079" y="1251"/>
                </a:lnTo>
                <a:lnTo>
                  <a:pt x="3076" y="1250"/>
                </a:lnTo>
                <a:lnTo>
                  <a:pt x="3075" y="1250"/>
                </a:lnTo>
                <a:lnTo>
                  <a:pt x="3074" y="1251"/>
                </a:lnTo>
                <a:lnTo>
                  <a:pt x="3072" y="1252"/>
                </a:lnTo>
                <a:lnTo>
                  <a:pt x="3071" y="1255"/>
                </a:lnTo>
                <a:lnTo>
                  <a:pt x="3069" y="1258"/>
                </a:lnTo>
                <a:lnTo>
                  <a:pt x="3068" y="1259"/>
                </a:lnTo>
                <a:lnTo>
                  <a:pt x="3065" y="1260"/>
                </a:lnTo>
                <a:lnTo>
                  <a:pt x="3063" y="1260"/>
                </a:lnTo>
                <a:lnTo>
                  <a:pt x="3058" y="1260"/>
                </a:lnTo>
                <a:lnTo>
                  <a:pt x="3053" y="1261"/>
                </a:lnTo>
                <a:lnTo>
                  <a:pt x="3051" y="1261"/>
                </a:lnTo>
                <a:lnTo>
                  <a:pt x="3048" y="1262"/>
                </a:lnTo>
                <a:lnTo>
                  <a:pt x="3046" y="1264"/>
                </a:lnTo>
                <a:lnTo>
                  <a:pt x="3044" y="1266"/>
                </a:lnTo>
                <a:lnTo>
                  <a:pt x="3040" y="1271"/>
                </a:lnTo>
                <a:lnTo>
                  <a:pt x="3035" y="1276"/>
                </a:lnTo>
                <a:lnTo>
                  <a:pt x="3032" y="1278"/>
                </a:lnTo>
                <a:lnTo>
                  <a:pt x="3029" y="1279"/>
                </a:lnTo>
                <a:lnTo>
                  <a:pt x="3026" y="1279"/>
                </a:lnTo>
                <a:lnTo>
                  <a:pt x="3024" y="1278"/>
                </a:lnTo>
                <a:lnTo>
                  <a:pt x="3022" y="1277"/>
                </a:lnTo>
                <a:lnTo>
                  <a:pt x="3020" y="1275"/>
                </a:lnTo>
                <a:lnTo>
                  <a:pt x="3018" y="1272"/>
                </a:lnTo>
                <a:lnTo>
                  <a:pt x="3017" y="1270"/>
                </a:lnTo>
                <a:lnTo>
                  <a:pt x="3016" y="1271"/>
                </a:lnTo>
                <a:lnTo>
                  <a:pt x="3015" y="1271"/>
                </a:lnTo>
                <a:lnTo>
                  <a:pt x="3014" y="1273"/>
                </a:lnTo>
                <a:lnTo>
                  <a:pt x="3013" y="1275"/>
                </a:lnTo>
                <a:lnTo>
                  <a:pt x="3012" y="1276"/>
                </a:lnTo>
                <a:lnTo>
                  <a:pt x="3004" y="1278"/>
                </a:lnTo>
                <a:lnTo>
                  <a:pt x="2996" y="1278"/>
                </a:lnTo>
                <a:lnTo>
                  <a:pt x="2988" y="1278"/>
                </a:lnTo>
                <a:lnTo>
                  <a:pt x="2981" y="1279"/>
                </a:lnTo>
                <a:lnTo>
                  <a:pt x="2969" y="1262"/>
                </a:lnTo>
                <a:lnTo>
                  <a:pt x="2958" y="1265"/>
                </a:lnTo>
                <a:lnTo>
                  <a:pt x="2956" y="1271"/>
                </a:lnTo>
                <a:lnTo>
                  <a:pt x="2954" y="1277"/>
                </a:lnTo>
                <a:lnTo>
                  <a:pt x="2951" y="1288"/>
                </a:lnTo>
                <a:lnTo>
                  <a:pt x="2950" y="1294"/>
                </a:lnTo>
                <a:lnTo>
                  <a:pt x="2948" y="1299"/>
                </a:lnTo>
                <a:lnTo>
                  <a:pt x="2945" y="1304"/>
                </a:lnTo>
                <a:lnTo>
                  <a:pt x="2941" y="1310"/>
                </a:lnTo>
                <a:lnTo>
                  <a:pt x="2938" y="1313"/>
                </a:lnTo>
                <a:lnTo>
                  <a:pt x="2932" y="1318"/>
                </a:lnTo>
                <a:lnTo>
                  <a:pt x="2926" y="1322"/>
                </a:lnTo>
                <a:lnTo>
                  <a:pt x="2922" y="1324"/>
                </a:lnTo>
                <a:lnTo>
                  <a:pt x="2919" y="1324"/>
                </a:lnTo>
                <a:lnTo>
                  <a:pt x="2916" y="1324"/>
                </a:lnTo>
                <a:lnTo>
                  <a:pt x="2913" y="1323"/>
                </a:lnTo>
                <a:lnTo>
                  <a:pt x="2910" y="1324"/>
                </a:lnTo>
                <a:lnTo>
                  <a:pt x="2909" y="1325"/>
                </a:lnTo>
                <a:lnTo>
                  <a:pt x="2906" y="1328"/>
                </a:lnTo>
                <a:lnTo>
                  <a:pt x="2901" y="1335"/>
                </a:lnTo>
                <a:lnTo>
                  <a:pt x="2896" y="1341"/>
                </a:lnTo>
                <a:lnTo>
                  <a:pt x="2894" y="1346"/>
                </a:lnTo>
                <a:lnTo>
                  <a:pt x="2893" y="1348"/>
                </a:lnTo>
                <a:lnTo>
                  <a:pt x="2895" y="1350"/>
                </a:lnTo>
                <a:lnTo>
                  <a:pt x="2896" y="1352"/>
                </a:lnTo>
                <a:lnTo>
                  <a:pt x="2896" y="1353"/>
                </a:lnTo>
                <a:lnTo>
                  <a:pt x="2896" y="1355"/>
                </a:lnTo>
                <a:lnTo>
                  <a:pt x="2896" y="1357"/>
                </a:lnTo>
                <a:lnTo>
                  <a:pt x="2894" y="1359"/>
                </a:lnTo>
                <a:lnTo>
                  <a:pt x="2891" y="1364"/>
                </a:lnTo>
                <a:lnTo>
                  <a:pt x="2887" y="1369"/>
                </a:lnTo>
                <a:lnTo>
                  <a:pt x="2886" y="1372"/>
                </a:lnTo>
                <a:lnTo>
                  <a:pt x="2885" y="1375"/>
                </a:lnTo>
                <a:lnTo>
                  <a:pt x="2885" y="1377"/>
                </a:lnTo>
                <a:lnTo>
                  <a:pt x="2886" y="1380"/>
                </a:lnTo>
                <a:lnTo>
                  <a:pt x="2887" y="1384"/>
                </a:lnTo>
                <a:lnTo>
                  <a:pt x="2889" y="1388"/>
                </a:lnTo>
                <a:lnTo>
                  <a:pt x="2891" y="1391"/>
                </a:lnTo>
                <a:lnTo>
                  <a:pt x="2891" y="1398"/>
                </a:lnTo>
                <a:lnTo>
                  <a:pt x="2891" y="1405"/>
                </a:lnTo>
                <a:lnTo>
                  <a:pt x="2890" y="1412"/>
                </a:lnTo>
                <a:lnTo>
                  <a:pt x="2888" y="1418"/>
                </a:lnTo>
                <a:lnTo>
                  <a:pt x="2885" y="1423"/>
                </a:lnTo>
                <a:lnTo>
                  <a:pt x="2883" y="1428"/>
                </a:lnTo>
                <a:lnTo>
                  <a:pt x="2877" y="1436"/>
                </a:lnTo>
                <a:lnTo>
                  <a:pt x="2873" y="1440"/>
                </a:lnTo>
                <a:lnTo>
                  <a:pt x="2870" y="1443"/>
                </a:lnTo>
                <a:lnTo>
                  <a:pt x="2862" y="1448"/>
                </a:lnTo>
                <a:lnTo>
                  <a:pt x="2853" y="1453"/>
                </a:lnTo>
                <a:lnTo>
                  <a:pt x="2849" y="1456"/>
                </a:lnTo>
                <a:lnTo>
                  <a:pt x="2846" y="1459"/>
                </a:lnTo>
                <a:lnTo>
                  <a:pt x="2845" y="1460"/>
                </a:lnTo>
                <a:lnTo>
                  <a:pt x="2844" y="1461"/>
                </a:lnTo>
                <a:lnTo>
                  <a:pt x="2844" y="1462"/>
                </a:lnTo>
                <a:lnTo>
                  <a:pt x="2843" y="1463"/>
                </a:lnTo>
                <a:lnTo>
                  <a:pt x="2840" y="1470"/>
                </a:lnTo>
                <a:lnTo>
                  <a:pt x="2836" y="1471"/>
                </a:lnTo>
                <a:lnTo>
                  <a:pt x="2832" y="1471"/>
                </a:lnTo>
                <a:lnTo>
                  <a:pt x="2829" y="1471"/>
                </a:lnTo>
                <a:lnTo>
                  <a:pt x="2828" y="1472"/>
                </a:lnTo>
                <a:lnTo>
                  <a:pt x="2826" y="1473"/>
                </a:lnTo>
                <a:lnTo>
                  <a:pt x="2825" y="1475"/>
                </a:lnTo>
                <a:lnTo>
                  <a:pt x="2824" y="1477"/>
                </a:lnTo>
                <a:lnTo>
                  <a:pt x="2823" y="1481"/>
                </a:lnTo>
                <a:lnTo>
                  <a:pt x="2822" y="1486"/>
                </a:lnTo>
                <a:lnTo>
                  <a:pt x="2821" y="1488"/>
                </a:lnTo>
                <a:lnTo>
                  <a:pt x="2820" y="1490"/>
                </a:lnTo>
                <a:lnTo>
                  <a:pt x="2817" y="1493"/>
                </a:lnTo>
                <a:lnTo>
                  <a:pt x="2813" y="1495"/>
                </a:lnTo>
                <a:lnTo>
                  <a:pt x="2809" y="1498"/>
                </a:lnTo>
                <a:lnTo>
                  <a:pt x="2807" y="1500"/>
                </a:lnTo>
                <a:lnTo>
                  <a:pt x="2806" y="1501"/>
                </a:lnTo>
                <a:lnTo>
                  <a:pt x="2804" y="1506"/>
                </a:lnTo>
                <a:lnTo>
                  <a:pt x="2802" y="1511"/>
                </a:lnTo>
                <a:lnTo>
                  <a:pt x="2799" y="1522"/>
                </a:lnTo>
                <a:lnTo>
                  <a:pt x="2796" y="1533"/>
                </a:lnTo>
                <a:lnTo>
                  <a:pt x="2795" y="1538"/>
                </a:lnTo>
                <a:lnTo>
                  <a:pt x="2792" y="1543"/>
                </a:lnTo>
                <a:lnTo>
                  <a:pt x="2789" y="1547"/>
                </a:lnTo>
                <a:lnTo>
                  <a:pt x="2785" y="1550"/>
                </a:lnTo>
                <a:lnTo>
                  <a:pt x="2781" y="1554"/>
                </a:lnTo>
                <a:lnTo>
                  <a:pt x="2780" y="1555"/>
                </a:lnTo>
                <a:lnTo>
                  <a:pt x="2778" y="1557"/>
                </a:lnTo>
                <a:lnTo>
                  <a:pt x="2776" y="1562"/>
                </a:lnTo>
                <a:lnTo>
                  <a:pt x="2775" y="1566"/>
                </a:lnTo>
                <a:lnTo>
                  <a:pt x="2773" y="1575"/>
                </a:lnTo>
                <a:lnTo>
                  <a:pt x="2771" y="1583"/>
                </a:lnTo>
                <a:lnTo>
                  <a:pt x="2769" y="1587"/>
                </a:lnTo>
                <a:lnTo>
                  <a:pt x="2767" y="1591"/>
                </a:lnTo>
                <a:lnTo>
                  <a:pt x="2765" y="1593"/>
                </a:lnTo>
                <a:lnTo>
                  <a:pt x="2763" y="1594"/>
                </a:lnTo>
                <a:lnTo>
                  <a:pt x="2760" y="1595"/>
                </a:lnTo>
                <a:lnTo>
                  <a:pt x="2759" y="1597"/>
                </a:lnTo>
                <a:lnTo>
                  <a:pt x="2757" y="1603"/>
                </a:lnTo>
                <a:lnTo>
                  <a:pt x="2756" y="1608"/>
                </a:lnTo>
                <a:lnTo>
                  <a:pt x="2756" y="1612"/>
                </a:lnTo>
                <a:lnTo>
                  <a:pt x="2756" y="1613"/>
                </a:lnTo>
                <a:lnTo>
                  <a:pt x="2756" y="1615"/>
                </a:lnTo>
                <a:lnTo>
                  <a:pt x="2757" y="1618"/>
                </a:lnTo>
                <a:lnTo>
                  <a:pt x="2759" y="1620"/>
                </a:lnTo>
                <a:lnTo>
                  <a:pt x="2762" y="1623"/>
                </a:lnTo>
                <a:lnTo>
                  <a:pt x="2765" y="1627"/>
                </a:lnTo>
                <a:lnTo>
                  <a:pt x="2766" y="1629"/>
                </a:lnTo>
                <a:lnTo>
                  <a:pt x="2767" y="1631"/>
                </a:lnTo>
                <a:lnTo>
                  <a:pt x="2767" y="1636"/>
                </a:lnTo>
                <a:lnTo>
                  <a:pt x="2766" y="1645"/>
                </a:lnTo>
                <a:lnTo>
                  <a:pt x="2765" y="1653"/>
                </a:lnTo>
                <a:lnTo>
                  <a:pt x="2764" y="1656"/>
                </a:lnTo>
                <a:lnTo>
                  <a:pt x="2766" y="1664"/>
                </a:lnTo>
                <a:lnTo>
                  <a:pt x="2768" y="1671"/>
                </a:lnTo>
                <a:lnTo>
                  <a:pt x="2770" y="1686"/>
                </a:lnTo>
                <a:lnTo>
                  <a:pt x="2771" y="1694"/>
                </a:lnTo>
                <a:lnTo>
                  <a:pt x="2771" y="1701"/>
                </a:lnTo>
                <a:lnTo>
                  <a:pt x="2770" y="1709"/>
                </a:lnTo>
                <a:lnTo>
                  <a:pt x="2769" y="1718"/>
                </a:lnTo>
                <a:lnTo>
                  <a:pt x="2767" y="1726"/>
                </a:lnTo>
                <a:lnTo>
                  <a:pt x="2761" y="1726"/>
                </a:lnTo>
                <a:lnTo>
                  <a:pt x="2761" y="1734"/>
                </a:lnTo>
                <a:lnTo>
                  <a:pt x="2761" y="1742"/>
                </a:lnTo>
                <a:lnTo>
                  <a:pt x="2760" y="1748"/>
                </a:lnTo>
                <a:lnTo>
                  <a:pt x="2760" y="1751"/>
                </a:lnTo>
                <a:lnTo>
                  <a:pt x="2759" y="1754"/>
                </a:lnTo>
                <a:lnTo>
                  <a:pt x="2756" y="1757"/>
                </a:lnTo>
                <a:lnTo>
                  <a:pt x="2753" y="1760"/>
                </a:lnTo>
                <a:lnTo>
                  <a:pt x="2749" y="1763"/>
                </a:lnTo>
                <a:lnTo>
                  <a:pt x="2748" y="1765"/>
                </a:lnTo>
                <a:lnTo>
                  <a:pt x="2747" y="1766"/>
                </a:lnTo>
                <a:lnTo>
                  <a:pt x="2747" y="1768"/>
                </a:lnTo>
                <a:lnTo>
                  <a:pt x="2748" y="1770"/>
                </a:lnTo>
                <a:lnTo>
                  <a:pt x="2750" y="1776"/>
                </a:lnTo>
                <a:lnTo>
                  <a:pt x="2757" y="1788"/>
                </a:lnTo>
                <a:lnTo>
                  <a:pt x="2760" y="1795"/>
                </a:lnTo>
                <a:lnTo>
                  <a:pt x="2761" y="1800"/>
                </a:lnTo>
                <a:lnTo>
                  <a:pt x="2760" y="1801"/>
                </a:lnTo>
                <a:lnTo>
                  <a:pt x="2759" y="1802"/>
                </a:lnTo>
                <a:lnTo>
                  <a:pt x="2758" y="1803"/>
                </a:lnTo>
                <a:lnTo>
                  <a:pt x="2758" y="1804"/>
                </a:lnTo>
                <a:lnTo>
                  <a:pt x="2758" y="1807"/>
                </a:lnTo>
                <a:lnTo>
                  <a:pt x="2759" y="1810"/>
                </a:lnTo>
                <a:lnTo>
                  <a:pt x="2762" y="1816"/>
                </a:lnTo>
                <a:lnTo>
                  <a:pt x="2764" y="1819"/>
                </a:lnTo>
                <a:lnTo>
                  <a:pt x="2764" y="1825"/>
                </a:lnTo>
                <a:lnTo>
                  <a:pt x="2765" y="1826"/>
                </a:lnTo>
                <a:lnTo>
                  <a:pt x="2767" y="1827"/>
                </a:lnTo>
                <a:lnTo>
                  <a:pt x="2771" y="1828"/>
                </a:lnTo>
                <a:lnTo>
                  <a:pt x="2775" y="1829"/>
                </a:lnTo>
                <a:lnTo>
                  <a:pt x="2778" y="1830"/>
                </a:lnTo>
                <a:lnTo>
                  <a:pt x="2779" y="1832"/>
                </a:lnTo>
                <a:lnTo>
                  <a:pt x="2779" y="1833"/>
                </a:lnTo>
                <a:lnTo>
                  <a:pt x="2780" y="1837"/>
                </a:lnTo>
                <a:lnTo>
                  <a:pt x="2780" y="1841"/>
                </a:lnTo>
                <a:lnTo>
                  <a:pt x="2781" y="1844"/>
                </a:lnTo>
                <a:lnTo>
                  <a:pt x="2787" y="1844"/>
                </a:lnTo>
                <a:lnTo>
                  <a:pt x="2789" y="1845"/>
                </a:lnTo>
                <a:lnTo>
                  <a:pt x="2790" y="1845"/>
                </a:lnTo>
                <a:lnTo>
                  <a:pt x="2790" y="1844"/>
                </a:lnTo>
                <a:lnTo>
                  <a:pt x="2791" y="1847"/>
                </a:lnTo>
                <a:lnTo>
                  <a:pt x="2792" y="1848"/>
                </a:lnTo>
                <a:lnTo>
                  <a:pt x="2793" y="1851"/>
                </a:lnTo>
                <a:lnTo>
                  <a:pt x="2796" y="1858"/>
                </a:lnTo>
                <a:lnTo>
                  <a:pt x="2801" y="1870"/>
                </a:lnTo>
                <a:lnTo>
                  <a:pt x="2809" y="1870"/>
                </a:lnTo>
                <a:lnTo>
                  <a:pt x="2809" y="1872"/>
                </a:lnTo>
                <a:lnTo>
                  <a:pt x="2807" y="1875"/>
                </a:lnTo>
                <a:lnTo>
                  <a:pt x="2806" y="1879"/>
                </a:lnTo>
                <a:lnTo>
                  <a:pt x="2806" y="1884"/>
                </a:lnTo>
                <a:lnTo>
                  <a:pt x="2807" y="1885"/>
                </a:lnTo>
                <a:lnTo>
                  <a:pt x="2808" y="1887"/>
                </a:lnTo>
                <a:lnTo>
                  <a:pt x="2812" y="1890"/>
                </a:lnTo>
                <a:lnTo>
                  <a:pt x="2818" y="1892"/>
                </a:lnTo>
                <a:lnTo>
                  <a:pt x="2819" y="1897"/>
                </a:lnTo>
                <a:lnTo>
                  <a:pt x="2820" y="1902"/>
                </a:lnTo>
                <a:lnTo>
                  <a:pt x="2821" y="1912"/>
                </a:lnTo>
                <a:lnTo>
                  <a:pt x="2822" y="1916"/>
                </a:lnTo>
                <a:lnTo>
                  <a:pt x="2823" y="1920"/>
                </a:lnTo>
                <a:lnTo>
                  <a:pt x="2824" y="1922"/>
                </a:lnTo>
                <a:lnTo>
                  <a:pt x="2825" y="1924"/>
                </a:lnTo>
                <a:lnTo>
                  <a:pt x="2829" y="1926"/>
                </a:lnTo>
                <a:lnTo>
                  <a:pt x="2830" y="1927"/>
                </a:lnTo>
                <a:lnTo>
                  <a:pt x="2828" y="1928"/>
                </a:lnTo>
                <a:lnTo>
                  <a:pt x="2826" y="1929"/>
                </a:lnTo>
                <a:lnTo>
                  <a:pt x="2826" y="1930"/>
                </a:lnTo>
                <a:lnTo>
                  <a:pt x="2826" y="1932"/>
                </a:lnTo>
                <a:lnTo>
                  <a:pt x="2827" y="1933"/>
                </a:lnTo>
                <a:lnTo>
                  <a:pt x="2828" y="1933"/>
                </a:lnTo>
                <a:lnTo>
                  <a:pt x="2828" y="1932"/>
                </a:lnTo>
                <a:lnTo>
                  <a:pt x="2829" y="1930"/>
                </a:lnTo>
                <a:lnTo>
                  <a:pt x="2829" y="1929"/>
                </a:lnTo>
                <a:lnTo>
                  <a:pt x="2835" y="1938"/>
                </a:lnTo>
                <a:lnTo>
                  <a:pt x="2839" y="1943"/>
                </a:lnTo>
                <a:lnTo>
                  <a:pt x="2841" y="1945"/>
                </a:lnTo>
                <a:lnTo>
                  <a:pt x="2843" y="1946"/>
                </a:lnTo>
                <a:lnTo>
                  <a:pt x="2845" y="1946"/>
                </a:lnTo>
                <a:lnTo>
                  <a:pt x="2847" y="1945"/>
                </a:lnTo>
                <a:lnTo>
                  <a:pt x="2850" y="1945"/>
                </a:lnTo>
                <a:lnTo>
                  <a:pt x="2851" y="1946"/>
                </a:lnTo>
                <a:lnTo>
                  <a:pt x="2853" y="1948"/>
                </a:lnTo>
                <a:lnTo>
                  <a:pt x="2854" y="1951"/>
                </a:lnTo>
                <a:lnTo>
                  <a:pt x="2855" y="1954"/>
                </a:lnTo>
                <a:lnTo>
                  <a:pt x="2857" y="1957"/>
                </a:lnTo>
                <a:lnTo>
                  <a:pt x="2859" y="1959"/>
                </a:lnTo>
                <a:lnTo>
                  <a:pt x="2862" y="1961"/>
                </a:lnTo>
                <a:lnTo>
                  <a:pt x="2865" y="1963"/>
                </a:lnTo>
                <a:lnTo>
                  <a:pt x="2868" y="1964"/>
                </a:lnTo>
                <a:lnTo>
                  <a:pt x="2874" y="1967"/>
                </a:lnTo>
                <a:lnTo>
                  <a:pt x="2877" y="1969"/>
                </a:lnTo>
                <a:lnTo>
                  <a:pt x="2879" y="1971"/>
                </a:lnTo>
                <a:lnTo>
                  <a:pt x="2884" y="1975"/>
                </a:lnTo>
                <a:lnTo>
                  <a:pt x="2889" y="1981"/>
                </a:lnTo>
                <a:lnTo>
                  <a:pt x="2894" y="1987"/>
                </a:lnTo>
                <a:lnTo>
                  <a:pt x="2899" y="1993"/>
                </a:lnTo>
                <a:lnTo>
                  <a:pt x="2902" y="1996"/>
                </a:lnTo>
                <a:lnTo>
                  <a:pt x="2905" y="1999"/>
                </a:lnTo>
                <a:lnTo>
                  <a:pt x="2909" y="2001"/>
                </a:lnTo>
                <a:lnTo>
                  <a:pt x="2913" y="2003"/>
                </a:lnTo>
                <a:lnTo>
                  <a:pt x="2916" y="2004"/>
                </a:lnTo>
                <a:lnTo>
                  <a:pt x="2921" y="2005"/>
                </a:lnTo>
                <a:lnTo>
                  <a:pt x="2925" y="2005"/>
                </a:lnTo>
                <a:lnTo>
                  <a:pt x="2930" y="2005"/>
                </a:lnTo>
                <a:lnTo>
                  <a:pt x="2932" y="2004"/>
                </a:lnTo>
                <a:lnTo>
                  <a:pt x="2933" y="2004"/>
                </a:lnTo>
                <a:lnTo>
                  <a:pt x="2937" y="2001"/>
                </a:lnTo>
                <a:lnTo>
                  <a:pt x="2944" y="1995"/>
                </a:lnTo>
                <a:lnTo>
                  <a:pt x="2950" y="1989"/>
                </a:lnTo>
                <a:lnTo>
                  <a:pt x="2953" y="1986"/>
                </a:lnTo>
                <a:lnTo>
                  <a:pt x="2955" y="1985"/>
                </a:lnTo>
                <a:lnTo>
                  <a:pt x="2962" y="1984"/>
                </a:lnTo>
                <a:lnTo>
                  <a:pt x="2968" y="1983"/>
                </a:lnTo>
                <a:lnTo>
                  <a:pt x="2974" y="1984"/>
                </a:lnTo>
                <a:lnTo>
                  <a:pt x="2979" y="1986"/>
                </a:lnTo>
                <a:lnTo>
                  <a:pt x="2983" y="1987"/>
                </a:lnTo>
                <a:lnTo>
                  <a:pt x="2988" y="1989"/>
                </a:lnTo>
                <a:lnTo>
                  <a:pt x="2993" y="1991"/>
                </a:lnTo>
                <a:lnTo>
                  <a:pt x="2997" y="1993"/>
                </a:lnTo>
                <a:lnTo>
                  <a:pt x="3003" y="1994"/>
                </a:lnTo>
                <a:lnTo>
                  <a:pt x="3006" y="1994"/>
                </a:lnTo>
                <a:lnTo>
                  <a:pt x="3009" y="1994"/>
                </a:lnTo>
                <a:lnTo>
                  <a:pt x="3011" y="1992"/>
                </a:lnTo>
                <a:lnTo>
                  <a:pt x="3016" y="1989"/>
                </a:lnTo>
                <a:lnTo>
                  <a:pt x="3020" y="1987"/>
                </a:lnTo>
                <a:lnTo>
                  <a:pt x="3023" y="1985"/>
                </a:lnTo>
                <a:lnTo>
                  <a:pt x="3026" y="1985"/>
                </a:lnTo>
                <a:lnTo>
                  <a:pt x="3029" y="1985"/>
                </a:lnTo>
                <a:lnTo>
                  <a:pt x="3032" y="1985"/>
                </a:lnTo>
                <a:lnTo>
                  <a:pt x="3033" y="1985"/>
                </a:lnTo>
                <a:lnTo>
                  <a:pt x="3034" y="1985"/>
                </a:lnTo>
                <a:lnTo>
                  <a:pt x="3038" y="1981"/>
                </a:lnTo>
                <a:lnTo>
                  <a:pt x="3041" y="1978"/>
                </a:lnTo>
                <a:lnTo>
                  <a:pt x="3043" y="1977"/>
                </a:lnTo>
                <a:lnTo>
                  <a:pt x="3047" y="1976"/>
                </a:lnTo>
                <a:lnTo>
                  <a:pt x="3052" y="1975"/>
                </a:lnTo>
                <a:lnTo>
                  <a:pt x="3060" y="1976"/>
                </a:lnTo>
                <a:lnTo>
                  <a:pt x="3068" y="1976"/>
                </a:lnTo>
                <a:lnTo>
                  <a:pt x="3072" y="1975"/>
                </a:lnTo>
                <a:lnTo>
                  <a:pt x="3076" y="1974"/>
                </a:lnTo>
                <a:lnTo>
                  <a:pt x="3077" y="1972"/>
                </a:lnTo>
                <a:lnTo>
                  <a:pt x="3079" y="1968"/>
                </a:lnTo>
                <a:lnTo>
                  <a:pt x="3080" y="1966"/>
                </a:lnTo>
                <a:lnTo>
                  <a:pt x="3081" y="1964"/>
                </a:lnTo>
                <a:lnTo>
                  <a:pt x="3083" y="1963"/>
                </a:lnTo>
                <a:lnTo>
                  <a:pt x="3084" y="1963"/>
                </a:lnTo>
                <a:lnTo>
                  <a:pt x="3085" y="1963"/>
                </a:lnTo>
                <a:lnTo>
                  <a:pt x="3086" y="1963"/>
                </a:lnTo>
                <a:lnTo>
                  <a:pt x="3087" y="1963"/>
                </a:lnTo>
                <a:lnTo>
                  <a:pt x="3087" y="1964"/>
                </a:lnTo>
                <a:lnTo>
                  <a:pt x="3087" y="1965"/>
                </a:lnTo>
                <a:lnTo>
                  <a:pt x="3087" y="1967"/>
                </a:lnTo>
                <a:lnTo>
                  <a:pt x="3086" y="1969"/>
                </a:lnTo>
                <a:lnTo>
                  <a:pt x="3086" y="1971"/>
                </a:lnTo>
                <a:lnTo>
                  <a:pt x="3086" y="1972"/>
                </a:lnTo>
                <a:lnTo>
                  <a:pt x="3087" y="1972"/>
                </a:lnTo>
                <a:lnTo>
                  <a:pt x="3090" y="1971"/>
                </a:lnTo>
                <a:lnTo>
                  <a:pt x="3092" y="1970"/>
                </a:lnTo>
                <a:lnTo>
                  <a:pt x="3093" y="1968"/>
                </a:lnTo>
                <a:lnTo>
                  <a:pt x="3096" y="1964"/>
                </a:lnTo>
                <a:lnTo>
                  <a:pt x="3099" y="1960"/>
                </a:lnTo>
                <a:lnTo>
                  <a:pt x="3100" y="1958"/>
                </a:lnTo>
                <a:lnTo>
                  <a:pt x="3102" y="1957"/>
                </a:lnTo>
                <a:lnTo>
                  <a:pt x="3104" y="1956"/>
                </a:lnTo>
                <a:lnTo>
                  <a:pt x="3108" y="1955"/>
                </a:lnTo>
                <a:lnTo>
                  <a:pt x="3116" y="1953"/>
                </a:lnTo>
                <a:lnTo>
                  <a:pt x="3124" y="1952"/>
                </a:lnTo>
                <a:lnTo>
                  <a:pt x="3131" y="1952"/>
                </a:lnTo>
                <a:lnTo>
                  <a:pt x="3138" y="1953"/>
                </a:lnTo>
                <a:lnTo>
                  <a:pt x="3141" y="1953"/>
                </a:lnTo>
                <a:lnTo>
                  <a:pt x="3144" y="1954"/>
                </a:lnTo>
                <a:lnTo>
                  <a:pt x="3149" y="1957"/>
                </a:lnTo>
                <a:lnTo>
                  <a:pt x="3156" y="1963"/>
                </a:lnTo>
                <a:lnTo>
                  <a:pt x="3163" y="1969"/>
                </a:lnTo>
                <a:lnTo>
                  <a:pt x="3165" y="1972"/>
                </a:lnTo>
                <a:lnTo>
                  <a:pt x="3166" y="1974"/>
                </a:lnTo>
                <a:lnTo>
                  <a:pt x="3167" y="1977"/>
                </a:lnTo>
                <a:lnTo>
                  <a:pt x="3167" y="1979"/>
                </a:lnTo>
                <a:lnTo>
                  <a:pt x="3166" y="1981"/>
                </a:lnTo>
                <a:lnTo>
                  <a:pt x="3165" y="1982"/>
                </a:lnTo>
                <a:lnTo>
                  <a:pt x="3164" y="1984"/>
                </a:lnTo>
                <a:lnTo>
                  <a:pt x="3163" y="1986"/>
                </a:lnTo>
                <a:lnTo>
                  <a:pt x="3163" y="1988"/>
                </a:lnTo>
                <a:lnTo>
                  <a:pt x="3164" y="1991"/>
                </a:lnTo>
                <a:lnTo>
                  <a:pt x="3165" y="1994"/>
                </a:lnTo>
                <a:lnTo>
                  <a:pt x="3169" y="1998"/>
                </a:lnTo>
                <a:lnTo>
                  <a:pt x="3172" y="2002"/>
                </a:lnTo>
                <a:lnTo>
                  <a:pt x="3175" y="2005"/>
                </a:lnTo>
                <a:lnTo>
                  <a:pt x="3189" y="2002"/>
                </a:lnTo>
                <a:lnTo>
                  <a:pt x="3203" y="1999"/>
                </a:lnTo>
                <a:lnTo>
                  <a:pt x="3203" y="1994"/>
                </a:lnTo>
                <a:lnTo>
                  <a:pt x="3206" y="1993"/>
                </a:lnTo>
                <a:lnTo>
                  <a:pt x="3208" y="1994"/>
                </a:lnTo>
                <a:lnTo>
                  <a:pt x="3209" y="1994"/>
                </a:lnTo>
                <a:lnTo>
                  <a:pt x="3210" y="1996"/>
                </a:lnTo>
                <a:lnTo>
                  <a:pt x="3211" y="1998"/>
                </a:lnTo>
                <a:lnTo>
                  <a:pt x="3211" y="1999"/>
                </a:lnTo>
                <a:lnTo>
                  <a:pt x="3213" y="1998"/>
                </a:lnTo>
                <a:lnTo>
                  <a:pt x="3215" y="1997"/>
                </a:lnTo>
                <a:lnTo>
                  <a:pt x="3217" y="1994"/>
                </a:lnTo>
                <a:lnTo>
                  <a:pt x="3218" y="1995"/>
                </a:lnTo>
                <a:lnTo>
                  <a:pt x="3219" y="1997"/>
                </a:lnTo>
                <a:lnTo>
                  <a:pt x="3219" y="1998"/>
                </a:lnTo>
                <a:lnTo>
                  <a:pt x="3220" y="1999"/>
                </a:lnTo>
                <a:lnTo>
                  <a:pt x="3221" y="1999"/>
                </a:lnTo>
                <a:lnTo>
                  <a:pt x="3223" y="1999"/>
                </a:lnTo>
                <a:lnTo>
                  <a:pt x="3223" y="1998"/>
                </a:lnTo>
                <a:lnTo>
                  <a:pt x="3223" y="1995"/>
                </a:lnTo>
                <a:lnTo>
                  <a:pt x="3224" y="1993"/>
                </a:lnTo>
                <a:lnTo>
                  <a:pt x="3225" y="1993"/>
                </a:lnTo>
                <a:lnTo>
                  <a:pt x="3226" y="1993"/>
                </a:lnTo>
                <a:lnTo>
                  <a:pt x="3228" y="1994"/>
                </a:lnTo>
                <a:lnTo>
                  <a:pt x="3225" y="2005"/>
                </a:lnTo>
                <a:lnTo>
                  <a:pt x="3228" y="2006"/>
                </a:lnTo>
                <a:lnTo>
                  <a:pt x="3231" y="2006"/>
                </a:lnTo>
                <a:lnTo>
                  <a:pt x="3234" y="2006"/>
                </a:lnTo>
                <a:lnTo>
                  <a:pt x="3237" y="2008"/>
                </a:lnTo>
                <a:lnTo>
                  <a:pt x="3237" y="2010"/>
                </a:lnTo>
                <a:lnTo>
                  <a:pt x="3237" y="2012"/>
                </a:lnTo>
                <a:lnTo>
                  <a:pt x="3238" y="2014"/>
                </a:lnTo>
                <a:lnTo>
                  <a:pt x="3241" y="2018"/>
                </a:lnTo>
                <a:lnTo>
                  <a:pt x="3243" y="2021"/>
                </a:lnTo>
                <a:lnTo>
                  <a:pt x="3245" y="2024"/>
                </a:lnTo>
                <a:lnTo>
                  <a:pt x="3245" y="2029"/>
                </a:lnTo>
                <a:lnTo>
                  <a:pt x="3245" y="2034"/>
                </a:lnTo>
                <a:lnTo>
                  <a:pt x="3244" y="2039"/>
                </a:lnTo>
                <a:lnTo>
                  <a:pt x="3244" y="2040"/>
                </a:lnTo>
                <a:lnTo>
                  <a:pt x="3243" y="2050"/>
                </a:lnTo>
                <a:lnTo>
                  <a:pt x="3242" y="2055"/>
                </a:lnTo>
                <a:lnTo>
                  <a:pt x="3242" y="2059"/>
                </a:lnTo>
                <a:lnTo>
                  <a:pt x="3241" y="2061"/>
                </a:lnTo>
                <a:lnTo>
                  <a:pt x="3239" y="2064"/>
                </a:lnTo>
                <a:lnTo>
                  <a:pt x="3236" y="2068"/>
                </a:lnTo>
                <a:lnTo>
                  <a:pt x="3234" y="2072"/>
                </a:lnTo>
                <a:lnTo>
                  <a:pt x="3235" y="2075"/>
                </a:lnTo>
                <a:lnTo>
                  <a:pt x="3238" y="2080"/>
                </a:lnTo>
                <a:lnTo>
                  <a:pt x="3240" y="2085"/>
                </a:lnTo>
                <a:lnTo>
                  <a:pt x="3241" y="2088"/>
                </a:lnTo>
                <a:lnTo>
                  <a:pt x="3239" y="2089"/>
                </a:lnTo>
                <a:lnTo>
                  <a:pt x="3238" y="2090"/>
                </a:lnTo>
                <a:lnTo>
                  <a:pt x="3237" y="2091"/>
                </a:lnTo>
                <a:lnTo>
                  <a:pt x="3235" y="2095"/>
                </a:lnTo>
                <a:lnTo>
                  <a:pt x="3232" y="2106"/>
                </a:lnTo>
                <a:lnTo>
                  <a:pt x="3229" y="2118"/>
                </a:lnTo>
                <a:lnTo>
                  <a:pt x="3225" y="2129"/>
                </a:lnTo>
                <a:lnTo>
                  <a:pt x="3230" y="2131"/>
                </a:lnTo>
                <a:lnTo>
                  <a:pt x="3232" y="2133"/>
                </a:lnTo>
                <a:lnTo>
                  <a:pt x="3235" y="2136"/>
                </a:lnTo>
                <a:lnTo>
                  <a:pt x="3236" y="2138"/>
                </a:lnTo>
                <a:lnTo>
                  <a:pt x="3236" y="2140"/>
                </a:lnTo>
                <a:lnTo>
                  <a:pt x="3236" y="2141"/>
                </a:lnTo>
                <a:lnTo>
                  <a:pt x="3235" y="2143"/>
                </a:lnTo>
                <a:lnTo>
                  <a:pt x="3231" y="2145"/>
                </a:lnTo>
                <a:lnTo>
                  <a:pt x="3238" y="2151"/>
                </a:lnTo>
                <a:lnTo>
                  <a:pt x="3248" y="2158"/>
                </a:lnTo>
                <a:lnTo>
                  <a:pt x="3256" y="2165"/>
                </a:lnTo>
                <a:lnTo>
                  <a:pt x="3260" y="2168"/>
                </a:lnTo>
                <a:lnTo>
                  <a:pt x="3262" y="2171"/>
                </a:lnTo>
                <a:lnTo>
                  <a:pt x="3259" y="2179"/>
                </a:lnTo>
                <a:lnTo>
                  <a:pt x="3263" y="2182"/>
                </a:lnTo>
                <a:lnTo>
                  <a:pt x="3268" y="2186"/>
                </a:lnTo>
                <a:lnTo>
                  <a:pt x="3273" y="2190"/>
                </a:lnTo>
                <a:lnTo>
                  <a:pt x="3275" y="2191"/>
                </a:lnTo>
                <a:lnTo>
                  <a:pt x="3276" y="2193"/>
                </a:lnTo>
                <a:lnTo>
                  <a:pt x="3277" y="2196"/>
                </a:lnTo>
                <a:lnTo>
                  <a:pt x="3277" y="2198"/>
                </a:lnTo>
                <a:lnTo>
                  <a:pt x="3278" y="2199"/>
                </a:lnTo>
                <a:lnTo>
                  <a:pt x="3279" y="2200"/>
                </a:lnTo>
                <a:lnTo>
                  <a:pt x="3284" y="2210"/>
                </a:lnTo>
                <a:lnTo>
                  <a:pt x="3285" y="2212"/>
                </a:lnTo>
                <a:lnTo>
                  <a:pt x="3285" y="2213"/>
                </a:lnTo>
                <a:lnTo>
                  <a:pt x="3284" y="2215"/>
                </a:lnTo>
                <a:lnTo>
                  <a:pt x="3283" y="2216"/>
                </a:lnTo>
                <a:lnTo>
                  <a:pt x="3282" y="2217"/>
                </a:lnTo>
                <a:lnTo>
                  <a:pt x="3281" y="2218"/>
                </a:lnTo>
                <a:lnTo>
                  <a:pt x="3282" y="2219"/>
                </a:lnTo>
                <a:lnTo>
                  <a:pt x="3283" y="2221"/>
                </a:lnTo>
                <a:lnTo>
                  <a:pt x="3285" y="2223"/>
                </a:lnTo>
                <a:lnTo>
                  <a:pt x="3287" y="2228"/>
                </a:lnTo>
                <a:lnTo>
                  <a:pt x="3289" y="2233"/>
                </a:lnTo>
                <a:lnTo>
                  <a:pt x="3290" y="2239"/>
                </a:lnTo>
                <a:lnTo>
                  <a:pt x="3293" y="2250"/>
                </a:lnTo>
                <a:lnTo>
                  <a:pt x="3294" y="2251"/>
                </a:lnTo>
                <a:lnTo>
                  <a:pt x="3297" y="2254"/>
                </a:lnTo>
                <a:lnTo>
                  <a:pt x="3301" y="2258"/>
                </a:lnTo>
                <a:lnTo>
                  <a:pt x="3303" y="2262"/>
                </a:lnTo>
                <a:lnTo>
                  <a:pt x="3304" y="2266"/>
                </a:lnTo>
                <a:lnTo>
                  <a:pt x="3304" y="2269"/>
                </a:lnTo>
                <a:lnTo>
                  <a:pt x="3304" y="2272"/>
                </a:lnTo>
                <a:lnTo>
                  <a:pt x="3304" y="2277"/>
                </a:lnTo>
                <a:lnTo>
                  <a:pt x="3304" y="2283"/>
                </a:lnTo>
                <a:lnTo>
                  <a:pt x="3310" y="2289"/>
                </a:lnTo>
                <a:lnTo>
                  <a:pt x="3310" y="2294"/>
                </a:lnTo>
                <a:lnTo>
                  <a:pt x="3309" y="2299"/>
                </a:lnTo>
                <a:lnTo>
                  <a:pt x="3306" y="2310"/>
                </a:lnTo>
                <a:lnTo>
                  <a:pt x="3304" y="2320"/>
                </a:lnTo>
                <a:lnTo>
                  <a:pt x="3304" y="2324"/>
                </a:lnTo>
                <a:lnTo>
                  <a:pt x="3304" y="2326"/>
                </a:lnTo>
                <a:lnTo>
                  <a:pt x="3304" y="2328"/>
                </a:lnTo>
                <a:lnTo>
                  <a:pt x="3307" y="2330"/>
                </a:lnTo>
                <a:lnTo>
                  <a:pt x="3309" y="2330"/>
                </a:lnTo>
                <a:lnTo>
                  <a:pt x="3310" y="2331"/>
                </a:lnTo>
                <a:lnTo>
                  <a:pt x="3313" y="2342"/>
                </a:lnTo>
                <a:lnTo>
                  <a:pt x="3314" y="2347"/>
                </a:lnTo>
                <a:lnTo>
                  <a:pt x="3315" y="2353"/>
                </a:lnTo>
                <a:lnTo>
                  <a:pt x="3315" y="2365"/>
                </a:lnTo>
                <a:lnTo>
                  <a:pt x="3314" y="2371"/>
                </a:lnTo>
                <a:lnTo>
                  <a:pt x="3313" y="2373"/>
                </a:lnTo>
                <a:lnTo>
                  <a:pt x="3313" y="2376"/>
                </a:lnTo>
                <a:lnTo>
                  <a:pt x="3310" y="2380"/>
                </a:lnTo>
                <a:lnTo>
                  <a:pt x="3307" y="2384"/>
                </a:lnTo>
                <a:lnTo>
                  <a:pt x="3303" y="2387"/>
                </a:lnTo>
                <a:lnTo>
                  <a:pt x="3302" y="2389"/>
                </a:lnTo>
                <a:lnTo>
                  <a:pt x="3301" y="2390"/>
                </a:lnTo>
                <a:lnTo>
                  <a:pt x="3301" y="2392"/>
                </a:lnTo>
                <a:lnTo>
                  <a:pt x="3302" y="2394"/>
                </a:lnTo>
                <a:lnTo>
                  <a:pt x="3302" y="2397"/>
                </a:lnTo>
                <a:lnTo>
                  <a:pt x="3302" y="2398"/>
                </a:lnTo>
                <a:lnTo>
                  <a:pt x="3301" y="2399"/>
                </a:lnTo>
                <a:lnTo>
                  <a:pt x="3300" y="2400"/>
                </a:lnTo>
                <a:lnTo>
                  <a:pt x="3297" y="2400"/>
                </a:lnTo>
                <a:lnTo>
                  <a:pt x="3294" y="2401"/>
                </a:lnTo>
                <a:lnTo>
                  <a:pt x="3293" y="2401"/>
                </a:lnTo>
                <a:lnTo>
                  <a:pt x="3291" y="2406"/>
                </a:lnTo>
                <a:lnTo>
                  <a:pt x="3290" y="2410"/>
                </a:lnTo>
                <a:lnTo>
                  <a:pt x="3290" y="2414"/>
                </a:lnTo>
                <a:lnTo>
                  <a:pt x="3290" y="2417"/>
                </a:lnTo>
                <a:lnTo>
                  <a:pt x="3291" y="2424"/>
                </a:lnTo>
                <a:lnTo>
                  <a:pt x="3291" y="2428"/>
                </a:lnTo>
                <a:lnTo>
                  <a:pt x="3290" y="2432"/>
                </a:lnTo>
                <a:lnTo>
                  <a:pt x="3288" y="2437"/>
                </a:lnTo>
                <a:lnTo>
                  <a:pt x="3283" y="2443"/>
                </a:lnTo>
                <a:lnTo>
                  <a:pt x="3278" y="2450"/>
                </a:lnTo>
                <a:lnTo>
                  <a:pt x="3277" y="2453"/>
                </a:lnTo>
                <a:lnTo>
                  <a:pt x="3276" y="2455"/>
                </a:lnTo>
                <a:lnTo>
                  <a:pt x="3276" y="2461"/>
                </a:lnTo>
                <a:lnTo>
                  <a:pt x="3275" y="2469"/>
                </a:lnTo>
                <a:lnTo>
                  <a:pt x="3276" y="2492"/>
                </a:lnTo>
                <a:lnTo>
                  <a:pt x="3277" y="2510"/>
                </a:lnTo>
                <a:lnTo>
                  <a:pt x="3278" y="2516"/>
                </a:lnTo>
                <a:lnTo>
                  <a:pt x="3279" y="2520"/>
                </a:lnTo>
                <a:lnTo>
                  <a:pt x="3284" y="2520"/>
                </a:lnTo>
                <a:lnTo>
                  <a:pt x="3301" y="2539"/>
                </a:lnTo>
                <a:lnTo>
                  <a:pt x="3303" y="2543"/>
                </a:lnTo>
                <a:lnTo>
                  <a:pt x="3303" y="2547"/>
                </a:lnTo>
                <a:lnTo>
                  <a:pt x="3303" y="2555"/>
                </a:lnTo>
                <a:lnTo>
                  <a:pt x="3303" y="2563"/>
                </a:lnTo>
                <a:lnTo>
                  <a:pt x="3303" y="2566"/>
                </a:lnTo>
                <a:lnTo>
                  <a:pt x="3304" y="2570"/>
                </a:lnTo>
                <a:lnTo>
                  <a:pt x="3305" y="2573"/>
                </a:lnTo>
                <a:lnTo>
                  <a:pt x="3307" y="2575"/>
                </a:lnTo>
                <a:lnTo>
                  <a:pt x="3311" y="2579"/>
                </a:lnTo>
                <a:lnTo>
                  <a:pt x="3316" y="2583"/>
                </a:lnTo>
                <a:lnTo>
                  <a:pt x="3317" y="2585"/>
                </a:lnTo>
                <a:lnTo>
                  <a:pt x="3318" y="2587"/>
                </a:lnTo>
                <a:lnTo>
                  <a:pt x="3319" y="2589"/>
                </a:lnTo>
                <a:lnTo>
                  <a:pt x="3319" y="2591"/>
                </a:lnTo>
                <a:lnTo>
                  <a:pt x="3318" y="2594"/>
                </a:lnTo>
                <a:lnTo>
                  <a:pt x="3318" y="2598"/>
                </a:lnTo>
                <a:lnTo>
                  <a:pt x="3318" y="2602"/>
                </a:lnTo>
                <a:lnTo>
                  <a:pt x="3319" y="2603"/>
                </a:lnTo>
                <a:lnTo>
                  <a:pt x="3320" y="2605"/>
                </a:lnTo>
                <a:lnTo>
                  <a:pt x="3324" y="2607"/>
                </a:lnTo>
                <a:lnTo>
                  <a:pt x="3328" y="2610"/>
                </a:lnTo>
                <a:lnTo>
                  <a:pt x="3329" y="2612"/>
                </a:lnTo>
                <a:lnTo>
                  <a:pt x="3329" y="2613"/>
                </a:lnTo>
                <a:lnTo>
                  <a:pt x="3330" y="2617"/>
                </a:lnTo>
                <a:lnTo>
                  <a:pt x="3330" y="2622"/>
                </a:lnTo>
                <a:lnTo>
                  <a:pt x="3329" y="2631"/>
                </a:lnTo>
                <a:lnTo>
                  <a:pt x="3327" y="2640"/>
                </a:lnTo>
                <a:lnTo>
                  <a:pt x="3327" y="2644"/>
                </a:lnTo>
                <a:lnTo>
                  <a:pt x="3327" y="2647"/>
                </a:lnTo>
                <a:lnTo>
                  <a:pt x="3327" y="2649"/>
                </a:lnTo>
                <a:lnTo>
                  <a:pt x="3328" y="2652"/>
                </a:lnTo>
                <a:lnTo>
                  <a:pt x="3331" y="2659"/>
                </a:lnTo>
                <a:lnTo>
                  <a:pt x="3335" y="2670"/>
                </a:lnTo>
                <a:lnTo>
                  <a:pt x="3336" y="2679"/>
                </a:lnTo>
                <a:lnTo>
                  <a:pt x="3336" y="2688"/>
                </a:lnTo>
                <a:lnTo>
                  <a:pt x="3336" y="2702"/>
                </a:lnTo>
                <a:lnTo>
                  <a:pt x="3336" y="2709"/>
                </a:lnTo>
                <a:lnTo>
                  <a:pt x="3337" y="2717"/>
                </a:lnTo>
                <a:lnTo>
                  <a:pt x="3338" y="2725"/>
                </a:lnTo>
                <a:lnTo>
                  <a:pt x="3341" y="2734"/>
                </a:lnTo>
                <a:lnTo>
                  <a:pt x="3342" y="2738"/>
                </a:lnTo>
                <a:lnTo>
                  <a:pt x="3346" y="2743"/>
                </a:lnTo>
                <a:lnTo>
                  <a:pt x="3349" y="2749"/>
                </a:lnTo>
                <a:lnTo>
                  <a:pt x="3352" y="2751"/>
                </a:lnTo>
                <a:lnTo>
                  <a:pt x="3354" y="2751"/>
                </a:lnTo>
                <a:lnTo>
                  <a:pt x="3356" y="2751"/>
                </a:lnTo>
                <a:lnTo>
                  <a:pt x="3359" y="2751"/>
                </a:lnTo>
                <a:lnTo>
                  <a:pt x="3360" y="2751"/>
                </a:lnTo>
                <a:lnTo>
                  <a:pt x="3362" y="2755"/>
                </a:lnTo>
                <a:lnTo>
                  <a:pt x="3362" y="2758"/>
                </a:lnTo>
                <a:lnTo>
                  <a:pt x="3362" y="2762"/>
                </a:lnTo>
                <a:lnTo>
                  <a:pt x="3363" y="2764"/>
                </a:lnTo>
                <a:lnTo>
                  <a:pt x="3363" y="2765"/>
                </a:lnTo>
                <a:lnTo>
                  <a:pt x="3364" y="2767"/>
                </a:lnTo>
                <a:lnTo>
                  <a:pt x="3365" y="2768"/>
                </a:lnTo>
                <a:lnTo>
                  <a:pt x="3369" y="2771"/>
                </a:lnTo>
                <a:lnTo>
                  <a:pt x="3372" y="2774"/>
                </a:lnTo>
                <a:lnTo>
                  <a:pt x="3374" y="2777"/>
                </a:lnTo>
                <a:lnTo>
                  <a:pt x="3375" y="2781"/>
                </a:lnTo>
                <a:lnTo>
                  <a:pt x="3375" y="2788"/>
                </a:lnTo>
                <a:lnTo>
                  <a:pt x="3375" y="2797"/>
                </a:lnTo>
                <a:lnTo>
                  <a:pt x="3376" y="2801"/>
                </a:lnTo>
                <a:lnTo>
                  <a:pt x="3377" y="2805"/>
                </a:lnTo>
                <a:lnTo>
                  <a:pt x="3379" y="2807"/>
                </a:lnTo>
                <a:lnTo>
                  <a:pt x="3382" y="2808"/>
                </a:lnTo>
                <a:lnTo>
                  <a:pt x="3386" y="2810"/>
                </a:lnTo>
                <a:lnTo>
                  <a:pt x="3389" y="2817"/>
                </a:lnTo>
                <a:lnTo>
                  <a:pt x="3392" y="2828"/>
                </a:lnTo>
                <a:lnTo>
                  <a:pt x="3394" y="2838"/>
                </a:lnTo>
                <a:lnTo>
                  <a:pt x="3394" y="2843"/>
                </a:lnTo>
                <a:lnTo>
                  <a:pt x="3394" y="2847"/>
                </a:lnTo>
                <a:lnTo>
                  <a:pt x="3393" y="2851"/>
                </a:lnTo>
                <a:lnTo>
                  <a:pt x="3392" y="2853"/>
                </a:lnTo>
                <a:lnTo>
                  <a:pt x="3390" y="2855"/>
                </a:lnTo>
                <a:lnTo>
                  <a:pt x="3388" y="2856"/>
                </a:lnTo>
                <a:lnTo>
                  <a:pt x="3385" y="2859"/>
                </a:lnTo>
                <a:lnTo>
                  <a:pt x="3384" y="2861"/>
                </a:lnTo>
                <a:lnTo>
                  <a:pt x="3383" y="2864"/>
                </a:lnTo>
                <a:lnTo>
                  <a:pt x="3389" y="2867"/>
                </a:lnTo>
                <a:lnTo>
                  <a:pt x="3389" y="2881"/>
                </a:lnTo>
                <a:lnTo>
                  <a:pt x="3390" y="2886"/>
                </a:lnTo>
                <a:lnTo>
                  <a:pt x="3391" y="2891"/>
                </a:lnTo>
                <a:lnTo>
                  <a:pt x="3392" y="2895"/>
                </a:lnTo>
                <a:lnTo>
                  <a:pt x="3393" y="2897"/>
                </a:lnTo>
                <a:lnTo>
                  <a:pt x="3394" y="2898"/>
                </a:lnTo>
                <a:lnTo>
                  <a:pt x="3394" y="2900"/>
                </a:lnTo>
                <a:lnTo>
                  <a:pt x="3403" y="2895"/>
                </a:lnTo>
                <a:lnTo>
                  <a:pt x="3403" y="2900"/>
                </a:lnTo>
                <a:lnTo>
                  <a:pt x="3405" y="2901"/>
                </a:lnTo>
                <a:lnTo>
                  <a:pt x="3407" y="2901"/>
                </a:lnTo>
                <a:lnTo>
                  <a:pt x="3411" y="2900"/>
                </a:lnTo>
                <a:lnTo>
                  <a:pt x="3414" y="2906"/>
                </a:lnTo>
                <a:lnTo>
                  <a:pt x="3416" y="2906"/>
                </a:lnTo>
                <a:lnTo>
                  <a:pt x="3419" y="2906"/>
                </a:lnTo>
                <a:lnTo>
                  <a:pt x="3423" y="2906"/>
                </a:lnTo>
                <a:lnTo>
                  <a:pt x="3428" y="2904"/>
                </a:lnTo>
                <a:lnTo>
                  <a:pt x="3431" y="2902"/>
                </a:lnTo>
                <a:lnTo>
                  <a:pt x="3438" y="2897"/>
                </a:lnTo>
                <a:lnTo>
                  <a:pt x="3440" y="2896"/>
                </a:lnTo>
                <a:lnTo>
                  <a:pt x="3442" y="2895"/>
                </a:lnTo>
                <a:lnTo>
                  <a:pt x="3445" y="2894"/>
                </a:lnTo>
                <a:lnTo>
                  <a:pt x="3448" y="2895"/>
                </a:lnTo>
                <a:lnTo>
                  <a:pt x="3453" y="2896"/>
                </a:lnTo>
                <a:lnTo>
                  <a:pt x="3457" y="2897"/>
                </a:lnTo>
                <a:lnTo>
                  <a:pt x="3460" y="2898"/>
                </a:lnTo>
                <a:lnTo>
                  <a:pt x="3462" y="2898"/>
                </a:lnTo>
                <a:lnTo>
                  <a:pt x="3466" y="2893"/>
                </a:lnTo>
                <a:lnTo>
                  <a:pt x="3468" y="2891"/>
                </a:lnTo>
                <a:lnTo>
                  <a:pt x="3470" y="2889"/>
                </a:lnTo>
                <a:lnTo>
                  <a:pt x="3478" y="2888"/>
                </a:lnTo>
                <a:lnTo>
                  <a:pt x="3484" y="2887"/>
                </a:lnTo>
                <a:lnTo>
                  <a:pt x="3489" y="2888"/>
                </a:lnTo>
                <a:lnTo>
                  <a:pt x="3494" y="2889"/>
                </a:lnTo>
                <a:lnTo>
                  <a:pt x="3504" y="2891"/>
                </a:lnTo>
                <a:lnTo>
                  <a:pt x="3509" y="2892"/>
                </a:lnTo>
                <a:lnTo>
                  <a:pt x="3515" y="2892"/>
                </a:lnTo>
                <a:lnTo>
                  <a:pt x="3518" y="2886"/>
                </a:lnTo>
                <a:lnTo>
                  <a:pt x="3526" y="2887"/>
                </a:lnTo>
                <a:lnTo>
                  <a:pt x="3535" y="2886"/>
                </a:lnTo>
                <a:lnTo>
                  <a:pt x="3535" y="2881"/>
                </a:lnTo>
                <a:lnTo>
                  <a:pt x="3537" y="2880"/>
                </a:lnTo>
                <a:lnTo>
                  <a:pt x="3538" y="2880"/>
                </a:lnTo>
                <a:lnTo>
                  <a:pt x="3542" y="2881"/>
                </a:lnTo>
                <a:lnTo>
                  <a:pt x="3545" y="2881"/>
                </a:lnTo>
                <a:lnTo>
                  <a:pt x="3549" y="2881"/>
                </a:lnTo>
                <a:lnTo>
                  <a:pt x="3553" y="2879"/>
                </a:lnTo>
                <a:lnTo>
                  <a:pt x="3556" y="2878"/>
                </a:lnTo>
                <a:lnTo>
                  <a:pt x="3564" y="2872"/>
                </a:lnTo>
                <a:lnTo>
                  <a:pt x="3567" y="2869"/>
                </a:lnTo>
                <a:lnTo>
                  <a:pt x="3571" y="2865"/>
                </a:lnTo>
                <a:lnTo>
                  <a:pt x="3578" y="2858"/>
                </a:lnTo>
                <a:lnTo>
                  <a:pt x="3591" y="2841"/>
                </a:lnTo>
                <a:lnTo>
                  <a:pt x="3597" y="2834"/>
                </a:lnTo>
                <a:lnTo>
                  <a:pt x="3602" y="2827"/>
                </a:lnTo>
                <a:lnTo>
                  <a:pt x="3605" y="2824"/>
                </a:lnTo>
                <a:lnTo>
                  <a:pt x="3610" y="2822"/>
                </a:lnTo>
                <a:lnTo>
                  <a:pt x="3613" y="2819"/>
                </a:lnTo>
                <a:lnTo>
                  <a:pt x="3616" y="2816"/>
                </a:lnTo>
                <a:lnTo>
                  <a:pt x="3617" y="2815"/>
                </a:lnTo>
                <a:lnTo>
                  <a:pt x="3617" y="2814"/>
                </a:lnTo>
                <a:lnTo>
                  <a:pt x="3617" y="2812"/>
                </a:lnTo>
                <a:lnTo>
                  <a:pt x="3616" y="2810"/>
                </a:lnTo>
                <a:lnTo>
                  <a:pt x="3616" y="2808"/>
                </a:lnTo>
                <a:lnTo>
                  <a:pt x="3619" y="2808"/>
                </a:lnTo>
                <a:lnTo>
                  <a:pt x="3626" y="2792"/>
                </a:lnTo>
                <a:lnTo>
                  <a:pt x="3629" y="2783"/>
                </a:lnTo>
                <a:lnTo>
                  <a:pt x="3633" y="2777"/>
                </a:lnTo>
                <a:lnTo>
                  <a:pt x="3637" y="2774"/>
                </a:lnTo>
                <a:lnTo>
                  <a:pt x="3644" y="2770"/>
                </a:lnTo>
                <a:lnTo>
                  <a:pt x="3656" y="2763"/>
                </a:lnTo>
                <a:lnTo>
                  <a:pt x="3650" y="2757"/>
                </a:lnTo>
                <a:lnTo>
                  <a:pt x="3651" y="2755"/>
                </a:lnTo>
                <a:lnTo>
                  <a:pt x="3650" y="2753"/>
                </a:lnTo>
                <a:lnTo>
                  <a:pt x="3650" y="2749"/>
                </a:lnTo>
                <a:lnTo>
                  <a:pt x="3659" y="2749"/>
                </a:lnTo>
                <a:lnTo>
                  <a:pt x="3660" y="2735"/>
                </a:lnTo>
                <a:lnTo>
                  <a:pt x="3661" y="2713"/>
                </a:lnTo>
                <a:lnTo>
                  <a:pt x="3661" y="2706"/>
                </a:lnTo>
                <a:lnTo>
                  <a:pt x="3660" y="2705"/>
                </a:lnTo>
                <a:lnTo>
                  <a:pt x="3657" y="2703"/>
                </a:lnTo>
                <a:lnTo>
                  <a:pt x="3655" y="2700"/>
                </a:lnTo>
                <a:lnTo>
                  <a:pt x="3653" y="2698"/>
                </a:lnTo>
                <a:lnTo>
                  <a:pt x="3668" y="2687"/>
                </a:lnTo>
                <a:lnTo>
                  <a:pt x="3676" y="2682"/>
                </a:lnTo>
                <a:lnTo>
                  <a:pt x="3680" y="2680"/>
                </a:lnTo>
                <a:lnTo>
                  <a:pt x="3684" y="2678"/>
                </a:lnTo>
                <a:lnTo>
                  <a:pt x="3689" y="2677"/>
                </a:lnTo>
                <a:lnTo>
                  <a:pt x="3694" y="2676"/>
                </a:lnTo>
                <a:lnTo>
                  <a:pt x="3699" y="2675"/>
                </a:lnTo>
                <a:lnTo>
                  <a:pt x="3701" y="2674"/>
                </a:lnTo>
                <a:lnTo>
                  <a:pt x="3704" y="2673"/>
                </a:lnTo>
                <a:lnTo>
                  <a:pt x="3706" y="2670"/>
                </a:lnTo>
                <a:lnTo>
                  <a:pt x="3707" y="2666"/>
                </a:lnTo>
                <a:lnTo>
                  <a:pt x="3708" y="2661"/>
                </a:lnTo>
                <a:lnTo>
                  <a:pt x="3709" y="2656"/>
                </a:lnTo>
                <a:lnTo>
                  <a:pt x="3709" y="2649"/>
                </a:lnTo>
                <a:lnTo>
                  <a:pt x="3709" y="2642"/>
                </a:lnTo>
                <a:lnTo>
                  <a:pt x="3707" y="2628"/>
                </a:lnTo>
                <a:lnTo>
                  <a:pt x="3703" y="2598"/>
                </a:lnTo>
                <a:lnTo>
                  <a:pt x="3702" y="2587"/>
                </a:lnTo>
                <a:lnTo>
                  <a:pt x="3701" y="2579"/>
                </a:lnTo>
                <a:lnTo>
                  <a:pt x="3695" y="2579"/>
                </a:lnTo>
                <a:lnTo>
                  <a:pt x="3694" y="2572"/>
                </a:lnTo>
                <a:lnTo>
                  <a:pt x="3694" y="2567"/>
                </a:lnTo>
                <a:lnTo>
                  <a:pt x="3695" y="2559"/>
                </a:lnTo>
                <a:lnTo>
                  <a:pt x="3695" y="2553"/>
                </a:lnTo>
                <a:lnTo>
                  <a:pt x="3697" y="2552"/>
                </a:lnTo>
                <a:lnTo>
                  <a:pt x="3699" y="2552"/>
                </a:lnTo>
                <a:lnTo>
                  <a:pt x="3702" y="2552"/>
                </a:lnTo>
                <a:lnTo>
                  <a:pt x="3704" y="2551"/>
                </a:lnTo>
                <a:lnTo>
                  <a:pt x="3705" y="2548"/>
                </a:lnTo>
                <a:lnTo>
                  <a:pt x="3706" y="2543"/>
                </a:lnTo>
                <a:lnTo>
                  <a:pt x="3708" y="2539"/>
                </a:lnTo>
                <a:lnTo>
                  <a:pt x="3708" y="2537"/>
                </a:lnTo>
                <a:lnTo>
                  <a:pt x="3709" y="2537"/>
                </a:lnTo>
                <a:lnTo>
                  <a:pt x="3715" y="2537"/>
                </a:lnTo>
                <a:lnTo>
                  <a:pt x="3718" y="2525"/>
                </a:lnTo>
                <a:lnTo>
                  <a:pt x="3720" y="2514"/>
                </a:lnTo>
                <a:lnTo>
                  <a:pt x="3722" y="2513"/>
                </a:lnTo>
                <a:lnTo>
                  <a:pt x="3725" y="2512"/>
                </a:lnTo>
                <a:lnTo>
                  <a:pt x="3730" y="2512"/>
                </a:lnTo>
                <a:lnTo>
                  <a:pt x="3736" y="2512"/>
                </a:lnTo>
                <a:lnTo>
                  <a:pt x="3738" y="2512"/>
                </a:lnTo>
                <a:lnTo>
                  <a:pt x="3740" y="2511"/>
                </a:lnTo>
                <a:lnTo>
                  <a:pt x="3743" y="2509"/>
                </a:lnTo>
                <a:lnTo>
                  <a:pt x="3746" y="2506"/>
                </a:lnTo>
                <a:lnTo>
                  <a:pt x="3749" y="2502"/>
                </a:lnTo>
                <a:lnTo>
                  <a:pt x="3751" y="2500"/>
                </a:lnTo>
                <a:lnTo>
                  <a:pt x="3753" y="2499"/>
                </a:lnTo>
                <a:lnTo>
                  <a:pt x="3755" y="2499"/>
                </a:lnTo>
                <a:lnTo>
                  <a:pt x="3760" y="2499"/>
                </a:lnTo>
                <a:lnTo>
                  <a:pt x="3764" y="2498"/>
                </a:lnTo>
                <a:lnTo>
                  <a:pt x="3766" y="2498"/>
                </a:lnTo>
                <a:lnTo>
                  <a:pt x="3768" y="2497"/>
                </a:lnTo>
                <a:lnTo>
                  <a:pt x="3770" y="2496"/>
                </a:lnTo>
                <a:lnTo>
                  <a:pt x="3772" y="2495"/>
                </a:lnTo>
                <a:lnTo>
                  <a:pt x="3777" y="2490"/>
                </a:lnTo>
                <a:lnTo>
                  <a:pt x="3782" y="2484"/>
                </a:lnTo>
                <a:lnTo>
                  <a:pt x="3788" y="2477"/>
                </a:lnTo>
                <a:lnTo>
                  <a:pt x="3793" y="2470"/>
                </a:lnTo>
                <a:lnTo>
                  <a:pt x="3797" y="2463"/>
                </a:lnTo>
                <a:lnTo>
                  <a:pt x="3801" y="2457"/>
                </a:lnTo>
                <a:lnTo>
                  <a:pt x="3802" y="2452"/>
                </a:lnTo>
                <a:lnTo>
                  <a:pt x="3802" y="2450"/>
                </a:lnTo>
                <a:lnTo>
                  <a:pt x="3802" y="2448"/>
                </a:lnTo>
                <a:lnTo>
                  <a:pt x="3801" y="2443"/>
                </a:lnTo>
                <a:lnTo>
                  <a:pt x="3800" y="2438"/>
                </a:lnTo>
                <a:lnTo>
                  <a:pt x="3799" y="2435"/>
                </a:lnTo>
                <a:lnTo>
                  <a:pt x="3799" y="2432"/>
                </a:lnTo>
                <a:lnTo>
                  <a:pt x="3800" y="2428"/>
                </a:lnTo>
                <a:lnTo>
                  <a:pt x="3800" y="2424"/>
                </a:lnTo>
                <a:lnTo>
                  <a:pt x="3802" y="2415"/>
                </a:lnTo>
                <a:lnTo>
                  <a:pt x="3804" y="2407"/>
                </a:lnTo>
                <a:lnTo>
                  <a:pt x="3805" y="2401"/>
                </a:lnTo>
                <a:lnTo>
                  <a:pt x="3804" y="2394"/>
                </a:lnTo>
                <a:lnTo>
                  <a:pt x="3802" y="2383"/>
                </a:lnTo>
                <a:lnTo>
                  <a:pt x="3800" y="2372"/>
                </a:lnTo>
                <a:lnTo>
                  <a:pt x="3799" y="2365"/>
                </a:lnTo>
                <a:lnTo>
                  <a:pt x="3800" y="2358"/>
                </a:lnTo>
                <a:lnTo>
                  <a:pt x="3801" y="2352"/>
                </a:lnTo>
                <a:lnTo>
                  <a:pt x="3802" y="2345"/>
                </a:lnTo>
                <a:lnTo>
                  <a:pt x="3802" y="2342"/>
                </a:lnTo>
                <a:lnTo>
                  <a:pt x="3802" y="2340"/>
                </a:lnTo>
                <a:lnTo>
                  <a:pt x="3801" y="2337"/>
                </a:lnTo>
                <a:lnTo>
                  <a:pt x="3798" y="2334"/>
                </a:lnTo>
                <a:lnTo>
                  <a:pt x="3792" y="2329"/>
                </a:lnTo>
                <a:lnTo>
                  <a:pt x="3786" y="2324"/>
                </a:lnTo>
                <a:lnTo>
                  <a:pt x="3784" y="2321"/>
                </a:lnTo>
                <a:lnTo>
                  <a:pt x="3783" y="2319"/>
                </a:lnTo>
                <a:lnTo>
                  <a:pt x="3782" y="2317"/>
                </a:lnTo>
                <a:lnTo>
                  <a:pt x="3782" y="2299"/>
                </a:lnTo>
                <a:lnTo>
                  <a:pt x="3782" y="2286"/>
                </a:lnTo>
                <a:lnTo>
                  <a:pt x="3782" y="2278"/>
                </a:lnTo>
                <a:lnTo>
                  <a:pt x="3785" y="2272"/>
                </a:lnTo>
                <a:lnTo>
                  <a:pt x="3787" y="2269"/>
                </a:lnTo>
                <a:lnTo>
                  <a:pt x="3788" y="2266"/>
                </a:lnTo>
                <a:lnTo>
                  <a:pt x="3787" y="2264"/>
                </a:lnTo>
                <a:lnTo>
                  <a:pt x="3785" y="2262"/>
                </a:lnTo>
                <a:lnTo>
                  <a:pt x="3780" y="2257"/>
                </a:lnTo>
                <a:lnTo>
                  <a:pt x="3774" y="2252"/>
                </a:lnTo>
                <a:lnTo>
                  <a:pt x="3772" y="2249"/>
                </a:lnTo>
                <a:lnTo>
                  <a:pt x="3771" y="2247"/>
                </a:lnTo>
                <a:lnTo>
                  <a:pt x="3771" y="2244"/>
                </a:lnTo>
                <a:lnTo>
                  <a:pt x="3771" y="2241"/>
                </a:lnTo>
                <a:lnTo>
                  <a:pt x="3772" y="2235"/>
                </a:lnTo>
                <a:lnTo>
                  <a:pt x="3774" y="2229"/>
                </a:lnTo>
                <a:lnTo>
                  <a:pt x="3776" y="2224"/>
                </a:lnTo>
                <a:lnTo>
                  <a:pt x="3782" y="2213"/>
                </a:lnTo>
                <a:lnTo>
                  <a:pt x="3784" y="2209"/>
                </a:lnTo>
                <a:lnTo>
                  <a:pt x="3785" y="2205"/>
                </a:lnTo>
                <a:lnTo>
                  <a:pt x="3786" y="2202"/>
                </a:lnTo>
                <a:lnTo>
                  <a:pt x="3785" y="2199"/>
                </a:lnTo>
                <a:lnTo>
                  <a:pt x="3785" y="2193"/>
                </a:lnTo>
                <a:lnTo>
                  <a:pt x="3784" y="2187"/>
                </a:lnTo>
                <a:lnTo>
                  <a:pt x="3785" y="2185"/>
                </a:lnTo>
                <a:lnTo>
                  <a:pt x="3785" y="2182"/>
                </a:lnTo>
                <a:lnTo>
                  <a:pt x="3791" y="2182"/>
                </a:lnTo>
                <a:lnTo>
                  <a:pt x="3791" y="2179"/>
                </a:lnTo>
                <a:lnTo>
                  <a:pt x="3791" y="2177"/>
                </a:lnTo>
                <a:lnTo>
                  <a:pt x="3792" y="2175"/>
                </a:lnTo>
                <a:lnTo>
                  <a:pt x="3794" y="2172"/>
                </a:lnTo>
                <a:lnTo>
                  <a:pt x="3799" y="2165"/>
                </a:lnTo>
                <a:lnTo>
                  <a:pt x="3803" y="2165"/>
                </a:lnTo>
                <a:lnTo>
                  <a:pt x="3808" y="2165"/>
                </a:lnTo>
                <a:lnTo>
                  <a:pt x="3809" y="2162"/>
                </a:lnTo>
                <a:lnTo>
                  <a:pt x="3810" y="2158"/>
                </a:lnTo>
                <a:lnTo>
                  <a:pt x="3812" y="2154"/>
                </a:lnTo>
                <a:lnTo>
                  <a:pt x="3812" y="2152"/>
                </a:lnTo>
                <a:lnTo>
                  <a:pt x="3813" y="2151"/>
                </a:lnTo>
                <a:lnTo>
                  <a:pt x="3815" y="2150"/>
                </a:lnTo>
                <a:lnTo>
                  <a:pt x="3816" y="2150"/>
                </a:lnTo>
                <a:lnTo>
                  <a:pt x="3819" y="2150"/>
                </a:lnTo>
                <a:lnTo>
                  <a:pt x="3822" y="2150"/>
                </a:lnTo>
                <a:lnTo>
                  <a:pt x="3823" y="2149"/>
                </a:lnTo>
                <a:lnTo>
                  <a:pt x="3825" y="2148"/>
                </a:lnTo>
                <a:lnTo>
                  <a:pt x="3825" y="2147"/>
                </a:lnTo>
                <a:lnTo>
                  <a:pt x="3825" y="2146"/>
                </a:lnTo>
                <a:lnTo>
                  <a:pt x="3825" y="2143"/>
                </a:lnTo>
                <a:lnTo>
                  <a:pt x="3824" y="2140"/>
                </a:lnTo>
                <a:lnTo>
                  <a:pt x="3825" y="2137"/>
                </a:lnTo>
                <a:lnTo>
                  <a:pt x="3825" y="2136"/>
                </a:lnTo>
                <a:lnTo>
                  <a:pt x="3826" y="2135"/>
                </a:lnTo>
                <a:lnTo>
                  <a:pt x="3829" y="2132"/>
                </a:lnTo>
                <a:lnTo>
                  <a:pt x="3831" y="2130"/>
                </a:lnTo>
                <a:lnTo>
                  <a:pt x="3833" y="2129"/>
                </a:lnTo>
                <a:lnTo>
                  <a:pt x="3835" y="2124"/>
                </a:lnTo>
                <a:lnTo>
                  <a:pt x="3835" y="2120"/>
                </a:lnTo>
                <a:lnTo>
                  <a:pt x="3835" y="2115"/>
                </a:lnTo>
                <a:lnTo>
                  <a:pt x="3836" y="2111"/>
                </a:lnTo>
                <a:lnTo>
                  <a:pt x="3837" y="2109"/>
                </a:lnTo>
                <a:lnTo>
                  <a:pt x="3839" y="2106"/>
                </a:lnTo>
                <a:lnTo>
                  <a:pt x="3844" y="2106"/>
                </a:lnTo>
                <a:lnTo>
                  <a:pt x="3847" y="2102"/>
                </a:lnTo>
                <a:lnTo>
                  <a:pt x="3851" y="2094"/>
                </a:lnTo>
                <a:lnTo>
                  <a:pt x="3858" y="2081"/>
                </a:lnTo>
                <a:lnTo>
                  <a:pt x="3861" y="2080"/>
                </a:lnTo>
                <a:lnTo>
                  <a:pt x="3864" y="2079"/>
                </a:lnTo>
                <a:lnTo>
                  <a:pt x="3867" y="2079"/>
                </a:lnTo>
                <a:lnTo>
                  <a:pt x="3870" y="2078"/>
                </a:lnTo>
                <a:lnTo>
                  <a:pt x="3871" y="2077"/>
                </a:lnTo>
                <a:lnTo>
                  <a:pt x="3872" y="2075"/>
                </a:lnTo>
                <a:lnTo>
                  <a:pt x="3875" y="2071"/>
                </a:lnTo>
                <a:lnTo>
                  <a:pt x="3878" y="2066"/>
                </a:lnTo>
                <a:lnTo>
                  <a:pt x="3879" y="2065"/>
                </a:lnTo>
                <a:lnTo>
                  <a:pt x="3881" y="2064"/>
                </a:lnTo>
                <a:lnTo>
                  <a:pt x="3883" y="2064"/>
                </a:lnTo>
                <a:lnTo>
                  <a:pt x="3885" y="2064"/>
                </a:lnTo>
                <a:lnTo>
                  <a:pt x="3887" y="2064"/>
                </a:lnTo>
                <a:lnTo>
                  <a:pt x="3889" y="2064"/>
                </a:lnTo>
                <a:lnTo>
                  <a:pt x="3894" y="2060"/>
                </a:lnTo>
                <a:lnTo>
                  <a:pt x="3900" y="2055"/>
                </a:lnTo>
                <a:lnTo>
                  <a:pt x="3905" y="2049"/>
                </a:lnTo>
                <a:lnTo>
                  <a:pt x="3909" y="2044"/>
                </a:lnTo>
                <a:lnTo>
                  <a:pt x="3910" y="2042"/>
                </a:lnTo>
                <a:lnTo>
                  <a:pt x="3910" y="2038"/>
                </a:lnTo>
                <a:lnTo>
                  <a:pt x="3911" y="2035"/>
                </a:lnTo>
                <a:lnTo>
                  <a:pt x="3911" y="2034"/>
                </a:lnTo>
                <a:lnTo>
                  <a:pt x="3912" y="2033"/>
                </a:lnTo>
                <a:lnTo>
                  <a:pt x="3913" y="2032"/>
                </a:lnTo>
                <a:lnTo>
                  <a:pt x="3915" y="2031"/>
                </a:lnTo>
                <a:lnTo>
                  <a:pt x="3919" y="2030"/>
                </a:lnTo>
                <a:lnTo>
                  <a:pt x="3923" y="2030"/>
                </a:lnTo>
                <a:lnTo>
                  <a:pt x="3924" y="2029"/>
                </a:lnTo>
                <a:lnTo>
                  <a:pt x="3926" y="2027"/>
                </a:lnTo>
                <a:lnTo>
                  <a:pt x="3926" y="2026"/>
                </a:lnTo>
                <a:lnTo>
                  <a:pt x="3926" y="2025"/>
                </a:lnTo>
                <a:lnTo>
                  <a:pt x="3926" y="2022"/>
                </a:lnTo>
                <a:lnTo>
                  <a:pt x="3926" y="2019"/>
                </a:lnTo>
                <a:lnTo>
                  <a:pt x="3926" y="2016"/>
                </a:lnTo>
                <a:lnTo>
                  <a:pt x="3927" y="2015"/>
                </a:lnTo>
                <a:lnTo>
                  <a:pt x="3928" y="2014"/>
                </a:lnTo>
                <a:lnTo>
                  <a:pt x="3932" y="2012"/>
                </a:lnTo>
                <a:lnTo>
                  <a:pt x="3937" y="2010"/>
                </a:lnTo>
                <a:lnTo>
                  <a:pt x="3939" y="2009"/>
                </a:lnTo>
                <a:lnTo>
                  <a:pt x="3940" y="2008"/>
                </a:lnTo>
                <a:lnTo>
                  <a:pt x="3941" y="2004"/>
                </a:lnTo>
                <a:lnTo>
                  <a:pt x="3942" y="2001"/>
                </a:lnTo>
                <a:lnTo>
                  <a:pt x="3942" y="1997"/>
                </a:lnTo>
                <a:lnTo>
                  <a:pt x="3943" y="1994"/>
                </a:lnTo>
                <a:lnTo>
                  <a:pt x="3944" y="1992"/>
                </a:lnTo>
                <a:lnTo>
                  <a:pt x="3947" y="1989"/>
                </a:lnTo>
                <a:lnTo>
                  <a:pt x="3951" y="1985"/>
                </a:lnTo>
                <a:lnTo>
                  <a:pt x="3953" y="1981"/>
                </a:lnTo>
                <a:lnTo>
                  <a:pt x="3954" y="1977"/>
                </a:lnTo>
                <a:lnTo>
                  <a:pt x="3956" y="1970"/>
                </a:lnTo>
                <a:lnTo>
                  <a:pt x="3957" y="1962"/>
                </a:lnTo>
                <a:lnTo>
                  <a:pt x="3960" y="1954"/>
                </a:lnTo>
                <a:lnTo>
                  <a:pt x="3965" y="1954"/>
                </a:lnTo>
                <a:lnTo>
                  <a:pt x="3966" y="1952"/>
                </a:lnTo>
                <a:lnTo>
                  <a:pt x="3967" y="1950"/>
                </a:lnTo>
                <a:lnTo>
                  <a:pt x="3968" y="1945"/>
                </a:lnTo>
                <a:lnTo>
                  <a:pt x="3969" y="1936"/>
                </a:lnTo>
                <a:lnTo>
                  <a:pt x="3971" y="1927"/>
                </a:lnTo>
                <a:lnTo>
                  <a:pt x="3972" y="1922"/>
                </a:lnTo>
                <a:lnTo>
                  <a:pt x="3974" y="1918"/>
                </a:lnTo>
                <a:lnTo>
                  <a:pt x="3975" y="1914"/>
                </a:lnTo>
                <a:lnTo>
                  <a:pt x="3977" y="1911"/>
                </a:lnTo>
                <a:lnTo>
                  <a:pt x="3982" y="1904"/>
                </a:lnTo>
                <a:lnTo>
                  <a:pt x="3987" y="1898"/>
                </a:lnTo>
                <a:lnTo>
                  <a:pt x="3990" y="1892"/>
                </a:lnTo>
                <a:lnTo>
                  <a:pt x="3991" y="1890"/>
                </a:lnTo>
                <a:lnTo>
                  <a:pt x="3991" y="1887"/>
                </a:lnTo>
                <a:lnTo>
                  <a:pt x="3990" y="1884"/>
                </a:lnTo>
                <a:lnTo>
                  <a:pt x="3990" y="1881"/>
                </a:lnTo>
                <a:lnTo>
                  <a:pt x="3996" y="1878"/>
                </a:lnTo>
                <a:lnTo>
                  <a:pt x="3997" y="1876"/>
                </a:lnTo>
                <a:lnTo>
                  <a:pt x="3997" y="1874"/>
                </a:lnTo>
                <a:lnTo>
                  <a:pt x="3996" y="1870"/>
                </a:lnTo>
                <a:lnTo>
                  <a:pt x="3996" y="1865"/>
                </a:lnTo>
                <a:lnTo>
                  <a:pt x="3996" y="1861"/>
                </a:lnTo>
                <a:lnTo>
                  <a:pt x="4002" y="1856"/>
                </a:lnTo>
                <a:lnTo>
                  <a:pt x="4005" y="1828"/>
                </a:lnTo>
                <a:lnTo>
                  <a:pt x="4002" y="1819"/>
                </a:lnTo>
                <a:lnTo>
                  <a:pt x="3996" y="1819"/>
                </a:lnTo>
                <a:lnTo>
                  <a:pt x="3995" y="1820"/>
                </a:lnTo>
                <a:lnTo>
                  <a:pt x="3993" y="1821"/>
                </a:lnTo>
                <a:lnTo>
                  <a:pt x="3988" y="1825"/>
                </a:lnTo>
                <a:lnTo>
                  <a:pt x="3983" y="1828"/>
                </a:lnTo>
                <a:lnTo>
                  <a:pt x="3981" y="1830"/>
                </a:lnTo>
                <a:lnTo>
                  <a:pt x="3979" y="1830"/>
                </a:lnTo>
                <a:lnTo>
                  <a:pt x="3973" y="1831"/>
                </a:lnTo>
                <a:lnTo>
                  <a:pt x="3968" y="1832"/>
                </a:lnTo>
                <a:lnTo>
                  <a:pt x="3957" y="1832"/>
                </a:lnTo>
                <a:lnTo>
                  <a:pt x="3947" y="1833"/>
                </a:lnTo>
                <a:lnTo>
                  <a:pt x="3942" y="1834"/>
                </a:lnTo>
                <a:lnTo>
                  <a:pt x="3937" y="1836"/>
                </a:lnTo>
                <a:lnTo>
                  <a:pt x="3934" y="1838"/>
                </a:lnTo>
                <a:lnTo>
                  <a:pt x="3931" y="1842"/>
                </a:lnTo>
                <a:lnTo>
                  <a:pt x="3927" y="1845"/>
                </a:lnTo>
                <a:lnTo>
                  <a:pt x="3925" y="1847"/>
                </a:lnTo>
                <a:lnTo>
                  <a:pt x="3923" y="1847"/>
                </a:lnTo>
                <a:lnTo>
                  <a:pt x="3919" y="1847"/>
                </a:lnTo>
                <a:lnTo>
                  <a:pt x="3916" y="1847"/>
                </a:lnTo>
                <a:lnTo>
                  <a:pt x="3909" y="1845"/>
                </a:lnTo>
                <a:lnTo>
                  <a:pt x="3901" y="1844"/>
                </a:lnTo>
                <a:lnTo>
                  <a:pt x="3896" y="1844"/>
                </a:lnTo>
                <a:lnTo>
                  <a:pt x="3892" y="1844"/>
                </a:lnTo>
                <a:lnTo>
                  <a:pt x="3887" y="1847"/>
                </a:lnTo>
                <a:lnTo>
                  <a:pt x="3883" y="1849"/>
                </a:lnTo>
                <a:lnTo>
                  <a:pt x="3881" y="1850"/>
                </a:lnTo>
                <a:lnTo>
                  <a:pt x="3879" y="1849"/>
                </a:lnTo>
                <a:lnTo>
                  <a:pt x="3877" y="1848"/>
                </a:lnTo>
                <a:lnTo>
                  <a:pt x="3873" y="1844"/>
                </a:lnTo>
                <a:lnTo>
                  <a:pt x="3870" y="1839"/>
                </a:lnTo>
                <a:lnTo>
                  <a:pt x="3866" y="1834"/>
                </a:lnTo>
                <a:lnTo>
                  <a:pt x="3862" y="1826"/>
                </a:lnTo>
                <a:lnTo>
                  <a:pt x="3860" y="1823"/>
                </a:lnTo>
                <a:lnTo>
                  <a:pt x="3859" y="1822"/>
                </a:lnTo>
                <a:lnTo>
                  <a:pt x="3858" y="1822"/>
                </a:lnTo>
                <a:lnTo>
                  <a:pt x="3853" y="1822"/>
                </a:lnTo>
                <a:lnTo>
                  <a:pt x="3855" y="1819"/>
                </a:lnTo>
                <a:lnTo>
                  <a:pt x="3857" y="1816"/>
                </a:lnTo>
                <a:lnTo>
                  <a:pt x="3860" y="1813"/>
                </a:lnTo>
                <a:lnTo>
                  <a:pt x="3861" y="1811"/>
                </a:lnTo>
                <a:lnTo>
                  <a:pt x="3861" y="1808"/>
                </a:lnTo>
                <a:lnTo>
                  <a:pt x="3861" y="1805"/>
                </a:lnTo>
                <a:lnTo>
                  <a:pt x="3861" y="1802"/>
                </a:lnTo>
                <a:lnTo>
                  <a:pt x="3861" y="1801"/>
                </a:lnTo>
                <a:lnTo>
                  <a:pt x="3861" y="1799"/>
                </a:lnTo>
                <a:lnTo>
                  <a:pt x="3856" y="1796"/>
                </a:lnTo>
                <a:lnTo>
                  <a:pt x="3850" y="1793"/>
                </a:lnTo>
                <a:lnTo>
                  <a:pt x="3845" y="1790"/>
                </a:lnTo>
                <a:lnTo>
                  <a:pt x="3843" y="1788"/>
                </a:lnTo>
                <a:lnTo>
                  <a:pt x="3841" y="1785"/>
                </a:lnTo>
                <a:lnTo>
                  <a:pt x="3841" y="1783"/>
                </a:lnTo>
                <a:lnTo>
                  <a:pt x="3840" y="1781"/>
                </a:lnTo>
                <a:lnTo>
                  <a:pt x="3840" y="1778"/>
                </a:lnTo>
                <a:lnTo>
                  <a:pt x="3840" y="1774"/>
                </a:lnTo>
                <a:lnTo>
                  <a:pt x="3840" y="1773"/>
                </a:lnTo>
                <a:lnTo>
                  <a:pt x="3839" y="1771"/>
                </a:lnTo>
                <a:lnTo>
                  <a:pt x="3835" y="1770"/>
                </a:lnTo>
                <a:lnTo>
                  <a:pt x="3831" y="1769"/>
                </a:lnTo>
                <a:lnTo>
                  <a:pt x="3827" y="1768"/>
                </a:lnTo>
                <a:lnTo>
                  <a:pt x="3826" y="1767"/>
                </a:lnTo>
                <a:lnTo>
                  <a:pt x="3825" y="1766"/>
                </a:lnTo>
                <a:lnTo>
                  <a:pt x="3823" y="1764"/>
                </a:lnTo>
                <a:lnTo>
                  <a:pt x="3823" y="1762"/>
                </a:lnTo>
                <a:lnTo>
                  <a:pt x="3822" y="1757"/>
                </a:lnTo>
                <a:lnTo>
                  <a:pt x="3821" y="1752"/>
                </a:lnTo>
                <a:lnTo>
                  <a:pt x="3819" y="1749"/>
                </a:lnTo>
                <a:lnTo>
                  <a:pt x="3817" y="1748"/>
                </a:lnTo>
                <a:lnTo>
                  <a:pt x="3815" y="1748"/>
                </a:lnTo>
                <a:lnTo>
                  <a:pt x="3812" y="1749"/>
                </a:lnTo>
                <a:lnTo>
                  <a:pt x="3810" y="1749"/>
                </a:lnTo>
                <a:lnTo>
                  <a:pt x="3809" y="1748"/>
                </a:lnTo>
                <a:lnTo>
                  <a:pt x="3808" y="1746"/>
                </a:lnTo>
                <a:lnTo>
                  <a:pt x="3804" y="1741"/>
                </a:lnTo>
                <a:lnTo>
                  <a:pt x="3799" y="1732"/>
                </a:lnTo>
                <a:lnTo>
                  <a:pt x="3797" y="1734"/>
                </a:lnTo>
                <a:lnTo>
                  <a:pt x="3795" y="1735"/>
                </a:lnTo>
                <a:lnTo>
                  <a:pt x="3794" y="1735"/>
                </a:lnTo>
                <a:lnTo>
                  <a:pt x="3794" y="1732"/>
                </a:lnTo>
                <a:lnTo>
                  <a:pt x="3790" y="1731"/>
                </a:lnTo>
                <a:lnTo>
                  <a:pt x="3789" y="1730"/>
                </a:lnTo>
                <a:lnTo>
                  <a:pt x="3788" y="1729"/>
                </a:lnTo>
                <a:lnTo>
                  <a:pt x="3786" y="1723"/>
                </a:lnTo>
                <a:lnTo>
                  <a:pt x="3785" y="1716"/>
                </a:lnTo>
                <a:lnTo>
                  <a:pt x="3784" y="1700"/>
                </a:lnTo>
                <a:lnTo>
                  <a:pt x="3783" y="1685"/>
                </a:lnTo>
                <a:lnTo>
                  <a:pt x="3782" y="1678"/>
                </a:lnTo>
                <a:lnTo>
                  <a:pt x="3781" y="1675"/>
                </a:lnTo>
                <a:lnTo>
                  <a:pt x="3780" y="1673"/>
                </a:lnTo>
                <a:lnTo>
                  <a:pt x="3774" y="1673"/>
                </a:lnTo>
                <a:lnTo>
                  <a:pt x="3761" y="1659"/>
                </a:lnTo>
                <a:lnTo>
                  <a:pt x="3753" y="1650"/>
                </a:lnTo>
                <a:lnTo>
                  <a:pt x="3749" y="1645"/>
                </a:lnTo>
                <a:lnTo>
                  <a:pt x="3747" y="1638"/>
                </a:lnTo>
                <a:lnTo>
                  <a:pt x="3747" y="1631"/>
                </a:lnTo>
                <a:lnTo>
                  <a:pt x="3748" y="1625"/>
                </a:lnTo>
                <a:lnTo>
                  <a:pt x="3749" y="1619"/>
                </a:lnTo>
                <a:lnTo>
                  <a:pt x="3750" y="1607"/>
                </a:lnTo>
                <a:lnTo>
                  <a:pt x="3750" y="1601"/>
                </a:lnTo>
                <a:lnTo>
                  <a:pt x="3749" y="1598"/>
                </a:lnTo>
                <a:lnTo>
                  <a:pt x="3749" y="1594"/>
                </a:lnTo>
                <a:lnTo>
                  <a:pt x="3743" y="1591"/>
                </a:lnTo>
                <a:lnTo>
                  <a:pt x="3743" y="1589"/>
                </a:lnTo>
                <a:lnTo>
                  <a:pt x="3742" y="1588"/>
                </a:lnTo>
                <a:lnTo>
                  <a:pt x="3743" y="1584"/>
                </a:lnTo>
                <a:lnTo>
                  <a:pt x="3743" y="1581"/>
                </a:lnTo>
                <a:lnTo>
                  <a:pt x="3743" y="1579"/>
                </a:lnTo>
                <a:lnTo>
                  <a:pt x="3743" y="1577"/>
                </a:lnTo>
                <a:lnTo>
                  <a:pt x="3740" y="1575"/>
                </a:lnTo>
                <a:lnTo>
                  <a:pt x="3734" y="1571"/>
                </a:lnTo>
                <a:lnTo>
                  <a:pt x="3727" y="1566"/>
                </a:lnTo>
                <a:lnTo>
                  <a:pt x="3725" y="1565"/>
                </a:lnTo>
                <a:lnTo>
                  <a:pt x="3723" y="1563"/>
                </a:lnTo>
                <a:lnTo>
                  <a:pt x="3722" y="1562"/>
                </a:lnTo>
                <a:lnTo>
                  <a:pt x="3722" y="1560"/>
                </a:lnTo>
                <a:lnTo>
                  <a:pt x="3720" y="1556"/>
                </a:lnTo>
                <a:lnTo>
                  <a:pt x="3718" y="1549"/>
                </a:lnTo>
                <a:lnTo>
                  <a:pt x="3717" y="1542"/>
                </a:lnTo>
                <a:lnTo>
                  <a:pt x="3715" y="1535"/>
                </a:lnTo>
                <a:lnTo>
                  <a:pt x="3717" y="1534"/>
                </a:lnTo>
                <a:lnTo>
                  <a:pt x="3720" y="1534"/>
                </a:lnTo>
                <a:lnTo>
                  <a:pt x="3721" y="1533"/>
                </a:lnTo>
                <a:lnTo>
                  <a:pt x="3721" y="1532"/>
                </a:lnTo>
                <a:lnTo>
                  <a:pt x="3720" y="1529"/>
                </a:lnTo>
                <a:lnTo>
                  <a:pt x="3720" y="1527"/>
                </a:lnTo>
                <a:lnTo>
                  <a:pt x="3718" y="1524"/>
                </a:lnTo>
                <a:lnTo>
                  <a:pt x="3714" y="1518"/>
                </a:lnTo>
                <a:lnTo>
                  <a:pt x="3710" y="1512"/>
                </a:lnTo>
                <a:lnTo>
                  <a:pt x="3706" y="1507"/>
                </a:lnTo>
                <a:lnTo>
                  <a:pt x="3702" y="1497"/>
                </a:lnTo>
                <a:lnTo>
                  <a:pt x="3699" y="1488"/>
                </a:lnTo>
                <a:lnTo>
                  <a:pt x="3696" y="1479"/>
                </a:lnTo>
                <a:lnTo>
                  <a:pt x="3692" y="1467"/>
                </a:lnTo>
                <a:lnTo>
                  <a:pt x="3692" y="1466"/>
                </a:lnTo>
                <a:lnTo>
                  <a:pt x="3690" y="1464"/>
                </a:lnTo>
                <a:lnTo>
                  <a:pt x="3687" y="1459"/>
                </a:lnTo>
                <a:lnTo>
                  <a:pt x="3683" y="1454"/>
                </a:lnTo>
                <a:lnTo>
                  <a:pt x="3682" y="1452"/>
                </a:lnTo>
                <a:lnTo>
                  <a:pt x="3681" y="1451"/>
                </a:lnTo>
                <a:lnTo>
                  <a:pt x="3681" y="1448"/>
                </a:lnTo>
                <a:lnTo>
                  <a:pt x="3681" y="1445"/>
                </a:lnTo>
                <a:lnTo>
                  <a:pt x="3682" y="1442"/>
                </a:lnTo>
                <a:lnTo>
                  <a:pt x="3681" y="1440"/>
                </a:lnTo>
                <a:lnTo>
                  <a:pt x="3681" y="1439"/>
                </a:lnTo>
                <a:lnTo>
                  <a:pt x="3679" y="1435"/>
                </a:lnTo>
                <a:lnTo>
                  <a:pt x="3675" y="1432"/>
                </a:lnTo>
                <a:lnTo>
                  <a:pt x="3674" y="1430"/>
                </a:lnTo>
                <a:lnTo>
                  <a:pt x="3672" y="1428"/>
                </a:lnTo>
                <a:lnTo>
                  <a:pt x="3670" y="1422"/>
                </a:lnTo>
                <a:lnTo>
                  <a:pt x="3667" y="1415"/>
                </a:lnTo>
                <a:lnTo>
                  <a:pt x="3667" y="1412"/>
                </a:lnTo>
                <a:lnTo>
                  <a:pt x="3667" y="1411"/>
                </a:lnTo>
                <a:lnTo>
                  <a:pt x="3667" y="1410"/>
                </a:lnTo>
                <a:lnTo>
                  <a:pt x="3668" y="1410"/>
                </a:lnTo>
                <a:lnTo>
                  <a:pt x="3670" y="1411"/>
                </a:lnTo>
                <a:lnTo>
                  <a:pt x="3672" y="1413"/>
                </a:lnTo>
                <a:lnTo>
                  <a:pt x="3673" y="1415"/>
                </a:lnTo>
                <a:lnTo>
                  <a:pt x="3675" y="1420"/>
                </a:lnTo>
                <a:lnTo>
                  <a:pt x="3676" y="1425"/>
                </a:lnTo>
                <a:lnTo>
                  <a:pt x="3677" y="1428"/>
                </a:lnTo>
                <a:lnTo>
                  <a:pt x="3677" y="1429"/>
                </a:lnTo>
                <a:lnTo>
                  <a:pt x="3678" y="1431"/>
                </a:lnTo>
                <a:lnTo>
                  <a:pt x="3681" y="1434"/>
                </a:lnTo>
                <a:lnTo>
                  <a:pt x="3685" y="1438"/>
                </a:lnTo>
                <a:lnTo>
                  <a:pt x="3692" y="1445"/>
                </a:lnTo>
                <a:lnTo>
                  <a:pt x="3694" y="1444"/>
                </a:lnTo>
                <a:lnTo>
                  <a:pt x="3696" y="1443"/>
                </a:lnTo>
                <a:lnTo>
                  <a:pt x="3701" y="1442"/>
                </a:lnTo>
                <a:lnTo>
                  <a:pt x="3701" y="1438"/>
                </a:lnTo>
                <a:lnTo>
                  <a:pt x="3701" y="1434"/>
                </a:lnTo>
                <a:lnTo>
                  <a:pt x="3710" y="1439"/>
                </a:lnTo>
                <a:lnTo>
                  <a:pt x="3716" y="1444"/>
                </a:lnTo>
                <a:lnTo>
                  <a:pt x="3720" y="1449"/>
                </a:lnTo>
                <a:lnTo>
                  <a:pt x="3722" y="1453"/>
                </a:lnTo>
                <a:lnTo>
                  <a:pt x="3726" y="1464"/>
                </a:lnTo>
                <a:lnTo>
                  <a:pt x="3730" y="1471"/>
                </a:lnTo>
                <a:lnTo>
                  <a:pt x="3735" y="1479"/>
                </a:lnTo>
                <a:lnTo>
                  <a:pt x="3736" y="1480"/>
                </a:lnTo>
                <a:lnTo>
                  <a:pt x="3738" y="1481"/>
                </a:lnTo>
                <a:lnTo>
                  <a:pt x="3742" y="1484"/>
                </a:lnTo>
                <a:lnTo>
                  <a:pt x="3746" y="1487"/>
                </a:lnTo>
                <a:lnTo>
                  <a:pt x="3749" y="1490"/>
                </a:lnTo>
                <a:lnTo>
                  <a:pt x="3750" y="1494"/>
                </a:lnTo>
                <a:lnTo>
                  <a:pt x="3751" y="1498"/>
                </a:lnTo>
                <a:lnTo>
                  <a:pt x="3751" y="1506"/>
                </a:lnTo>
                <a:lnTo>
                  <a:pt x="3752" y="1514"/>
                </a:lnTo>
                <a:lnTo>
                  <a:pt x="3753" y="1517"/>
                </a:lnTo>
                <a:lnTo>
                  <a:pt x="3754" y="1521"/>
                </a:lnTo>
                <a:lnTo>
                  <a:pt x="3757" y="1524"/>
                </a:lnTo>
                <a:lnTo>
                  <a:pt x="3760" y="1527"/>
                </a:lnTo>
                <a:lnTo>
                  <a:pt x="3767" y="1533"/>
                </a:lnTo>
                <a:lnTo>
                  <a:pt x="3771" y="1536"/>
                </a:lnTo>
                <a:lnTo>
                  <a:pt x="3773" y="1538"/>
                </a:lnTo>
                <a:lnTo>
                  <a:pt x="3775" y="1540"/>
                </a:lnTo>
                <a:lnTo>
                  <a:pt x="3778" y="1544"/>
                </a:lnTo>
                <a:lnTo>
                  <a:pt x="3779" y="1546"/>
                </a:lnTo>
                <a:lnTo>
                  <a:pt x="3780" y="1549"/>
                </a:lnTo>
                <a:lnTo>
                  <a:pt x="3780" y="1552"/>
                </a:lnTo>
                <a:lnTo>
                  <a:pt x="3779" y="1556"/>
                </a:lnTo>
                <a:lnTo>
                  <a:pt x="3778" y="1559"/>
                </a:lnTo>
                <a:lnTo>
                  <a:pt x="3777" y="1563"/>
                </a:lnTo>
                <a:lnTo>
                  <a:pt x="3777" y="1567"/>
                </a:lnTo>
                <a:lnTo>
                  <a:pt x="3778" y="1577"/>
                </a:lnTo>
                <a:lnTo>
                  <a:pt x="3778" y="1582"/>
                </a:lnTo>
                <a:lnTo>
                  <a:pt x="3779" y="1586"/>
                </a:lnTo>
                <a:lnTo>
                  <a:pt x="3781" y="1588"/>
                </a:lnTo>
                <a:lnTo>
                  <a:pt x="3781" y="1589"/>
                </a:lnTo>
                <a:lnTo>
                  <a:pt x="3782" y="1588"/>
                </a:lnTo>
                <a:lnTo>
                  <a:pt x="3783" y="1597"/>
                </a:lnTo>
                <a:lnTo>
                  <a:pt x="3783" y="1605"/>
                </a:lnTo>
                <a:lnTo>
                  <a:pt x="3783" y="1612"/>
                </a:lnTo>
                <a:lnTo>
                  <a:pt x="3784" y="1616"/>
                </a:lnTo>
                <a:lnTo>
                  <a:pt x="3785" y="1619"/>
                </a:lnTo>
                <a:lnTo>
                  <a:pt x="3788" y="1624"/>
                </a:lnTo>
                <a:lnTo>
                  <a:pt x="3791" y="1627"/>
                </a:lnTo>
                <a:lnTo>
                  <a:pt x="3795" y="1630"/>
                </a:lnTo>
                <a:lnTo>
                  <a:pt x="3800" y="1633"/>
                </a:lnTo>
                <a:lnTo>
                  <a:pt x="3804" y="1635"/>
                </a:lnTo>
                <a:lnTo>
                  <a:pt x="3809" y="1638"/>
                </a:lnTo>
                <a:lnTo>
                  <a:pt x="3813" y="1641"/>
                </a:lnTo>
                <a:lnTo>
                  <a:pt x="3815" y="1643"/>
                </a:lnTo>
                <a:lnTo>
                  <a:pt x="3816" y="1645"/>
                </a:lnTo>
                <a:lnTo>
                  <a:pt x="3818" y="1648"/>
                </a:lnTo>
                <a:lnTo>
                  <a:pt x="3819" y="1653"/>
                </a:lnTo>
                <a:lnTo>
                  <a:pt x="3821" y="1662"/>
                </a:lnTo>
                <a:lnTo>
                  <a:pt x="3822" y="1671"/>
                </a:lnTo>
                <a:lnTo>
                  <a:pt x="3823" y="1675"/>
                </a:lnTo>
                <a:lnTo>
                  <a:pt x="3825" y="1678"/>
                </a:lnTo>
                <a:lnTo>
                  <a:pt x="3830" y="1681"/>
                </a:lnTo>
                <a:lnTo>
                  <a:pt x="3836" y="1684"/>
                </a:lnTo>
                <a:lnTo>
                  <a:pt x="3850" y="1707"/>
                </a:lnTo>
                <a:lnTo>
                  <a:pt x="3850" y="1709"/>
                </a:lnTo>
                <a:lnTo>
                  <a:pt x="3850" y="1712"/>
                </a:lnTo>
                <a:lnTo>
                  <a:pt x="3849" y="1718"/>
                </a:lnTo>
                <a:lnTo>
                  <a:pt x="3847" y="1723"/>
                </a:lnTo>
                <a:lnTo>
                  <a:pt x="3847" y="1729"/>
                </a:lnTo>
                <a:lnTo>
                  <a:pt x="3848" y="1730"/>
                </a:lnTo>
                <a:lnTo>
                  <a:pt x="3848" y="1733"/>
                </a:lnTo>
                <a:lnTo>
                  <a:pt x="3849" y="1742"/>
                </a:lnTo>
                <a:lnTo>
                  <a:pt x="3851" y="1754"/>
                </a:lnTo>
                <a:lnTo>
                  <a:pt x="3852" y="1759"/>
                </a:lnTo>
                <a:lnTo>
                  <a:pt x="3853" y="1763"/>
                </a:lnTo>
                <a:lnTo>
                  <a:pt x="3852" y="1762"/>
                </a:lnTo>
                <a:lnTo>
                  <a:pt x="3851" y="1761"/>
                </a:lnTo>
                <a:lnTo>
                  <a:pt x="3851" y="1762"/>
                </a:lnTo>
                <a:lnTo>
                  <a:pt x="3850" y="1763"/>
                </a:lnTo>
                <a:lnTo>
                  <a:pt x="3850" y="1765"/>
                </a:lnTo>
                <a:lnTo>
                  <a:pt x="3850" y="1766"/>
                </a:lnTo>
                <a:lnTo>
                  <a:pt x="3854" y="1770"/>
                </a:lnTo>
                <a:lnTo>
                  <a:pt x="3857" y="1772"/>
                </a:lnTo>
                <a:lnTo>
                  <a:pt x="3858" y="1774"/>
                </a:lnTo>
                <a:lnTo>
                  <a:pt x="3860" y="1780"/>
                </a:lnTo>
                <a:lnTo>
                  <a:pt x="3860" y="1786"/>
                </a:lnTo>
                <a:lnTo>
                  <a:pt x="3861" y="1790"/>
                </a:lnTo>
                <a:lnTo>
                  <a:pt x="3861" y="1794"/>
                </a:lnTo>
                <a:lnTo>
                  <a:pt x="3862" y="1796"/>
                </a:lnTo>
                <a:lnTo>
                  <a:pt x="3863" y="1797"/>
                </a:lnTo>
                <a:lnTo>
                  <a:pt x="3865" y="1798"/>
                </a:lnTo>
                <a:lnTo>
                  <a:pt x="3867" y="1799"/>
                </a:lnTo>
                <a:lnTo>
                  <a:pt x="3869" y="1799"/>
                </a:lnTo>
                <a:lnTo>
                  <a:pt x="3872" y="1800"/>
                </a:lnTo>
                <a:lnTo>
                  <a:pt x="3881" y="1799"/>
                </a:lnTo>
                <a:lnTo>
                  <a:pt x="3885" y="1798"/>
                </a:lnTo>
                <a:lnTo>
                  <a:pt x="3889" y="1797"/>
                </a:lnTo>
                <a:lnTo>
                  <a:pt x="3893" y="1794"/>
                </a:lnTo>
                <a:lnTo>
                  <a:pt x="3896" y="1792"/>
                </a:lnTo>
                <a:lnTo>
                  <a:pt x="3899" y="1789"/>
                </a:lnTo>
                <a:lnTo>
                  <a:pt x="3902" y="1786"/>
                </a:lnTo>
                <a:lnTo>
                  <a:pt x="3905" y="1784"/>
                </a:lnTo>
                <a:lnTo>
                  <a:pt x="3909" y="1783"/>
                </a:lnTo>
                <a:lnTo>
                  <a:pt x="3911" y="1782"/>
                </a:lnTo>
                <a:lnTo>
                  <a:pt x="3913" y="1782"/>
                </a:lnTo>
                <a:lnTo>
                  <a:pt x="3917" y="1782"/>
                </a:lnTo>
                <a:lnTo>
                  <a:pt x="3922" y="1783"/>
                </a:lnTo>
                <a:lnTo>
                  <a:pt x="3926" y="1783"/>
                </a:lnTo>
                <a:lnTo>
                  <a:pt x="3929" y="1780"/>
                </a:lnTo>
                <a:lnTo>
                  <a:pt x="3932" y="1778"/>
                </a:lnTo>
                <a:lnTo>
                  <a:pt x="3934" y="1777"/>
                </a:lnTo>
                <a:lnTo>
                  <a:pt x="3938" y="1779"/>
                </a:lnTo>
                <a:lnTo>
                  <a:pt x="3941" y="1781"/>
                </a:lnTo>
                <a:lnTo>
                  <a:pt x="3943" y="1782"/>
                </a:lnTo>
                <a:lnTo>
                  <a:pt x="3946" y="1782"/>
                </a:lnTo>
                <a:lnTo>
                  <a:pt x="3950" y="1781"/>
                </a:lnTo>
                <a:lnTo>
                  <a:pt x="3954" y="1780"/>
                </a:lnTo>
                <a:lnTo>
                  <a:pt x="3955" y="1779"/>
                </a:lnTo>
                <a:lnTo>
                  <a:pt x="3956" y="1778"/>
                </a:lnTo>
                <a:lnTo>
                  <a:pt x="3958" y="1774"/>
                </a:lnTo>
                <a:lnTo>
                  <a:pt x="3960" y="1771"/>
                </a:lnTo>
                <a:lnTo>
                  <a:pt x="3962" y="1768"/>
                </a:lnTo>
                <a:lnTo>
                  <a:pt x="3968" y="1765"/>
                </a:lnTo>
                <a:lnTo>
                  <a:pt x="3974" y="1763"/>
                </a:lnTo>
                <a:lnTo>
                  <a:pt x="3987" y="1759"/>
                </a:lnTo>
                <a:lnTo>
                  <a:pt x="3999" y="1755"/>
                </a:lnTo>
                <a:lnTo>
                  <a:pt x="4005" y="1752"/>
                </a:lnTo>
                <a:lnTo>
                  <a:pt x="4010" y="1749"/>
                </a:lnTo>
                <a:lnTo>
                  <a:pt x="4010" y="1746"/>
                </a:lnTo>
                <a:lnTo>
                  <a:pt x="4013" y="1746"/>
                </a:lnTo>
                <a:lnTo>
                  <a:pt x="4016" y="1738"/>
                </a:lnTo>
                <a:lnTo>
                  <a:pt x="4021" y="1738"/>
                </a:lnTo>
                <a:lnTo>
                  <a:pt x="4022" y="1736"/>
                </a:lnTo>
                <a:lnTo>
                  <a:pt x="4021" y="1735"/>
                </a:lnTo>
                <a:lnTo>
                  <a:pt x="4020" y="1731"/>
                </a:lnTo>
                <a:lnTo>
                  <a:pt x="4019" y="1729"/>
                </a:lnTo>
                <a:lnTo>
                  <a:pt x="4019" y="1727"/>
                </a:lnTo>
                <a:lnTo>
                  <a:pt x="4020" y="1725"/>
                </a:lnTo>
                <a:lnTo>
                  <a:pt x="4021" y="1723"/>
                </a:lnTo>
                <a:lnTo>
                  <a:pt x="4024" y="1722"/>
                </a:lnTo>
                <a:lnTo>
                  <a:pt x="4026" y="1720"/>
                </a:lnTo>
                <a:lnTo>
                  <a:pt x="4031" y="1719"/>
                </a:lnTo>
                <a:lnTo>
                  <a:pt x="4043" y="1717"/>
                </a:lnTo>
                <a:lnTo>
                  <a:pt x="4050" y="1715"/>
                </a:lnTo>
                <a:lnTo>
                  <a:pt x="4053" y="1711"/>
                </a:lnTo>
                <a:lnTo>
                  <a:pt x="4056" y="1708"/>
                </a:lnTo>
                <a:lnTo>
                  <a:pt x="4058" y="1707"/>
                </a:lnTo>
                <a:lnTo>
                  <a:pt x="4059" y="1706"/>
                </a:lnTo>
                <a:lnTo>
                  <a:pt x="4060" y="1707"/>
                </a:lnTo>
                <a:lnTo>
                  <a:pt x="4063" y="1708"/>
                </a:lnTo>
                <a:lnTo>
                  <a:pt x="4066" y="1708"/>
                </a:lnTo>
                <a:lnTo>
                  <a:pt x="4067" y="1708"/>
                </a:lnTo>
                <a:lnTo>
                  <a:pt x="4069" y="1707"/>
                </a:lnTo>
                <a:lnTo>
                  <a:pt x="4072" y="1703"/>
                </a:lnTo>
                <a:lnTo>
                  <a:pt x="4073" y="1698"/>
                </a:lnTo>
                <a:lnTo>
                  <a:pt x="4075" y="1693"/>
                </a:lnTo>
                <a:lnTo>
                  <a:pt x="4076" y="1691"/>
                </a:lnTo>
                <a:lnTo>
                  <a:pt x="4078" y="1690"/>
                </a:lnTo>
                <a:lnTo>
                  <a:pt x="4079" y="1689"/>
                </a:lnTo>
                <a:lnTo>
                  <a:pt x="4081" y="1689"/>
                </a:lnTo>
                <a:lnTo>
                  <a:pt x="4087" y="1689"/>
                </a:lnTo>
                <a:lnTo>
                  <a:pt x="4096" y="1690"/>
                </a:lnTo>
                <a:lnTo>
                  <a:pt x="4101" y="1679"/>
                </a:lnTo>
                <a:lnTo>
                  <a:pt x="4103" y="1676"/>
                </a:lnTo>
                <a:lnTo>
                  <a:pt x="4105" y="1674"/>
                </a:lnTo>
                <a:lnTo>
                  <a:pt x="4111" y="1671"/>
                </a:lnTo>
                <a:lnTo>
                  <a:pt x="4124" y="1667"/>
                </a:lnTo>
                <a:lnTo>
                  <a:pt x="4123" y="1666"/>
                </a:lnTo>
                <a:lnTo>
                  <a:pt x="4122" y="1665"/>
                </a:lnTo>
                <a:lnTo>
                  <a:pt x="4122" y="1662"/>
                </a:lnTo>
                <a:lnTo>
                  <a:pt x="4122" y="1652"/>
                </a:lnTo>
                <a:lnTo>
                  <a:pt x="4125" y="1643"/>
                </a:lnTo>
                <a:lnTo>
                  <a:pt x="4126" y="1636"/>
                </a:lnTo>
                <a:lnTo>
                  <a:pt x="4131" y="1636"/>
                </a:lnTo>
                <a:lnTo>
                  <a:pt x="4135" y="1636"/>
                </a:lnTo>
                <a:lnTo>
                  <a:pt x="4137" y="1631"/>
                </a:lnTo>
                <a:lnTo>
                  <a:pt x="4138" y="1625"/>
                </a:lnTo>
                <a:lnTo>
                  <a:pt x="4139" y="1619"/>
                </a:lnTo>
                <a:lnTo>
                  <a:pt x="4139" y="1617"/>
                </a:lnTo>
                <a:lnTo>
                  <a:pt x="4141" y="1614"/>
                </a:lnTo>
                <a:lnTo>
                  <a:pt x="4143" y="1610"/>
                </a:lnTo>
                <a:lnTo>
                  <a:pt x="4145" y="1607"/>
                </a:lnTo>
                <a:lnTo>
                  <a:pt x="4152" y="1599"/>
                </a:lnTo>
                <a:lnTo>
                  <a:pt x="4154" y="1595"/>
                </a:lnTo>
                <a:lnTo>
                  <a:pt x="4157" y="1590"/>
                </a:lnTo>
                <a:lnTo>
                  <a:pt x="4157" y="1588"/>
                </a:lnTo>
                <a:lnTo>
                  <a:pt x="4158" y="1585"/>
                </a:lnTo>
                <a:lnTo>
                  <a:pt x="4158" y="1583"/>
                </a:lnTo>
                <a:lnTo>
                  <a:pt x="4157" y="1580"/>
                </a:lnTo>
                <a:lnTo>
                  <a:pt x="4157" y="1579"/>
                </a:lnTo>
                <a:lnTo>
                  <a:pt x="4156" y="1579"/>
                </a:lnTo>
                <a:lnTo>
                  <a:pt x="4154" y="1578"/>
                </a:lnTo>
                <a:lnTo>
                  <a:pt x="4151" y="1578"/>
                </a:lnTo>
                <a:lnTo>
                  <a:pt x="4149" y="1577"/>
                </a:lnTo>
                <a:lnTo>
                  <a:pt x="4148" y="1576"/>
                </a:lnTo>
                <a:lnTo>
                  <a:pt x="4147" y="1573"/>
                </a:lnTo>
                <a:lnTo>
                  <a:pt x="4145" y="1566"/>
                </a:lnTo>
                <a:lnTo>
                  <a:pt x="4143" y="1559"/>
                </a:lnTo>
                <a:lnTo>
                  <a:pt x="4142" y="1556"/>
                </a:lnTo>
                <a:lnTo>
                  <a:pt x="4141" y="1555"/>
                </a:lnTo>
                <a:lnTo>
                  <a:pt x="4138" y="1553"/>
                </a:lnTo>
                <a:lnTo>
                  <a:pt x="4136" y="1552"/>
                </a:lnTo>
                <a:lnTo>
                  <a:pt x="4133" y="1551"/>
                </a:lnTo>
                <a:lnTo>
                  <a:pt x="4130" y="1550"/>
                </a:lnTo>
                <a:lnTo>
                  <a:pt x="4124" y="1549"/>
                </a:lnTo>
                <a:lnTo>
                  <a:pt x="4121" y="1548"/>
                </a:lnTo>
                <a:lnTo>
                  <a:pt x="4118" y="1546"/>
                </a:lnTo>
                <a:lnTo>
                  <a:pt x="4115" y="1544"/>
                </a:lnTo>
                <a:lnTo>
                  <a:pt x="4112" y="1541"/>
                </a:lnTo>
                <a:lnTo>
                  <a:pt x="4109" y="1539"/>
                </a:lnTo>
                <a:lnTo>
                  <a:pt x="4106" y="1535"/>
                </a:lnTo>
                <a:lnTo>
                  <a:pt x="4102" y="1528"/>
                </a:lnTo>
                <a:lnTo>
                  <a:pt x="4098" y="1520"/>
                </a:lnTo>
                <a:lnTo>
                  <a:pt x="4096" y="1515"/>
                </a:lnTo>
                <a:lnTo>
                  <a:pt x="4095" y="1510"/>
                </a:lnTo>
                <a:lnTo>
                  <a:pt x="4093" y="1504"/>
                </a:lnTo>
                <a:lnTo>
                  <a:pt x="4093" y="1498"/>
                </a:lnTo>
                <a:lnTo>
                  <a:pt x="4089" y="1502"/>
                </a:lnTo>
                <a:lnTo>
                  <a:pt x="4086" y="1505"/>
                </a:lnTo>
                <a:lnTo>
                  <a:pt x="4080" y="1514"/>
                </a:lnTo>
                <a:lnTo>
                  <a:pt x="4077" y="1518"/>
                </a:lnTo>
                <a:lnTo>
                  <a:pt x="4073" y="1521"/>
                </a:lnTo>
                <a:lnTo>
                  <a:pt x="4069" y="1525"/>
                </a:lnTo>
                <a:lnTo>
                  <a:pt x="4065" y="1529"/>
                </a:lnTo>
                <a:lnTo>
                  <a:pt x="4059" y="1532"/>
                </a:lnTo>
                <a:lnTo>
                  <a:pt x="4052" y="1535"/>
                </a:lnTo>
                <a:lnTo>
                  <a:pt x="4050" y="1541"/>
                </a:lnTo>
                <a:lnTo>
                  <a:pt x="4047" y="1541"/>
                </a:lnTo>
                <a:lnTo>
                  <a:pt x="4044" y="1540"/>
                </a:lnTo>
                <a:lnTo>
                  <a:pt x="4041" y="1538"/>
                </a:lnTo>
                <a:lnTo>
                  <a:pt x="4038" y="1536"/>
                </a:lnTo>
                <a:lnTo>
                  <a:pt x="4037" y="1535"/>
                </a:lnTo>
                <a:lnTo>
                  <a:pt x="4035" y="1535"/>
                </a:lnTo>
                <a:lnTo>
                  <a:pt x="4029" y="1535"/>
                </a:lnTo>
                <a:lnTo>
                  <a:pt x="4025" y="1536"/>
                </a:lnTo>
                <a:lnTo>
                  <a:pt x="4021" y="1537"/>
                </a:lnTo>
                <a:lnTo>
                  <a:pt x="4019" y="1537"/>
                </a:lnTo>
                <a:lnTo>
                  <a:pt x="4016" y="1537"/>
                </a:lnTo>
                <a:lnTo>
                  <a:pt x="4005" y="1535"/>
                </a:lnTo>
                <a:lnTo>
                  <a:pt x="4006" y="1524"/>
                </a:lnTo>
                <a:lnTo>
                  <a:pt x="4006" y="1514"/>
                </a:lnTo>
                <a:lnTo>
                  <a:pt x="4006" y="1505"/>
                </a:lnTo>
                <a:lnTo>
                  <a:pt x="4006" y="1501"/>
                </a:lnTo>
                <a:lnTo>
                  <a:pt x="4005" y="1499"/>
                </a:lnTo>
                <a:lnTo>
                  <a:pt x="4004" y="1498"/>
                </a:lnTo>
                <a:lnTo>
                  <a:pt x="4003" y="1498"/>
                </a:lnTo>
                <a:lnTo>
                  <a:pt x="4002" y="1498"/>
                </a:lnTo>
                <a:lnTo>
                  <a:pt x="4000" y="1500"/>
                </a:lnTo>
                <a:lnTo>
                  <a:pt x="3999" y="1502"/>
                </a:lnTo>
                <a:lnTo>
                  <a:pt x="3997" y="1507"/>
                </a:lnTo>
                <a:lnTo>
                  <a:pt x="3993" y="1518"/>
                </a:lnTo>
                <a:lnTo>
                  <a:pt x="3988" y="1518"/>
                </a:lnTo>
                <a:lnTo>
                  <a:pt x="3985" y="1509"/>
                </a:lnTo>
                <a:lnTo>
                  <a:pt x="3982" y="1501"/>
                </a:lnTo>
                <a:lnTo>
                  <a:pt x="3982" y="1499"/>
                </a:lnTo>
                <a:lnTo>
                  <a:pt x="3983" y="1497"/>
                </a:lnTo>
                <a:lnTo>
                  <a:pt x="3984" y="1494"/>
                </a:lnTo>
                <a:lnTo>
                  <a:pt x="3985" y="1491"/>
                </a:lnTo>
                <a:lnTo>
                  <a:pt x="3985" y="1489"/>
                </a:lnTo>
                <a:lnTo>
                  <a:pt x="3985" y="1487"/>
                </a:lnTo>
                <a:lnTo>
                  <a:pt x="3984" y="1486"/>
                </a:lnTo>
                <a:lnTo>
                  <a:pt x="3982" y="1484"/>
                </a:lnTo>
                <a:lnTo>
                  <a:pt x="3978" y="1481"/>
                </a:lnTo>
                <a:lnTo>
                  <a:pt x="3974" y="1479"/>
                </a:lnTo>
                <a:lnTo>
                  <a:pt x="3972" y="1477"/>
                </a:lnTo>
                <a:lnTo>
                  <a:pt x="3971" y="1476"/>
                </a:lnTo>
                <a:lnTo>
                  <a:pt x="3970" y="1474"/>
                </a:lnTo>
                <a:lnTo>
                  <a:pt x="3969" y="1472"/>
                </a:lnTo>
                <a:lnTo>
                  <a:pt x="3968" y="1467"/>
                </a:lnTo>
                <a:lnTo>
                  <a:pt x="3967" y="1463"/>
                </a:lnTo>
                <a:lnTo>
                  <a:pt x="3965" y="1459"/>
                </a:lnTo>
                <a:lnTo>
                  <a:pt x="3963" y="1457"/>
                </a:lnTo>
                <a:lnTo>
                  <a:pt x="3959" y="1455"/>
                </a:lnTo>
                <a:lnTo>
                  <a:pt x="3956" y="1453"/>
                </a:lnTo>
                <a:lnTo>
                  <a:pt x="3954" y="1451"/>
                </a:lnTo>
                <a:lnTo>
                  <a:pt x="3953" y="1448"/>
                </a:lnTo>
                <a:lnTo>
                  <a:pt x="3953" y="1446"/>
                </a:lnTo>
                <a:lnTo>
                  <a:pt x="3952" y="1441"/>
                </a:lnTo>
                <a:lnTo>
                  <a:pt x="3952" y="1436"/>
                </a:lnTo>
                <a:lnTo>
                  <a:pt x="3951" y="1431"/>
                </a:lnTo>
                <a:lnTo>
                  <a:pt x="3949" y="1427"/>
                </a:lnTo>
                <a:lnTo>
                  <a:pt x="3946" y="1424"/>
                </a:lnTo>
                <a:lnTo>
                  <a:pt x="3942" y="1420"/>
                </a:lnTo>
                <a:lnTo>
                  <a:pt x="3940" y="1417"/>
                </a:lnTo>
                <a:lnTo>
                  <a:pt x="3941" y="1415"/>
                </a:lnTo>
                <a:lnTo>
                  <a:pt x="3942" y="1414"/>
                </a:lnTo>
                <a:lnTo>
                  <a:pt x="3942" y="1411"/>
                </a:lnTo>
                <a:lnTo>
                  <a:pt x="3942" y="1407"/>
                </a:lnTo>
                <a:lnTo>
                  <a:pt x="3943" y="1403"/>
                </a:lnTo>
                <a:lnTo>
                  <a:pt x="3948" y="1404"/>
                </a:lnTo>
                <a:lnTo>
                  <a:pt x="3951" y="1404"/>
                </a:lnTo>
                <a:lnTo>
                  <a:pt x="3952" y="1403"/>
                </a:lnTo>
                <a:lnTo>
                  <a:pt x="3952" y="1402"/>
                </a:lnTo>
                <a:lnTo>
                  <a:pt x="3951" y="1400"/>
                </a:lnTo>
                <a:lnTo>
                  <a:pt x="3950" y="1398"/>
                </a:lnTo>
                <a:lnTo>
                  <a:pt x="3945" y="1391"/>
                </a:lnTo>
                <a:lnTo>
                  <a:pt x="3953" y="1395"/>
                </a:lnTo>
                <a:lnTo>
                  <a:pt x="3960" y="1400"/>
                </a:lnTo>
                <a:lnTo>
                  <a:pt x="3960" y="1398"/>
                </a:lnTo>
                <a:lnTo>
                  <a:pt x="3959" y="1396"/>
                </a:lnTo>
                <a:lnTo>
                  <a:pt x="3959" y="1395"/>
                </a:lnTo>
                <a:lnTo>
                  <a:pt x="3960" y="1394"/>
                </a:lnTo>
                <a:lnTo>
                  <a:pt x="3962" y="1394"/>
                </a:lnTo>
                <a:lnTo>
                  <a:pt x="3965" y="1396"/>
                </a:lnTo>
                <a:lnTo>
                  <a:pt x="3969" y="1399"/>
                </a:lnTo>
                <a:lnTo>
                  <a:pt x="3973" y="1402"/>
                </a:lnTo>
                <a:lnTo>
                  <a:pt x="3975" y="1402"/>
                </a:lnTo>
                <a:lnTo>
                  <a:pt x="3976" y="1403"/>
                </a:lnTo>
                <a:lnTo>
                  <a:pt x="3978" y="1402"/>
                </a:lnTo>
                <a:lnTo>
                  <a:pt x="3980" y="1400"/>
                </a:lnTo>
                <a:lnTo>
                  <a:pt x="3983" y="1398"/>
                </a:lnTo>
                <a:lnTo>
                  <a:pt x="3985" y="1397"/>
                </a:lnTo>
                <a:lnTo>
                  <a:pt x="3989" y="1406"/>
                </a:lnTo>
                <a:lnTo>
                  <a:pt x="3992" y="1415"/>
                </a:lnTo>
                <a:lnTo>
                  <a:pt x="3999" y="1434"/>
                </a:lnTo>
                <a:lnTo>
                  <a:pt x="4005" y="1436"/>
                </a:lnTo>
                <a:lnTo>
                  <a:pt x="4005" y="1438"/>
                </a:lnTo>
                <a:lnTo>
                  <a:pt x="4004" y="1441"/>
                </a:lnTo>
                <a:lnTo>
                  <a:pt x="4004" y="1443"/>
                </a:lnTo>
                <a:lnTo>
                  <a:pt x="4005" y="1445"/>
                </a:lnTo>
                <a:lnTo>
                  <a:pt x="4007" y="1446"/>
                </a:lnTo>
                <a:lnTo>
                  <a:pt x="4009" y="1446"/>
                </a:lnTo>
                <a:lnTo>
                  <a:pt x="4011" y="1446"/>
                </a:lnTo>
                <a:lnTo>
                  <a:pt x="4012" y="1447"/>
                </a:lnTo>
                <a:lnTo>
                  <a:pt x="4013" y="1448"/>
                </a:lnTo>
                <a:lnTo>
                  <a:pt x="4013" y="1450"/>
                </a:lnTo>
                <a:lnTo>
                  <a:pt x="4013" y="1453"/>
                </a:lnTo>
                <a:lnTo>
                  <a:pt x="4012" y="1456"/>
                </a:lnTo>
                <a:lnTo>
                  <a:pt x="4013" y="1458"/>
                </a:lnTo>
                <a:lnTo>
                  <a:pt x="4013" y="1459"/>
                </a:lnTo>
                <a:lnTo>
                  <a:pt x="4015" y="1460"/>
                </a:lnTo>
                <a:lnTo>
                  <a:pt x="4018" y="1462"/>
                </a:lnTo>
                <a:lnTo>
                  <a:pt x="4022" y="1463"/>
                </a:lnTo>
                <a:lnTo>
                  <a:pt x="4024" y="1465"/>
                </a:lnTo>
                <a:lnTo>
                  <a:pt x="4025" y="1466"/>
                </a:lnTo>
                <a:lnTo>
                  <a:pt x="4024" y="1469"/>
                </a:lnTo>
                <a:lnTo>
                  <a:pt x="4024" y="1471"/>
                </a:lnTo>
                <a:lnTo>
                  <a:pt x="4024" y="1473"/>
                </a:lnTo>
                <a:lnTo>
                  <a:pt x="4038" y="1484"/>
                </a:lnTo>
                <a:lnTo>
                  <a:pt x="4042" y="1486"/>
                </a:lnTo>
                <a:lnTo>
                  <a:pt x="4047" y="1487"/>
                </a:lnTo>
                <a:lnTo>
                  <a:pt x="4057" y="1489"/>
                </a:lnTo>
                <a:lnTo>
                  <a:pt x="4069" y="1490"/>
                </a:lnTo>
                <a:lnTo>
                  <a:pt x="4076" y="1486"/>
                </a:lnTo>
                <a:lnTo>
                  <a:pt x="4084" y="1483"/>
                </a:lnTo>
                <a:lnTo>
                  <a:pt x="4098" y="1476"/>
                </a:lnTo>
                <a:lnTo>
                  <a:pt x="4097" y="1475"/>
                </a:lnTo>
                <a:lnTo>
                  <a:pt x="4097" y="1474"/>
                </a:lnTo>
                <a:lnTo>
                  <a:pt x="4098" y="1473"/>
                </a:lnTo>
                <a:lnTo>
                  <a:pt x="4101" y="1473"/>
                </a:lnTo>
                <a:lnTo>
                  <a:pt x="4102" y="1474"/>
                </a:lnTo>
                <a:lnTo>
                  <a:pt x="4104" y="1475"/>
                </a:lnTo>
                <a:lnTo>
                  <a:pt x="4107" y="1477"/>
                </a:lnTo>
                <a:lnTo>
                  <a:pt x="4110" y="1479"/>
                </a:lnTo>
                <a:lnTo>
                  <a:pt x="4111" y="1480"/>
                </a:lnTo>
                <a:lnTo>
                  <a:pt x="4112" y="1481"/>
                </a:lnTo>
                <a:lnTo>
                  <a:pt x="4114" y="1485"/>
                </a:lnTo>
                <a:lnTo>
                  <a:pt x="4114" y="1488"/>
                </a:lnTo>
                <a:lnTo>
                  <a:pt x="4115" y="1495"/>
                </a:lnTo>
                <a:lnTo>
                  <a:pt x="4115" y="1498"/>
                </a:lnTo>
                <a:lnTo>
                  <a:pt x="4115" y="1502"/>
                </a:lnTo>
                <a:lnTo>
                  <a:pt x="4116" y="1504"/>
                </a:lnTo>
                <a:lnTo>
                  <a:pt x="4118" y="1507"/>
                </a:lnTo>
                <a:lnTo>
                  <a:pt x="4121" y="1509"/>
                </a:lnTo>
                <a:lnTo>
                  <a:pt x="4124" y="1511"/>
                </a:lnTo>
                <a:lnTo>
                  <a:pt x="4128" y="1513"/>
                </a:lnTo>
                <a:lnTo>
                  <a:pt x="4131" y="1514"/>
                </a:lnTo>
                <a:lnTo>
                  <a:pt x="4139" y="1515"/>
                </a:lnTo>
                <a:lnTo>
                  <a:pt x="4147" y="1515"/>
                </a:lnTo>
                <a:lnTo>
                  <a:pt x="4155" y="1515"/>
                </a:lnTo>
                <a:lnTo>
                  <a:pt x="4162" y="1515"/>
                </a:lnTo>
                <a:lnTo>
                  <a:pt x="4169" y="1515"/>
                </a:lnTo>
                <a:lnTo>
                  <a:pt x="4174" y="1515"/>
                </a:lnTo>
                <a:lnTo>
                  <a:pt x="4175" y="1516"/>
                </a:lnTo>
                <a:lnTo>
                  <a:pt x="4176" y="1517"/>
                </a:lnTo>
                <a:lnTo>
                  <a:pt x="4179" y="1520"/>
                </a:lnTo>
                <a:lnTo>
                  <a:pt x="4183" y="1524"/>
                </a:lnTo>
                <a:lnTo>
                  <a:pt x="4184" y="1524"/>
                </a:lnTo>
                <a:lnTo>
                  <a:pt x="4187" y="1523"/>
                </a:lnTo>
                <a:lnTo>
                  <a:pt x="4194" y="1523"/>
                </a:lnTo>
                <a:lnTo>
                  <a:pt x="4204" y="1521"/>
                </a:lnTo>
                <a:lnTo>
                  <a:pt x="4230" y="1517"/>
                </a:lnTo>
                <a:lnTo>
                  <a:pt x="4244" y="1514"/>
                </a:lnTo>
                <a:lnTo>
                  <a:pt x="4250" y="1514"/>
                </a:lnTo>
                <a:lnTo>
                  <a:pt x="4256" y="1513"/>
                </a:lnTo>
                <a:lnTo>
                  <a:pt x="4267" y="1513"/>
                </a:lnTo>
                <a:lnTo>
                  <a:pt x="4272" y="1514"/>
                </a:lnTo>
                <a:lnTo>
                  <a:pt x="4276" y="1515"/>
                </a:lnTo>
                <a:lnTo>
                  <a:pt x="4284" y="1527"/>
                </a:lnTo>
                <a:lnTo>
                  <a:pt x="4284" y="1528"/>
                </a:lnTo>
                <a:lnTo>
                  <a:pt x="4282" y="1530"/>
                </a:lnTo>
                <a:lnTo>
                  <a:pt x="4280" y="1532"/>
                </a:lnTo>
                <a:lnTo>
                  <a:pt x="4280" y="1534"/>
                </a:lnTo>
                <a:lnTo>
                  <a:pt x="4281" y="1535"/>
                </a:lnTo>
                <a:lnTo>
                  <a:pt x="4282" y="1535"/>
                </a:lnTo>
                <a:lnTo>
                  <a:pt x="4283" y="1536"/>
                </a:lnTo>
                <a:lnTo>
                  <a:pt x="4287" y="1535"/>
                </a:lnTo>
                <a:lnTo>
                  <a:pt x="4290" y="1535"/>
                </a:lnTo>
                <a:lnTo>
                  <a:pt x="4292" y="1535"/>
                </a:lnTo>
                <a:lnTo>
                  <a:pt x="4297" y="1538"/>
                </a:lnTo>
                <a:lnTo>
                  <a:pt x="4299" y="1539"/>
                </a:lnTo>
                <a:lnTo>
                  <a:pt x="4300" y="1540"/>
                </a:lnTo>
                <a:lnTo>
                  <a:pt x="4300" y="1544"/>
                </a:lnTo>
                <a:lnTo>
                  <a:pt x="4299" y="1548"/>
                </a:lnTo>
                <a:lnTo>
                  <a:pt x="4300" y="1550"/>
                </a:lnTo>
                <a:lnTo>
                  <a:pt x="4301" y="1552"/>
                </a:lnTo>
                <a:lnTo>
                  <a:pt x="4318" y="1557"/>
                </a:lnTo>
                <a:lnTo>
                  <a:pt x="4319" y="1559"/>
                </a:lnTo>
                <a:lnTo>
                  <a:pt x="4319" y="1561"/>
                </a:lnTo>
                <a:lnTo>
                  <a:pt x="4320" y="1565"/>
                </a:lnTo>
                <a:lnTo>
                  <a:pt x="4320" y="1570"/>
                </a:lnTo>
                <a:lnTo>
                  <a:pt x="4321" y="1574"/>
                </a:lnTo>
                <a:lnTo>
                  <a:pt x="4334" y="1578"/>
                </a:lnTo>
                <a:lnTo>
                  <a:pt x="4339" y="1579"/>
                </a:lnTo>
                <a:lnTo>
                  <a:pt x="4344" y="1579"/>
                </a:lnTo>
                <a:lnTo>
                  <a:pt x="4348" y="1578"/>
                </a:lnTo>
                <a:lnTo>
                  <a:pt x="4352" y="1576"/>
                </a:lnTo>
                <a:lnTo>
                  <a:pt x="4357" y="1573"/>
                </a:lnTo>
                <a:lnTo>
                  <a:pt x="4363" y="1569"/>
                </a:lnTo>
                <a:lnTo>
                  <a:pt x="4360" y="1574"/>
                </a:lnTo>
                <a:lnTo>
                  <a:pt x="4356" y="1581"/>
                </a:lnTo>
                <a:lnTo>
                  <a:pt x="4353" y="1587"/>
                </a:lnTo>
                <a:lnTo>
                  <a:pt x="4351" y="1589"/>
                </a:lnTo>
                <a:lnTo>
                  <a:pt x="4349" y="1591"/>
                </a:lnTo>
                <a:lnTo>
                  <a:pt x="4345" y="1593"/>
                </a:lnTo>
                <a:lnTo>
                  <a:pt x="4341" y="1593"/>
                </a:lnTo>
                <a:lnTo>
                  <a:pt x="4336" y="1593"/>
                </a:lnTo>
                <a:lnTo>
                  <a:pt x="4332" y="1594"/>
                </a:lnTo>
                <a:lnTo>
                  <a:pt x="4331" y="1596"/>
                </a:lnTo>
                <a:lnTo>
                  <a:pt x="4329" y="1599"/>
                </a:lnTo>
                <a:lnTo>
                  <a:pt x="4329" y="1601"/>
                </a:lnTo>
                <a:lnTo>
                  <a:pt x="4329" y="1602"/>
                </a:lnTo>
                <a:lnTo>
                  <a:pt x="4330" y="1603"/>
                </a:lnTo>
                <a:lnTo>
                  <a:pt x="4332" y="1602"/>
                </a:lnTo>
                <a:lnTo>
                  <a:pt x="4337" y="1611"/>
                </a:lnTo>
                <a:lnTo>
                  <a:pt x="4343" y="1619"/>
                </a:lnTo>
                <a:lnTo>
                  <a:pt x="4350" y="1626"/>
                </a:lnTo>
                <a:lnTo>
                  <a:pt x="4357" y="1633"/>
                </a:lnTo>
                <a:lnTo>
                  <a:pt x="4361" y="1632"/>
                </a:lnTo>
                <a:lnTo>
                  <a:pt x="4365" y="1630"/>
                </a:lnTo>
                <a:lnTo>
                  <a:pt x="4374" y="1627"/>
                </a:lnTo>
                <a:lnTo>
                  <a:pt x="4378" y="1625"/>
                </a:lnTo>
                <a:lnTo>
                  <a:pt x="4381" y="1623"/>
                </a:lnTo>
                <a:lnTo>
                  <a:pt x="4384" y="1620"/>
                </a:lnTo>
                <a:lnTo>
                  <a:pt x="4385" y="1617"/>
                </a:lnTo>
                <a:lnTo>
                  <a:pt x="4386" y="1614"/>
                </a:lnTo>
                <a:lnTo>
                  <a:pt x="4386" y="1612"/>
                </a:lnTo>
                <a:lnTo>
                  <a:pt x="4385" y="1607"/>
                </a:lnTo>
                <a:lnTo>
                  <a:pt x="4385" y="1602"/>
                </a:lnTo>
                <a:lnTo>
                  <a:pt x="4385" y="1599"/>
                </a:lnTo>
                <a:lnTo>
                  <a:pt x="4385" y="1597"/>
                </a:lnTo>
                <a:lnTo>
                  <a:pt x="4394" y="1591"/>
                </a:lnTo>
                <a:lnTo>
                  <a:pt x="4394" y="1594"/>
                </a:lnTo>
                <a:lnTo>
                  <a:pt x="4393" y="1596"/>
                </a:lnTo>
                <a:lnTo>
                  <a:pt x="4392" y="1599"/>
                </a:lnTo>
                <a:lnTo>
                  <a:pt x="4391" y="1603"/>
                </a:lnTo>
                <a:lnTo>
                  <a:pt x="4391" y="1605"/>
                </a:lnTo>
                <a:lnTo>
                  <a:pt x="4396" y="1608"/>
                </a:lnTo>
                <a:lnTo>
                  <a:pt x="4395" y="1612"/>
                </a:lnTo>
                <a:lnTo>
                  <a:pt x="4394" y="1616"/>
                </a:lnTo>
                <a:lnTo>
                  <a:pt x="4394" y="1619"/>
                </a:lnTo>
                <a:lnTo>
                  <a:pt x="4395" y="1621"/>
                </a:lnTo>
                <a:lnTo>
                  <a:pt x="4397" y="1623"/>
                </a:lnTo>
                <a:lnTo>
                  <a:pt x="4399" y="1626"/>
                </a:lnTo>
                <a:lnTo>
                  <a:pt x="4399" y="1628"/>
                </a:lnTo>
                <a:lnTo>
                  <a:pt x="4399" y="1631"/>
                </a:lnTo>
                <a:lnTo>
                  <a:pt x="4399" y="1633"/>
                </a:lnTo>
                <a:lnTo>
                  <a:pt x="4398" y="1636"/>
                </a:lnTo>
                <a:lnTo>
                  <a:pt x="4395" y="1642"/>
                </a:lnTo>
                <a:lnTo>
                  <a:pt x="4392" y="1649"/>
                </a:lnTo>
                <a:lnTo>
                  <a:pt x="4391" y="1652"/>
                </a:lnTo>
                <a:lnTo>
                  <a:pt x="4391" y="1656"/>
                </a:lnTo>
                <a:lnTo>
                  <a:pt x="4395" y="1664"/>
                </a:lnTo>
                <a:lnTo>
                  <a:pt x="4399" y="1673"/>
                </a:lnTo>
                <a:lnTo>
                  <a:pt x="4398" y="1673"/>
                </a:lnTo>
                <a:lnTo>
                  <a:pt x="4398" y="1674"/>
                </a:lnTo>
                <a:lnTo>
                  <a:pt x="4397" y="1676"/>
                </a:lnTo>
                <a:lnTo>
                  <a:pt x="4397" y="1680"/>
                </a:lnTo>
                <a:lnTo>
                  <a:pt x="4398" y="1685"/>
                </a:lnTo>
                <a:lnTo>
                  <a:pt x="4399" y="1690"/>
                </a:lnTo>
                <a:lnTo>
                  <a:pt x="4403" y="1704"/>
                </a:lnTo>
                <a:lnTo>
                  <a:pt x="4408" y="1726"/>
                </a:lnTo>
                <a:lnTo>
                  <a:pt x="4408" y="1730"/>
                </a:lnTo>
                <a:lnTo>
                  <a:pt x="4408" y="1735"/>
                </a:lnTo>
                <a:lnTo>
                  <a:pt x="4407" y="1739"/>
                </a:lnTo>
                <a:lnTo>
                  <a:pt x="4408" y="1743"/>
                </a:lnTo>
                <a:lnTo>
                  <a:pt x="4409" y="1748"/>
                </a:lnTo>
                <a:lnTo>
                  <a:pt x="4411" y="1752"/>
                </a:lnTo>
                <a:lnTo>
                  <a:pt x="4416" y="1761"/>
                </a:lnTo>
                <a:lnTo>
                  <a:pt x="4421" y="1771"/>
                </a:lnTo>
                <a:lnTo>
                  <a:pt x="4425" y="1780"/>
                </a:lnTo>
                <a:lnTo>
                  <a:pt x="4427" y="1792"/>
                </a:lnTo>
                <a:lnTo>
                  <a:pt x="4428" y="1804"/>
                </a:lnTo>
                <a:lnTo>
                  <a:pt x="4429" y="1810"/>
                </a:lnTo>
                <a:lnTo>
                  <a:pt x="4430" y="1816"/>
                </a:lnTo>
                <a:lnTo>
                  <a:pt x="4431" y="1822"/>
                </a:lnTo>
                <a:lnTo>
                  <a:pt x="4433" y="1828"/>
                </a:lnTo>
                <a:lnTo>
                  <a:pt x="4437" y="1833"/>
                </a:lnTo>
                <a:lnTo>
                  <a:pt x="4441" y="1840"/>
                </a:lnTo>
                <a:lnTo>
                  <a:pt x="4446" y="1846"/>
                </a:lnTo>
                <a:lnTo>
                  <a:pt x="4450" y="1853"/>
                </a:lnTo>
                <a:lnTo>
                  <a:pt x="4452" y="1858"/>
                </a:lnTo>
                <a:lnTo>
                  <a:pt x="4452" y="1863"/>
                </a:lnTo>
                <a:lnTo>
                  <a:pt x="4453" y="1868"/>
                </a:lnTo>
                <a:lnTo>
                  <a:pt x="4456" y="1873"/>
                </a:lnTo>
                <a:lnTo>
                  <a:pt x="4461" y="1875"/>
                </a:lnTo>
                <a:lnTo>
                  <a:pt x="4462" y="1878"/>
                </a:lnTo>
                <a:lnTo>
                  <a:pt x="4462" y="1880"/>
                </a:lnTo>
                <a:lnTo>
                  <a:pt x="4461" y="1882"/>
                </a:lnTo>
                <a:lnTo>
                  <a:pt x="4460" y="1883"/>
                </a:lnTo>
                <a:lnTo>
                  <a:pt x="4459" y="1885"/>
                </a:lnTo>
                <a:lnTo>
                  <a:pt x="4458" y="1887"/>
                </a:lnTo>
                <a:lnTo>
                  <a:pt x="4458" y="1889"/>
                </a:lnTo>
                <a:lnTo>
                  <a:pt x="4459" y="1890"/>
                </a:lnTo>
                <a:lnTo>
                  <a:pt x="4460" y="1892"/>
                </a:lnTo>
                <a:lnTo>
                  <a:pt x="4464" y="1896"/>
                </a:lnTo>
                <a:lnTo>
                  <a:pt x="4470" y="1903"/>
                </a:lnTo>
                <a:lnTo>
                  <a:pt x="4473" y="1908"/>
                </a:lnTo>
                <a:lnTo>
                  <a:pt x="4475" y="1912"/>
                </a:lnTo>
                <a:lnTo>
                  <a:pt x="4476" y="1914"/>
                </a:lnTo>
                <a:lnTo>
                  <a:pt x="4477" y="1916"/>
                </a:lnTo>
                <a:lnTo>
                  <a:pt x="4477" y="1918"/>
                </a:lnTo>
                <a:lnTo>
                  <a:pt x="4478" y="1920"/>
                </a:lnTo>
                <a:lnTo>
                  <a:pt x="4482" y="1920"/>
                </a:lnTo>
                <a:lnTo>
                  <a:pt x="4486" y="1920"/>
                </a:lnTo>
                <a:lnTo>
                  <a:pt x="4490" y="1912"/>
                </a:lnTo>
                <a:lnTo>
                  <a:pt x="4493" y="1906"/>
                </a:lnTo>
                <a:lnTo>
                  <a:pt x="4495" y="1903"/>
                </a:lnTo>
                <a:lnTo>
                  <a:pt x="4497" y="1903"/>
                </a:lnTo>
                <a:lnTo>
                  <a:pt x="4499" y="1902"/>
                </a:lnTo>
                <a:lnTo>
                  <a:pt x="4502" y="1902"/>
                </a:lnTo>
                <a:lnTo>
                  <a:pt x="4503" y="1902"/>
                </a:lnTo>
                <a:lnTo>
                  <a:pt x="4503" y="1901"/>
                </a:lnTo>
                <a:lnTo>
                  <a:pt x="4505" y="1898"/>
                </a:lnTo>
                <a:lnTo>
                  <a:pt x="4506" y="1894"/>
                </a:lnTo>
                <a:lnTo>
                  <a:pt x="4508" y="1888"/>
                </a:lnTo>
                <a:lnTo>
                  <a:pt x="4508" y="1885"/>
                </a:lnTo>
                <a:lnTo>
                  <a:pt x="4510" y="1882"/>
                </a:lnTo>
                <a:lnTo>
                  <a:pt x="4512" y="1880"/>
                </a:lnTo>
                <a:lnTo>
                  <a:pt x="4513" y="1879"/>
                </a:lnTo>
                <a:lnTo>
                  <a:pt x="4515" y="1878"/>
                </a:lnTo>
                <a:lnTo>
                  <a:pt x="4517" y="1878"/>
                </a:lnTo>
                <a:lnTo>
                  <a:pt x="4519" y="1878"/>
                </a:lnTo>
                <a:lnTo>
                  <a:pt x="4521" y="1879"/>
                </a:lnTo>
                <a:lnTo>
                  <a:pt x="4523" y="1878"/>
                </a:lnTo>
                <a:lnTo>
                  <a:pt x="4521" y="1861"/>
                </a:lnTo>
                <a:lnTo>
                  <a:pt x="4520" y="1850"/>
                </a:lnTo>
                <a:lnTo>
                  <a:pt x="4520" y="1842"/>
                </a:lnTo>
                <a:lnTo>
                  <a:pt x="4523" y="1837"/>
                </a:lnTo>
                <a:lnTo>
                  <a:pt x="4526" y="1832"/>
                </a:lnTo>
                <a:lnTo>
                  <a:pt x="4530" y="1826"/>
                </a:lnTo>
                <a:lnTo>
                  <a:pt x="4531" y="1824"/>
                </a:lnTo>
                <a:lnTo>
                  <a:pt x="4531" y="1822"/>
                </a:lnTo>
                <a:lnTo>
                  <a:pt x="4529" y="1815"/>
                </a:lnTo>
                <a:lnTo>
                  <a:pt x="4526" y="1808"/>
                </a:lnTo>
                <a:lnTo>
                  <a:pt x="4525" y="1801"/>
                </a:lnTo>
                <a:lnTo>
                  <a:pt x="4526" y="1788"/>
                </a:lnTo>
                <a:lnTo>
                  <a:pt x="4526" y="1782"/>
                </a:lnTo>
                <a:lnTo>
                  <a:pt x="4527" y="1776"/>
                </a:lnTo>
                <a:lnTo>
                  <a:pt x="4529" y="1771"/>
                </a:lnTo>
                <a:lnTo>
                  <a:pt x="4530" y="1769"/>
                </a:lnTo>
                <a:lnTo>
                  <a:pt x="4531" y="1768"/>
                </a:lnTo>
                <a:lnTo>
                  <a:pt x="4529" y="1762"/>
                </a:lnTo>
                <a:lnTo>
                  <a:pt x="4526" y="1754"/>
                </a:lnTo>
                <a:lnTo>
                  <a:pt x="4527" y="1754"/>
                </a:lnTo>
                <a:lnTo>
                  <a:pt x="4528" y="1752"/>
                </a:lnTo>
                <a:lnTo>
                  <a:pt x="4529" y="1750"/>
                </a:lnTo>
                <a:lnTo>
                  <a:pt x="4530" y="1748"/>
                </a:lnTo>
                <a:lnTo>
                  <a:pt x="4531" y="1746"/>
                </a:lnTo>
                <a:lnTo>
                  <a:pt x="4534" y="1745"/>
                </a:lnTo>
                <a:lnTo>
                  <a:pt x="4537" y="1746"/>
                </a:lnTo>
                <a:lnTo>
                  <a:pt x="4540" y="1746"/>
                </a:lnTo>
                <a:lnTo>
                  <a:pt x="4543" y="1746"/>
                </a:lnTo>
                <a:lnTo>
                  <a:pt x="4544" y="1745"/>
                </a:lnTo>
                <a:lnTo>
                  <a:pt x="4546" y="1744"/>
                </a:lnTo>
                <a:lnTo>
                  <a:pt x="4547" y="1741"/>
                </a:lnTo>
                <a:lnTo>
                  <a:pt x="4549" y="1737"/>
                </a:lnTo>
                <a:lnTo>
                  <a:pt x="4551" y="1735"/>
                </a:lnTo>
                <a:lnTo>
                  <a:pt x="4553" y="1734"/>
                </a:lnTo>
                <a:lnTo>
                  <a:pt x="4555" y="1733"/>
                </a:lnTo>
                <a:lnTo>
                  <a:pt x="4559" y="1732"/>
                </a:lnTo>
                <a:lnTo>
                  <a:pt x="4562" y="1731"/>
                </a:lnTo>
                <a:lnTo>
                  <a:pt x="4564" y="1731"/>
                </a:lnTo>
                <a:lnTo>
                  <a:pt x="4565" y="1729"/>
                </a:lnTo>
                <a:lnTo>
                  <a:pt x="4566" y="1727"/>
                </a:lnTo>
                <a:lnTo>
                  <a:pt x="4567" y="1725"/>
                </a:lnTo>
                <a:lnTo>
                  <a:pt x="4568" y="1720"/>
                </a:lnTo>
                <a:lnTo>
                  <a:pt x="4568" y="1718"/>
                </a:lnTo>
                <a:lnTo>
                  <a:pt x="4568" y="1716"/>
                </a:lnTo>
                <a:lnTo>
                  <a:pt x="4569" y="1714"/>
                </a:lnTo>
                <a:lnTo>
                  <a:pt x="4571" y="1712"/>
                </a:lnTo>
                <a:lnTo>
                  <a:pt x="4573" y="1711"/>
                </a:lnTo>
                <a:lnTo>
                  <a:pt x="4575" y="1711"/>
                </a:lnTo>
                <a:lnTo>
                  <a:pt x="4579" y="1711"/>
                </a:lnTo>
                <a:lnTo>
                  <a:pt x="4583" y="1711"/>
                </a:lnTo>
                <a:lnTo>
                  <a:pt x="4586" y="1710"/>
                </a:lnTo>
                <a:lnTo>
                  <a:pt x="4588" y="1709"/>
                </a:lnTo>
                <a:lnTo>
                  <a:pt x="4588" y="1704"/>
                </a:lnTo>
                <a:lnTo>
                  <a:pt x="4589" y="1702"/>
                </a:lnTo>
                <a:lnTo>
                  <a:pt x="4590" y="1701"/>
                </a:lnTo>
                <a:lnTo>
                  <a:pt x="4594" y="1699"/>
                </a:lnTo>
                <a:lnTo>
                  <a:pt x="4599" y="1697"/>
                </a:lnTo>
                <a:lnTo>
                  <a:pt x="4602" y="1695"/>
                </a:lnTo>
                <a:lnTo>
                  <a:pt x="4604" y="1693"/>
                </a:lnTo>
                <a:lnTo>
                  <a:pt x="4605" y="1689"/>
                </a:lnTo>
                <a:lnTo>
                  <a:pt x="4609" y="1682"/>
                </a:lnTo>
                <a:lnTo>
                  <a:pt x="4612" y="1675"/>
                </a:lnTo>
                <a:lnTo>
                  <a:pt x="4614" y="1672"/>
                </a:lnTo>
                <a:lnTo>
                  <a:pt x="4616" y="1670"/>
                </a:lnTo>
                <a:lnTo>
                  <a:pt x="4618" y="1669"/>
                </a:lnTo>
                <a:lnTo>
                  <a:pt x="4620" y="1669"/>
                </a:lnTo>
                <a:lnTo>
                  <a:pt x="4622" y="1668"/>
                </a:lnTo>
                <a:lnTo>
                  <a:pt x="4624" y="1667"/>
                </a:lnTo>
                <a:lnTo>
                  <a:pt x="4622" y="1664"/>
                </a:lnTo>
                <a:lnTo>
                  <a:pt x="4621" y="1663"/>
                </a:lnTo>
                <a:lnTo>
                  <a:pt x="4622" y="1662"/>
                </a:lnTo>
                <a:lnTo>
                  <a:pt x="4623" y="1661"/>
                </a:lnTo>
                <a:lnTo>
                  <a:pt x="4624" y="1661"/>
                </a:lnTo>
                <a:lnTo>
                  <a:pt x="4627" y="1661"/>
                </a:lnTo>
                <a:lnTo>
                  <a:pt x="4630" y="1662"/>
                </a:lnTo>
                <a:lnTo>
                  <a:pt x="4633" y="1662"/>
                </a:lnTo>
                <a:lnTo>
                  <a:pt x="4639" y="1659"/>
                </a:lnTo>
                <a:lnTo>
                  <a:pt x="4647" y="1653"/>
                </a:lnTo>
                <a:lnTo>
                  <a:pt x="4651" y="1650"/>
                </a:lnTo>
                <a:lnTo>
                  <a:pt x="4654" y="1647"/>
                </a:lnTo>
                <a:lnTo>
                  <a:pt x="4658" y="1642"/>
                </a:lnTo>
                <a:lnTo>
                  <a:pt x="4659" y="1639"/>
                </a:lnTo>
                <a:lnTo>
                  <a:pt x="4658" y="1636"/>
                </a:lnTo>
                <a:lnTo>
                  <a:pt x="4657" y="1635"/>
                </a:lnTo>
                <a:lnTo>
                  <a:pt x="4655" y="1633"/>
                </a:lnTo>
                <a:lnTo>
                  <a:pt x="4654" y="1632"/>
                </a:lnTo>
                <a:lnTo>
                  <a:pt x="4655" y="1631"/>
                </a:lnTo>
                <a:lnTo>
                  <a:pt x="4657" y="1631"/>
                </a:lnTo>
                <a:lnTo>
                  <a:pt x="4658" y="1631"/>
                </a:lnTo>
                <a:lnTo>
                  <a:pt x="4661" y="1625"/>
                </a:lnTo>
                <a:lnTo>
                  <a:pt x="4662" y="1623"/>
                </a:lnTo>
                <a:lnTo>
                  <a:pt x="4663" y="1621"/>
                </a:lnTo>
                <a:lnTo>
                  <a:pt x="4667" y="1619"/>
                </a:lnTo>
                <a:lnTo>
                  <a:pt x="4672" y="1617"/>
                </a:lnTo>
                <a:lnTo>
                  <a:pt x="4672" y="1611"/>
                </a:lnTo>
                <a:lnTo>
                  <a:pt x="4675" y="1611"/>
                </a:lnTo>
                <a:lnTo>
                  <a:pt x="4677" y="1611"/>
                </a:lnTo>
                <a:lnTo>
                  <a:pt x="4680" y="1613"/>
                </a:lnTo>
                <a:lnTo>
                  <a:pt x="4683" y="1614"/>
                </a:lnTo>
                <a:lnTo>
                  <a:pt x="4687" y="1618"/>
                </a:lnTo>
                <a:lnTo>
                  <a:pt x="4689" y="1619"/>
                </a:lnTo>
                <a:lnTo>
                  <a:pt x="4700" y="1613"/>
                </a:lnTo>
                <a:lnTo>
                  <a:pt x="4714" y="1605"/>
                </a:lnTo>
                <a:lnTo>
                  <a:pt x="4713" y="1606"/>
                </a:lnTo>
                <a:lnTo>
                  <a:pt x="4713" y="1607"/>
                </a:lnTo>
                <a:lnTo>
                  <a:pt x="4714" y="1608"/>
                </a:lnTo>
                <a:lnTo>
                  <a:pt x="4715" y="1608"/>
                </a:lnTo>
                <a:lnTo>
                  <a:pt x="4720" y="1608"/>
                </a:lnTo>
                <a:lnTo>
                  <a:pt x="4723" y="1594"/>
                </a:lnTo>
                <a:lnTo>
                  <a:pt x="4726" y="1580"/>
                </a:lnTo>
                <a:lnTo>
                  <a:pt x="4731" y="1583"/>
                </a:lnTo>
                <a:lnTo>
                  <a:pt x="4735" y="1586"/>
                </a:lnTo>
                <a:lnTo>
                  <a:pt x="4739" y="1589"/>
                </a:lnTo>
                <a:lnTo>
                  <a:pt x="4742" y="1591"/>
                </a:lnTo>
                <a:lnTo>
                  <a:pt x="4744" y="1594"/>
                </a:lnTo>
                <a:lnTo>
                  <a:pt x="4745" y="1597"/>
                </a:lnTo>
                <a:lnTo>
                  <a:pt x="4747" y="1602"/>
                </a:lnTo>
                <a:lnTo>
                  <a:pt x="4749" y="1615"/>
                </a:lnTo>
                <a:lnTo>
                  <a:pt x="4749" y="1619"/>
                </a:lnTo>
                <a:lnTo>
                  <a:pt x="4750" y="1623"/>
                </a:lnTo>
                <a:lnTo>
                  <a:pt x="4752" y="1628"/>
                </a:lnTo>
                <a:lnTo>
                  <a:pt x="4754" y="1633"/>
                </a:lnTo>
                <a:lnTo>
                  <a:pt x="4755" y="1635"/>
                </a:lnTo>
                <a:lnTo>
                  <a:pt x="4757" y="1636"/>
                </a:lnTo>
                <a:lnTo>
                  <a:pt x="4759" y="1637"/>
                </a:lnTo>
                <a:lnTo>
                  <a:pt x="4760" y="1638"/>
                </a:lnTo>
                <a:lnTo>
                  <a:pt x="4760" y="1639"/>
                </a:lnTo>
                <a:lnTo>
                  <a:pt x="4761" y="1642"/>
                </a:lnTo>
                <a:lnTo>
                  <a:pt x="4762" y="1645"/>
                </a:lnTo>
                <a:lnTo>
                  <a:pt x="4762" y="1650"/>
                </a:lnTo>
                <a:lnTo>
                  <a:pt x="4767" y="1650"/>
                </a:lnTo>
                <a:lnTo>
                  <a:pt x="4769" y="1649"/>
                </a:lnTo>
                <a:lnTo>
                  <a:pt x="4769" y="1648"/>
                </a:lnTo>
                <a:lnTo>
                  <a:pt x="4768" y="1647"/>
                </a:lnTo>
                <a:lnTo>
                  <a:pt x="4770" y="1647"/>
                </a:lnTo>
                <a:lnTo>
                  <a:pt x="4772" y="1647"/>
                </a:lnTo>
                <a:lnTo>
                  <a:pt x="4773" y="1646"/>
                </a:lnTo>
                <a:lnTo>
                  <a:pt x="4774" y="1645"/>
                </a:lnTo>
                <a:lnTo>
                  <a:pt x="4779" y="1645"/>
                </a:lnTo>
                <a:lnTo>
                  <a:pt x="4781" y="1654"/>
                </a:lnTo>
                <a:lnTo>
                  <a:pt x="4781" y="1663"/>
                </a:lnTo>
                <a:lnTo>
                  <a:pt x="4782" y="1672"/>
                </a:lnTo>
                <a:lnTo>
                  <a:pt x="4785" y="1681"/>
                </a:lnTo>
                <a:lnTo>
                  <a:pt x="4785" y="1683"/>
                </a:lnTo>
                <a:lnTo>
                  <a:pt x="4787" y="1684"/>
                </a:lnTo>
                <a:lnTo>
                  <a:pt x="4790" y="1687"/>
                </a:lnTo>
                <a:lnTo>
                  <a:pt x="4794" y="1691"/>
                </a:lnTo>
                <a:lnTo>
                  <a:pt x="4795" y="1693"/>
                </a:lnTo>
                <a:lnTo>
                  <a:pt x="4796" y="1695"/>
                </a:lnTo>
                <a:lnTo>
                  <a:pt x="4796" y="1699"/>
                </a:lnTo>
                <a:lnTo>
                  <a:pt x="4795" y="1703"/>
                </a:lnTo>
                <a:lnTo>
                  <a:pt x="4794" y="1706"/>
                </a:lnTo>
                <a:lnTo>
                  <a:pt x="4793" y="1710"/>
                </a:lnTo>
                <a:lnTo>
                  <a:pt x="4790" y="1716"/>
                </a:lnTo>
                <a:lnTo>
                  <a:pt x="4788" y="1718"/>
                </a:lnTo>
                <a:lnTo>
                  <a:pt x="4787" y="1721"/>
                </a:lnTo>
                <a:lnTo>
                  <a:pt x="4787" y="1725"/>
                </a:lnTo>
                <a:lnTo>
                  <a:pt x="4787" y="1729"/>
                </a:lnTo>
                <a:lnTo>
                  <a:pt x="4788" y="1733"/>
                </a:lnTo>
                <a:lnTo>
                  <a:pt x="4787" y="1738"/>
                </a:lnTo>
                <a:lnTo>
                  <a:pt x="4797" y="1738"/>
                </a:lnTo>
                <a:lnTo>
                  <a:pt x="4802" y="1739"/>
                </a:lnTo>
                <a:lnTo>
                  <a:pt x="4808" y="1738"/>
                </a:lnTo>
                <a:lnTo>
                  <a:pt x="4811" y="1738"/>
                </a:lnTo>
                <a:lnTo>
                  <a:pt x="4814" y="1737"/>
                </a:lnTo>
                <a:lnTo>
                  <a:pt x="4817" y="1736"/>
                </a:lnTo>
                <a:lnTo>
                  <a:pt x="4820" y="1735"/>
                </a:lnTo>
                <a:lnTo>
                  <a:pt x="4822" y="1733"/>
                </a:lnTo>
                <a:lnTo>
                  <a:pt x="4824" y="1731"/>
                </a:lnTo>
                <a:lnTo>
                  <a:pt x="4826" y="1729"/>
                </a:lnTo>
                <a:lnTo>
                  <a:pt x="4827" y="1726"/>
                </a:lnTo>
                <a:lnTo>
                  <a:pt x="4827" y="1724"/>
                </a:lnTo>
                <a:lnTo>
                  <a:pt x="4827" y="1721"/>
                </a:lnTo>
                <a:lnTo>
                  <a:pt x="4826" y="1718"/>
                </a:lnTo>
                <a:lnTo>
                  <a:pt x="4826" y="1716"/>
                </a:lnTo>
                <a:lnTo>
                  <a:pt x="4827" y="1715"/>
                </a:lnTo>
                <a:lnTo>
                  <a:pt x="4832" y="1715"/>
                </a:lnTo>
                <a:lnTo>
                  <a:pt x="4838" y="1722"/>
                </a:lnTo>
                <a:lnTo>
                  <a:pt x="4842" y="1727"/>
                </a:lnTo>
                <a:lnTo>
                  <a:pt x="4844" y="1729"/>
                </a:lnTo>
                <a:lnTo>
                  <a:pt x="4849" y="1729"/>
                </a:lnTo>
                <a:lnTo>
                  <a:pt x="4850" y="1732"/>
                </a:lnTo>
                <a:lnTo>
                  <a:pt x="4850" y="1734"/>
                </a:lnTo>
                <a:lnTo>
                  <a:pt x="4850" y="1736"/>
                </a:lnTo>
                <a:lnTo>
                  <a:pt x="4849" y="1738"/>
                </a:lnTo>
                <a:lnTo>
                  <a:pt x="4847" y="1742"/>
                </a:lnTo>
                <a:lnTo>
                  <a:pt x="4846" y="1744"/>
                </a:lnTo>
                <a:lnTo>
                  <a:pt x="4847" y="1746"/>
                </a:lnTo>
                <a:lnTo>
                  <a:pt x="4847" y="1747"/>
                </a:lnTo>
                <a:lnTo>
                  <a:pt x="4848" y="1748"/>
                </a:lnTo>
                <a:lnTo>
                  <a:pt x="4851" y="1750"/>
                </a:lnTo>
                <a:lnTo>
                  <a:pt x="4853" y="1753"/>
                </a:lnTo>
                <a:lnTo>
                  <a:pt x="4855" y="1754"/>
                </a:lnTo>
                <a:lnTo>
                  <a:pt x="4856" y="1758"/>
                </a:lnTo>
                <a:lnTo>
                  <a:pt x="4856" y="1762"/>
                </a:lnTo>
                <a:lnTo>
                  <a:pt x="4856" y="1769"/>
                </a:lnTo>
                <a:lnTo>
                  <a:pt x="4856" y="1776"/>
                </a:lnTo>
                <a:lnTo>
                  <a:pt x="4857" y="1779"/>
                </a:lnTo>
                <a:lnTo>
                  <a:pt x="4858" y="1783"/>
                </a:lnTo>
                <a:lnTo>
                  <a:pt x="4859" y="1785"/>
                </a:lnTo>
                <a:lnTo>
                  <a:pt x="4861" y="1791"/>
                </a:lnTo>
                <a:lnTo>
                  <a:pt x="4866" y="1791"/>
                </a:lnTo>
                <a:lnTo>
                  <a:pt x="4868" y="1798"/>
                </a:lnTo>
                <a:lnTo>
                  <a:pt x="4868" y="1804"/>
                </a:lnTo>
                <a:lnTo>
                  <a:pt x="4869" y="1810"/>
                </a:lnTo>
                <a:lnTo>
                  <a:pt x="4869" y="1816"/>
                </a:lnTo>
                <a:lnTo>
                  <a:pt x="4872" y="1816"/>
                </a:lnTo>
                <a:lnTo>
                  <a:pt x="4872" y="1819"/>
                </a:lnTo>
                <a:lnTo>
                  <a:pt x="4871" y="1822"/>
                </a:lnTo>
                <a:lnTo>
                  <a:pt x="4870" y="1825"/>
                </a:lnTo>
                <a:lnTo>
                  <a:pt x="4869" y="1827"/>
                </a:lnTo>
                <a:lnTo>
                  <a:pt x="4867" y="1830"/>
                </a:lnTo>
                <a:lnTo>
                  <a:pt x="4866" y="1833"/>
                </a:lnTo>
                <a:lnTo>
                  <a:pt x="4875" y="1836"/>
                </a:lnTo>
                <a:lnTo>
                  <a:pt x="4877" y="1847"/>
                </a:lnTo>
                <a:lnTo>
                  <a:pt x="4877" y="1852"/>
                </a:lnTo>
                <a:lnTo>
                  <a:pt x="4877" y="1858"/>
                </a:lnTo>
                <a:lnTo>
                  <a:pt x="4875" y="1858"/>
                </a:lnTo>
                <a:lnTo>
                  <a:pt x="4875" y="1870"/>
                </a:lnTo>
                <a:lnTo>
                  <a:pt x="4875" y="1884"/>
                </a:lnTo>
                <a:lnTo>
                  <a:pt x="4874" y="1886"/>
                </a:lnTo>
                <a:lnTo>
                  <a:pt x="4873" y="1887"/>
                </a:lnTo>
                <a:lnTo>
                  <a:pt x="4870" y="1892"/>
                </a:lnTo>
                <a:lnTo>
                  <a:pt x="4867" y="1897"/>
                </a:lnTo>
                <a:lnTo>
                  <a:pt x="4866" y="1900"/>
                </a:lnTo>
                <a:lnTo>
                  <a:pt x="4866" y="1903"/>
                </a:lnTo>
                <a:lnTo>
                  <a:pt x="4867" y="1906"/>
                </a:lnTo>
                <a:lnTo>
                  <a:pt x="4868" y="1908"/>
                </a:lnTo>
                <a:lnTo>
                  <a:pt x="4871" y="1914"/>
                </a:lnTo>
                <a:lnTo>
                  <a:pt x="4882" y="1926"/>
                </a:lnTo>
                <a:lnTo>
                  <a:pt x="4888" y="1932"/>
                </a:lnTo>
                <a:lnTo>
                  <a:pt x="4893" y="1939"/>
                </a:lnTo>
                <a:lnTo>
                  <a:pt x="4897" y="1945"/>
                </a:lnTo>
                <a:lnTo>
                  <a:pt x="4899" y="1948"/>
                </a:lnTo>
                <a:lnTo>
                  <a:pt x="4900" y="1951"/>
                </a:lnTo>
                <a:lnTo>
                  <a:pt x="4902" y="1960"/>
                </a:lnTo>
                <a:lnTo>
                  <a:pt x="4902" y="1967"/>
                </a:lnTo>
                <a:lnTo>
                  <a:pt x="4902" y="1980"/>
                </a:lnTo>
                <a:lnTo>
                  <a:pt x="4902" y="1986"/>
                </a:lnTo>
                <a:lnTo>
                  <a:pt x="4903" y="1994"/>
                </a:lnTo>
                <a:lnTo>
                  <a:pt x="4906" y="1994"/>
                </a:lnTo>
                <a:lnTo>
                  <a:pt x="4908" y="2008"/>
                </a:lnTo>
                <a:lnTo>
                  <a:pt x="4909" y="2015"/>
                </a:lnTo>
                <a:lnTo>
                  <a:pt x="4910" y="2019"/>
                </a:lnTo>
                <a:lnTo>
                  <a:pt x="4911" y="2022"/>
                </a:lnTo>
                <a:lnTo>
                  <a:pt x="4915" y="2025"/>
                </a:lnTo>
                <a:lnTo>
                  <a:pt x="4918" y="2028"/>
                </a:lnTo>
                <a:lnTo>
                  <a:pt x="4920" y="2030"/>
                </a:lnTo>
                <a:lnTo>
                  <a:pt x="4920" y="2033"/>
                </a:lnTo>
                <a:lnTo>
                  <a:pt x="4919" y="2036"/>
                </a:lnTo>
                <a:lnTo>
                  <a:pt x="4919" y="2039"/>
                </a:lnTo>
                <a:lnTo>
                  <a:pt x="4920" y="2041"/>
                </a:lnTo>
                <a:lnTo>
                  <a:pt x="4920" y="2042"/>
                </a:lnTo>
                <a:lnTo>
                  <a:pt x="4922" y="2043"/>
                </a:lnTo>
                <a:lnTo>
                  <a:pt x="4925" y="2044"/>
                </a:lnTo>
                <a:lnTo>
                  <a:pt x="4928" y="2045"/>
                </a:lnTo>
                <a:lnTo>
                  <a:pt x="4931" y="2047"/>
                </a:lnTo>
                <a:lnTo>
                  <a:pt x="4940" y="2057"/>
                </a:lnTo>
                <a:lnTo>
                  <a:pt x="4944" y="2060"/>
                </a:lnTo>
                <a:lnTo>
                  <a:pt x="4947" y="2062"/>
                </a:lnTo>
                <a:lnTo>
                  <a:pt x="4951" y="2064"/>
                </a:lnTo>
                <a:lnTo>
                  <a:pt x="4956" y="2064"/>
                </a:lnTo>
                <a:lnTo>
                  <a:pt x="4962" y="2063"/>
                </a:lnTo>
                <a:lnTo>
                  <a:pt x="4970" y="2061"/>
                </a:lnTo>
                <a:lnTo>
                  <a:pt x="4969" y="2055"/>
                </a:lnTo>
                <a:lnTo>
                  <a:pt x="4968" y="2050"/>
                </a:lnTo>
                <a:lnTo>
                  <a:pt x="4967" y="2044"/>
                </a:lnTo>
                <a:lnTo>
                  <a:pt x="4965" y="2039"/>
                </a:lnTo>
                <a:lnTo>
                  <a:pt x="4959" y="2039"/>
                </a:lnTo>
                <a:lnTo>
                  <a:pt x="4958" y="2028"/>
                </a:lnTo>
                <a:lnTo>
                  <a:pt x="4956" y="2016"/>
                </a:lnTo>
                <a:lnTo>
                  <a:pt x="4959" y="2016"/>
                </a:lnTo>
                <a:lnTo>
                  <a:pt x="4959" y="2010"/>
                </a:lnTo>
                <a:lnTo>
                  <a:pt x="4958" y="2003"/>
                </a:lnTo>
                <a:lnTo>
                  <a:pt x="4957" y="1997"/>
                </a:lnTo>
                <a:lnTo>
                  <a:pt x="4955" y="1990"/>
                </a:lnTo>
                <a:lnTo>
                  <a:pt x="4953" y="1984"/>
                </a:lnTo>
                <a:lnTo>
                  <a:pt x="4951" y="1978"/>
                </a:lnTo>
                <a:lnTo>
                  <a:pt x="4948" y="1973"/>
                </a:lnTo>
                <a:lnTo>
                  <a:pt x="4945" y="1968"/>
                </a:lnTo>
                <a:lnTo>
                  <a:pt x="4944" y="1967"/>
                </a:lnTo>
                <a:lnTo>
                  <a:pt x="4942" y="1966"/>
                </a:lnTo>
                <a:lnTo>
                  <a:pt x="4938" y="1964"/>
                </a:lnTo>
                <a:lnTo>
                  <a:pt x="4934" y="1962"/>
                </a:lnTo>
                <a:lnTo>
                  <a:pt x="4931" y="1960"/>
                </a:lnTo>
                <a:lnTo>
                  <a:pt x="4929" y="1957"/>
                </a:lnTo>
                <a:lnTo>
                  <a:pt x="4928" y="1955"/>
                </a:lnTo>
                <a:lnTo>
                  <a:pt x="4926" y="1949"/>
                </a:lnTo>
                <a:lnTo>
                  <a:pt x="4923" y="1944"/>
                </a:lnTo>
                <a:lnTo>
                  <a:pt x="4922" y="1942"/>
                </a:lnTo>
                <a:lnTo>
                  <a:pt x="4920" y="1940"/>
                </a:lnTo>
                <a:lnTo>
                  <a:pt x="4918" y="1939"/>
                </a:lnTo>
                <a:lnTo>
                  <a:pt x="4916" y="1938"/>
                </a:lnTo>
                <a:lnTo>
                  <a:pt x="4912" y="1938"/>
                </a:lnTo>
                <a:lnTo>
                  <a:pt x="4908" y="1936"/>
                </a:lnTo>
                <a:lnTo>
                  <a:pt x="4907" y="1936"/>
                </a:lnTo>
                <a:lnTo>
                  <a:pt x="4906" y="1934"/>
                </a:lnTo>
                <a:lnTo>
                  <a:pt x="4904" y="1932"/>
                </a:lnTo>
                <a:lnTo>
                  <a:pt x="4903" y="1929"/>
                </a:lnTo>
                <a:lnTo>
                  <a:pt x="4902" y="1924"/>
                </a:lnTo>
                <a:lnTo>
                  <a:pt x="4902" y="1918"/>
                </a:lnTo>
                <a:lnTo>
                  <a:pt x="4901" y="1915"/>
                </a:lnTo>
                <a:lnTo>
                  <a:pt x="4900" y="1912"/>
                </a:lnTo>
                <a:lnTo>
                  <a:pt x="4892" y="1912"/>
                </a:lnTo>
                <a:lnTo>
                  <a:pt x="4890" y="1906"/>
                </a:lnTo>
                <a:lnTo>
                  <a:pt x="4889" y="1902"/>
                </a:lnTo>
                <a:lnTo>
                  <a:pt x="4888" y="1899"/>
                </a:lnTo>
                <a:lnTo>
                  <a:pt x="4886" y="1895"/>
                </a:lnTo>
                <a:lnTo>
                  <a:pt x="4883" y="1895"/>
                </a:lnTo>
                <a:lnTo>
                  <a:pt x="4883" y="1891"/>
                </a:lnTo>
                <a:lnTo>
                  <a:pt x="4882" y="1888"/>
                </a:lnTo>
                <a:lnTo>
                  <a:pt x="4883" y="1879"/>
                </a:lnTo>
                <a:lnTo>
                  <a:pt x="4885" y="1870"/>
                </a:lnTo>
                <a:lnTo>
                  <a:pt x="4887" y="1861"/>
                </a:lnTo>
                <a:lnTo>
                  <a:pt x="4893" y="1844"/>
                </a:lnTo>
                <a:lnTo>
                  <a:pt x="4897" y="1830"/>
                </a:lnTo>
                <a:lnTo>
                  <a:pt x="4894" y="1808"/>
                </a:lnTo>
                <a:lnTo>
                  <a:pt x="4894" y="1802"/>
                </a:lnTo>
                <a:lnTo>
                  <a:pt x="4900" y="1801"/>
                </a:lnTo>
                <a:lnTo>
                  <a:pt x="4908" y="1799"/>
                </a:lnTo>
                <a:lnTo>
                  <a:pt x="4909" y="1802"/>
                </a:lnTo>
                <a:lnTo>
                  <a:pt x="4910" y="1802"/>
                </a:lnTo>
                <a:lnTo>
                  <a:pt x="4911" y="1802"/>
                </a:lnTo>
                <a:lnTo>
                  <a:pt x="4914" y="1802"/>
                </a:lnTo>
                <a:lnTo>
                  <a:pt x="4914" y="1807"/>
                </a:lnTo>
                <a:lnTo>
                  <a:pt x="4914" y="1810"/>
                </a:lnTo>
                <a:lnTo>
                  <a:pt x="4915" y="1814"/>
                </a:lnTo>
                <a:lnTo>
                  <a:pt x="4916" y="1815"/>
                </a:lnTo>
                <a:lnTo>
                  <a:pt x="4917" y="1816"/>
                </a:lnTo>
                <a:lnTo>
                  <a:pt x="4918" y="1817"/>
                </a:lnTo>
                <a:lnTo>
                  <a:pt x="4920" y="1817"/>
                </a:lnTo>
                <a:lnTo>
                  <a:pt x="4922" y="1817"/>
                </a:lnTo>
                <a:lnTo>
                  <a:pt x="4924" y="1816"/>
                </a:lnTo>
                <a:lnTo>
                  <a:pt x="4931" y="1813"/>
                </a:lnTo>
                <a:lnTo>
                  <a:pt x="4931" y="1814"/>
                </a:lnTo>
                <a:lnTo>
                  <a:pt x="4931" y="1815"/>
                </a:lnTo>
                <a:lnTo>
                  <a:pt x="4931" y="1817"/>
                </a:lnTo>
                <a:lnTo>
                  <a:pt x="4931" y="1820"/>
                </a:lnTo>
                <a:lnTo>
                  <a:pt x="4931" y="1822"/>
                </a:lnTo>
                <a:lnTo>
                  <a:pt x="4932" y="1823"/>
                </a:lnTo>
                <a:lnTo>
                  <a:pt x="4933" y="1824"/>
                </a:lnTo>
                <a:lnTo>
                  <a:pt x="4936" y="1825"/>
                </a:lnTo>
                <a:lnTo>
                  <a:pt x="4940" y="1826"/>
                </a:lnTo>
                <a:lnTo>
                  <a:pt x="4941" y="1827"/>
                </a:lnTo>
                <a:lnTo>
                  <a:pt x="4942" y="1828"/>
                </a:lnTo>
                <a:lnTo>
                  <a:pt x="4943" y="1829"/>
                </a:lnTo>
                <a:lnTo>
                  <a:pt x="4942" y="1832"/>
                </a:lnTo>
                <a:lnTo>
                  <a:pt x="4942" y="1834"/>
                </a:lnTo>
                <a:lnTo>
                  <a:pt x="4942" y="1836"/>
                </a:lnTo>
                <a:lnTo>
                  <a:pt x="4945" y="1836"/>
                </a:lnTo>
                <a:lnTo>
                  <a:pt x="4950" y="1847"/>
                </a:lnTo>
                <a:lnTo>
                  <a:pt x="4956" y="1858"/>
                </a:lnTo>
                <a:lnTo>
                  <a:pt x="4958" y="1857"/>
                </a:lnTo>
                <a:lnTo>
                  <a:pt x="4960" y="1856"/>
                </a:lnTo>
                <a:lnTo>
                  <a:pt x="4962" y="1855"/>
                </a:lnTo>
                <a:lnTo>
                  <a:pt x="4963" y="1855"/>
                </a:lnTo>
                <a:lnTo>
                  <a:pt x="4965" y="1856"/>
                </a:lnTo>
                <a:lnTo>
                  <a:pt x="4962" y="1864"/>
                </a:lnTo>
                <a:lnTo>
                  <a:pt x="4973" y="1868"/>
                </a:lnTo>
                <a:lnTo>
                  <a:pt x="4976" y="1868"/>
                </a:lnTo>
                <a:lnTo>
                  <a:pt x="4979" y="1870"/>
                </a:lnTo>
                <a:lnTo>
                  <a:pt x="4978" y="1880"/>
                </a:lnTo>
                <a:lnTo>
                  <a:pt x="4977" y="1884"/>
                </a:lnTo>
                <a:lnTo>
                  <a:pt x="4977" y="1889"/>
                </a:lnTo>
                <a:lnTo>
                  <a:pt x="4978" y="1892"/>
                </a:lnTo>
                <a:lnTo>
                  <a:pt x="4979" y="1896"/>
                </a:lnTo>
                <a:lnTo>
                  <a:pt x="4980" y="1897"/>
                </a:lnTo>
                <a:lnTo>
                  <a:pt x="4981" y="1898"/>
                </a:lnTo>
                <a:lnTo>
                  <a:pt x="4982" y="1900"/>
                </a:lnTo>
                <a:lnTo>
                  <a:pt x="4984" y="1901"/>
                </a:lnTo>
                <a:lnTo>
                  <a:pt x="4985" y="1901"/>
                </a:lnTo>
                <a:lnTo>
                  <a:pt x="4985" y="1902"/>
                </a:lnTo>
                <a:lnTo>
                  <a:pt x="4983" y="1903"/>
                </a:lnTo>
                <a:lnTo>
                  <a:pt x="4982" y="1904"/>
                </a:lnTo>
                <a:lnTo>
                  <a:pt x="4981" y="1905"/>
                </a:lnTo>
                <a:lnTo>
                  <a:pt x="4982" y="1906"/>
                </a:lnTo>
                <a:lnTo>
                  <a:pt x="4984" y="1904"/>
                </a:lnTo>
                <a:lnTo>
                  <a:pt x="4987" y="1903"/>
                </a:lnTo>
                <a:lnTo>
                  <a:pt x="4993" y="1901"/>
                </a:lnTo>
                <a:lnTo>
                  <a:pt x="4993" y="1895"/>
                </a:lnTo>
                <a:lnTo>
                  <a:pt x="4995" y="1895"/>
                </a:lnTo>
                <a:lnTo>
                  <a:pt x="4997" y="1895"/>
                </a:lnTo>
                <a:lnTo>
                  <a:pt x="4999" y="1895"/>
                </a:lnTo>
                <a:lnTo>
                  <a:pt x="5000" y="1895"/>
                </a:lnTo>
                <a:lnTo>
                  <a:pt x="5001" y="1895"/>
                </a:lnTo>
                <a:lnTo>
                  <a:pt x="5000" y="1893"/>
                </a:lnTo>
                <a:lnTo>
                  <a:pt x="4998" y="1889"/>
                </a:lnTo>
                <a:lnTo>
                  <a:pt x="4997" y="1884"/>
                </a:lnTo>
                <a:lnTo>
                  <a:pt x="4997" y="1882"/>
                </a:lnTo>
                <a:lnTo>
                  <a:pt x="4998" y="1881"/>
                </a:lnTo>
                <a:lnTo>
                  <a:pt x="5002" y="1884"/>
                </a:lnTo>
                <a:lnTo>
                  <a:pt x="5005" y="1886"/>
                </a:lnTo>
                <a:lnTo>
                  <a:pt x="5007" y="1887"/>
                </a:lnTo>
                <a:lnTo>
                  <a:pt x="5007" y="1885"/>
                </a:lnTo>
                <a:lnTo>
                  <a:pt x="5008" y="1883"/>
                </a:lnTo>
                <a:lnTo>
                  <a:pt x="5010" y="1878"/>
                </a:lnTo>
                <a:lnTo>
                  <a:pt x="5005" y="1876"/>
                </a:lnTo>
                <a:lnTo>
                  <a:pt x="5003" y="1875"/>
                </a:lnTo>
                <a:lnTo>
                  <a:pt x="5001" y="1873"/>
                </a:lnTo>
                <a:lnTo>
                  <a:pt x="4998" y="1868"/>
                </a:lnTo>
                <a:lnTo>
                  <a:pt x="4997" y="1865"/>
                </a:lnTo>
                <a:lnTo>
                  <a:pt x="4999" y="1865"/>
                </a:lnTo>
                <a:lnTo>
                  <a:pt x="5004" y="1867"/>
                </a:lnTo>
                <a:lnTo>
                  <a:pt x="5004" y="1870"/>
                </a:lnTo>
                <a:lnTo>
                  <a:pt x="5016" y="1870"/>
                </a:lnTo>
                <a:lnTo>
                  <a:pt x="5024" y="1870"/>
                </a:lnTo>
                <a:lnTo>
                  <a:pt x="5022" y="1867"/>
                </a:lnTo>
                <a:lnTo>
                  <a:pt x="5021" y="1865"/>
                </a:lnTo>
                <a:lnTo>
                  <a:pt x="5021" y="1864"/>
                </a:lnTo>
                <a:lnTo>
                  <a:pt x="5025" y="1863"/>
                </a:lnTo>
                <a:lnTo>
                  <a:pt x="5027" y="1864"/>
                </a:lnTo>
                <a:lnTo>
                  <a:pt x="5028" y="1864"/>
                </a:lnTo>
                <a:lnTo>
                  <a:pt x="5029" y="1864"/>
                </a:lnTo>
                <a:lnTo>
                  <a:pt x="5035" y="1861"/>
                </a:lnTo>
                <a:lnTo>
                  <a:pt x="5041" y="1858"/>
                </a:lnTo>
                <a:lnTo>
                  <a:pt x="5046" y="1854"/>
                </a:lnTo>
                <a:lnTo>
                  <a:pt x="5051" y="1850"/>
                </a:lnTo>
                <a:lnTo>
                  <a:pt x="5055" y="1846"/>
                </a:lnTo>
                <a:lnTo>
                  <a:pt x="5058" y="1842"/>
                </a:lnTo>
                <a:lnTo>
                  <a:pt x="5061" y="1838"/>
                </a:lnTo>
                <a:lnTo>
                  <a:pt x="5063" y="1833"/>
                </a:lnTo>
                <a:lnTo>
                  <a:pt x="5064" y="1828"/>
                </a:lnTo>
                <a:lnTo>
                  <a:pt x="5065" y="1823"/>
                </a:lnTo>
                <a:lnTo>
                  <a:pt x="5066" y="1818"/>
                </a:lnTo>
                <a:lnTo>
                  <a:pt x="5066" y="1812"/>
                </a:lnTo>
                <a:lnTo>
                  <a:pt x="5065" y="1806"/>
                </a:lnTo>
                <a:lnTo>
                  <a:pt x="5063" y="1794"/>
                </a:lnTo>
                <a:lnTo>
                  <a:pt x="5060" y="1780"/>
                </a:lnTo>
                <a:lnTo>
                  <a:pt x="5055" y="1757"/>
                </a:lnTo>
                <a:lnTo>
                  <a:pt x="5054" y="1756"/>
                </a:lnTo>
                <a:lnTo>
                  <a:pt x="5052" y="1755"/>
                </a:lnTo>
                <a:lnTo>
                  <a:pt x="5049" y="1753"/>
                </a:lnTo>
                <a:lnTo>
                  <a:pt x="5045" y="1751"/>
                </a:lnTo>
                <a:lnTo>
                  <a:pt x="5044" y="1750"/>
                </a:lnTo>
                <a:lnTo>
                  <a:pt x="5043" y="1749"/>
                </a:lnTo>
                <a:lnTo>
                  <a:pt x="5043" y="1746"/>
                </a:lnTo>
                <a:lnTo>
                  <a:pt x="5044" y="1743"/>
                </a:lnTo>
                <a:lnTo>
                  <a:pt x="5044" y="1740"/>
                </a:lnTo>
                <a:lnTo>
                  <a:pt x="5043" y="1738"/>
                </a:lnTo>
                <a:lnTo>
                  <a:pt x="5035" y="1730"/>
                </a:lnTo>
                <a:lnTo>
                  <a:pt x="5030" y="1725"/>
                </a:lnTo>
                <a:lnTo>
                  <a:pt x="5028" y="1722"/>
                </a:lnTo>
                <a:lnTo>
                  <a:pt x="5027" y="1721"/>
                </a:lnTo>
                <a:lnTo>
                  <a:pt x="5026" y="1719"/>
                </a:lnTo>
                <a:lnTo>
                  <a:pt x="5027" y="1716"/>
                </a:lnTo>
                <a:lnTo>
                  <a:pt x="5027" y="1714"/>
                </a:lnTo>
                <a:lnTo>
                  <a:pt x="5027" y="1713"/>
                </a:lnTo>
                <a:lnTo>
                  <a:pt x="5027" y="1712"/>
                </a:lnTo>
                <a:lnTo>
                  <a:pt x="5025" y="1711"/>
                </a:lnTo>
                <a:lnTo>
                  <a:pt x="5024" y="1710"/>
                </a:lnTo>
                <a:lnTo>
                  <a:pt x="5020" y="1709"/>
                </a:lnTo>
                <a:lnTo>
                  <a:pt x="5015" y="1708"/>
                </a:lnTo>
                <a:lnTo>
                  <a:pt x="5012" y="1707"/>
                </a:lnTo>
                <a:lnTo>
                  <a:pt x="5012" y="1705"/>
                </a:lnTo>
                <a:lnTo>
                  <a:pt x="5011" y="1704"/>
                </a:lnTo>
                <a:lnTo>
                  <a:pt x="5011" y="1701"/>
                </a:lnTo>
                <a:lnTo>
                  <a:pt x="5011" y="1698"/>
                </a:lnTo>
                <a:lnTo>
                  <a:pt x="5010" y="1695"/>
                </a:lnTo>
                <a:lnTo>
                  <a:pt x="5008" y="1694"/>
                </a:lnTo>
                <a:lnTo>
                  <a:pt x="5005" y="1692"/>
                </a:lnTo>
                <a:lnTo>
                  <a:pt x="5003" y="1691"/>
                </a:lnTo>
                <a:lnTo>
                  <a:pt x="5001" y="1690"/>
                </a:lnTo>
                <a:lnTo>
                  <a:pt x="4999" y="1686"/>
                </a:lnTo>
                <a:lnTo>
                  <a:pt x="4998" y="1681"/>
                </a:lnTo>
                <a:lnTo>
                  <a:pt x="4997" y="1676"/>
                </a:lnTo>
                <a:lnTo>
                  <a:pt x="4997" y="1671"/>
                </a:lnTo>
                <a:lnTo>
                  <a:pt x="4997" y="1666"/>
                </a:lnTo>
                <a:lnTo>
                  <a:pt x="4998" y="1660"/>
                </a:lnTo>
                <a:lnTo>
                  <a:pt x="4999" y="1655"/>
                </a:lnTo>
                <a:lnTo>
                  <a:pt x="5001" y="1650"/>
                </a:lnTo>
                <a:lnTo>
                  <a:pt x="5003" y="1649"/>
                </a:lnTo>
                <a:lnTo>
                  <a:pt x="5005" y="1649"/>
                </a:lnTo>
                <a:lnTo>
                  <a:pt x="5008" y="1648"/>
                </a:lnTo>
                <a:lnTo>
                  <a:pt x="5010" y="1647"/>
                </a:lnTo>
                <a:lnTo>
                  <a:pt x="5011" y="1645"/>
                </a:lnTo>
                <a:lnTo>
                  <a:pt x="5013" y="1643"/>
                </a:lnTo>
                <a:lnTo>
                  <a:pt x="5015" y="1638"/>
                </a:lnTo>
                <a:lnTo>
                  <a:pt x="5018" y="1632"/>
                </a:lnTo>
                <a:lnTo>
                  <a:pt x="5019" y="1630"/>
                </a:lnTo>
                <a:lnTo>
                  <a:pt x="5021" y="1628"/>
                </a:lnTo>
                <a:lnTo>
                  <a:pt x="5030" y="1619"/>
                </a:lnTo>
                <a:lnTo>
                  <a:pt x="5035" y="1616"/>
                </a:lnTo>
                <a:lnTo>
                  <a:pt x="5040" y="1613"/>
                </a:lnTo>
                <a:lnTo>
                  <a:pt x="5044" y="1612"/>
                </a:lnTo>
                <a:lnTo>
                  <a:pt x="5047" y="1611"/>
                </a:lnTo>
                <a:lnTo>
                  <a:pt x="5054" y="1609"/>
                </a:lnTo>
                <a:lnTo>
                  <a:pt x="5062" y="1608"/>
                </a:lnTo>
                <a:lnTo>
                  <a:pt x="5072" y="1608"/>
                </a:lnTo>
                <a:lnTo>
                  <a:pt x="5069" y="1619"/>
                </a:lnTo>
                <a:lnTo>
                  <a:pt x="5070" y="1626"/>
                </a:lnTo>
                <a:lnTo>
                  <a:pt x="5070" y="1629"/>
                </a:lnTo>
                <a:lnTo>
                  <a:pt x="5072" y="1633"/>
                </a:lnTo>
                <a:lnTo>
                  <a:pt x="5077" y="1642"/>
                </a:lnTo>
                <a:lnTo>
                  <a:pt x="5081" y="1639"/>
                </a:lnTo>
                <a:lnTo>
                  <a:pt x="5083" y="1638"/>
                </a:lnTo>
                <a:lnTo>
                  <a:pt x="5084" y="1638"/>
                </a:lnTo>
                <a:lnTo>
                  <a:pt x="5086" y="1639"/>
                </a:lnTo>
                <a:lnTo>
                  <a:pt x="5085" y="1635"/>
                </a:lnTo>
                <a:lnTo>
                  <a:pt x="5086" y="1631"/>
                </a:lnTo>
                <a:lnTo>
                  <a:pt x="5085" y="1631"/>
                </a:lnTo>
                <a:lnTo>
                  <a:pt x="5084" y="1631"/>
                </a:lnTo>
                <a:lnTo>
                  <a:pt x="5082" y="1629"/>
                </a:lnTo>
                <a:lnTo>
                  <a:pt x="5080" y="1625"/>
                </a:lnTo>
                <a:lnTo>
                  <a:pt x="5084" y="1623"/>
                </a:lnTo>
                <a:lnTo>
                  <a:pt x="5088" y="1621"/>
                </a:lnTo>
                <a:lnTo>
                  <a:pt x="5097" y="1617"/>
                </a:lnTo>
                <a:lnTo>
                  <a:pt x="5098" y="1615"/>
                </a:lnTo>
                <a:lnTo>
                  <a:pt x="5100" y="1612"/>
                </a:lnTo>
                <a:lnTo>
                  <a:pt x="5101" y="1610"/>
                </a:lnTo>
                <a:lnTo>
                  <a:pt x="5102" y="1608"/>
                </a:lnTo>
                <a:lnTo>
                  <a:pt x="5106" y="1607"/>
                </a:lnTo>
                <a:lnTo>
                  <a:pt x="5110" y="1606"/>
                </a:lnTo>
                <a:lnTo>
                  <a:pt x="5117" y="1605"/>
                </a:lnTo>
                <a:lnTo>
                  <a:pt x="5125" y="1605"/>
                </a:lnTo>
                <a:lnTo>
                  <a:pt x="5129" y="1604"/>
                </a:lnTo>
                <a:lnTo>
                  <a:pt x="5133" y="1602"/>
                </a:lnTo>
                <a:lnTo>
                  <a:pt x="5135" y="1601"/>
                </a:lnTo>
                <a:lnTo>
                  <a:pt x="5137" y="1599"/>
                </a:lnTo>
                <a:lnTo>
                  <a:pt x="5140" y="1595"/>
                </a:lnTo>
                <a:lnTo>
                  <a:pt x="5145" y="1586"/>
                </a:lnTo>
                <a:lnTo>
                  <a:pt x="5153" y="1594"/>
                </a:lnTo>
                <a:lnTo>
                  <a:pt x="5155" y="1593"/>
                </a:lnTo>
                <a:lnTo>
                  <a:pt x="5158" y="1591"/>
                </a:lnTo>
                <a:lnTo>
                  <a:pt x="5161" y="1589"/>
                </a:lnTo>
                <a:lnTo>
                  <a:pt x="5162" y="1588"/>
                </a:lnTo>
                <a:lnTo>
                  <a:pt x="5168" y="1587"/>
                </a:lnTo>
                <a:lnTo>
                  <a:pt x="5173" y="1586"/>
                </a:lnTo>
                <a:lnTo>
                  <a:pt x="5178" y="1586"/>
                </a:lnTo>
                <a:lnTo>
                  <a:pt x="5184" y="1586"/>
                </a:lnTo>
                <a:lnTo>
                  <a:pt x="5190" y="1583"/>
                </a:lnTo>
                <a:lnTo>
                  <a:pt x="5190" y="1580"/>
                </a:lnTo>
                <a:lnTo>
                  <a:pt x="5190" y="1576"/>
                </a:lnTo>
                <a:lnTo>
                  <a:pt x="5190" y="1569"/>
                </a:lnTo>
                <a:lnTo>
                  <a:pt x="5204" y="1561"/>
                </a:lnTo>
                <a:lnTo>
                  <a:pt x="5218" y="1555"/>
                </a:lnTo>
                <a:lnTo>
                  <a:pt x="5217" y="1549"/>
                </a:lnTo>
                <a:lnTo>
                  <a:pt x="5218" y="1543"/>
                </a:lnTo>
                <a:lnTo>
                  <a:pt x="5220" y="1542"/>
                </a:lnTo>
                <a:lnTo>
                  <a:pt x="5223" y="1542"/>
                </a:lnTo>
                <a:lnTo>
                  <a:pt x="5228" y="1542"/>
                </a:lnTo>
                <a:lnTo>
                  <a:pt x="5233" y="1542"/>
                </a:lnTo>
                <a:lnTo>
                  <a:pt x="5235" y="1542"/>
                </a:lnTo>
                <a:lnTo>
                  <a:pt x="5237" y="1541"/>
                </a:lnTo>
                <a:lnTo>
                  <a:pt x="5235" y="1532"/>
                </a:lnTo>
                <a:lnTo>
                  <a:pt x="5239" y="1530"/>
                </a:lnTo>
                <a:lnTo>
                  <a:pt x="5241" y="1529"/>
                </a:lnTo>
                <a:lnTo>
                  <a:pt x="5240" y="1529"/>
                </a:lnTo>
                <a:lnTo>
                  <a:pt x="5237" y="1529"/>
                </a:lnTo>
                <a:lnTo>
                  <a:pt x="5237" y="1524"/>
                </a:lnTo>
                <a:lnTo>
                  <a:pt x="5243" y="1524"/>
                </a:lnTo>
                <a:lnTo>
                  <a:pt x="5246" y="1524"/>
                </a:lnTo>
                <a:lnTo>
                  <a:pt x="5249" y="1524"/>
                </a:lnTo>
                <a:lnTo>
                  <a:pt x="5248" y="1517"/>
                </a:lnTo>
                <a:lnTo>
                  <a:pt x="5249" y="1511"/>
                </a:lnTo>
                <a:lnTo>
                  <a:pt x="5249" y="1507"/>
                </a:lnTo>
                <a:lnTo>
                  <a:pt x="5249" y="1504"/>
                </a:lnTo>
                <a:lnTo>
                  <a:pt x="5247" y="1503"/>
                </a:lnTo>
                <a:lnTo>
                  <a:pt x="5245" y="1502"/>
                </a:lnTo>
                <a:lnTo>
                  <a:pt x="5244" y="1501"/>
                </a:lnTo>
                <a:lnTo>
                  <a:pt x="5243" y="1500"/>
                </a:lnTo>
                <a:lnTo>
                  <a:pt x="5243" y="1498"/>
                </a:lnTo>
                <a:lnTo>
                  <a:pt x="5246" y="1498"/>
                </a:lnTo>
                <a:lnTo>
                  <a:pt x="5247" y="1495"/>
                </a:lnTo>
                <a:lnTo>
                  <a:pt x="5247" y="1492"/>
                </a:lnTo>
                <a:lnTo>
                  <a:pt x="5247" y="1488"/>
                </a:lnTo>
                <a:lnTo>
                  <a:pt x="5249" y="1484"/>
                </a:lnTo>
                <a:lnTo>
                  <a:pt x="5250" y="1484"/>
                </a:lnTo>
                <a:lnTo>
                  <a:pt x="5253" y="1484"/>
                </a:lnTo>
                <a:lnTo>
                  <a:pt x="5255" y="1484"/>
                </a:lnTo>
                <a:lnTo>
                  <a:pt x="5257" y="1484"/>
                </a:lnTo>
                <a:lnTo>
                  <a:pt x="5259" y="1482"/>
                </a:lnTo>
                <a:lnTo>
                  <a:pt x="5261" y="1479"/>
                </a:lnTo>
                <a:lnTo>
                  <a:pt x="5263" y="1475"/>
                </a:lnTo>
                <a:lnTo>
                  <a:pt x="5266" y="1473"/>
                </a:lnTo>
                <a:lnTo>
                  <a:pt x="5268" y="1473"/>
                </a:lnTo>
                <a:lnTo>
                  <a:pt x="5269" y="1472"/>
                </a:lnTo>
                <a:lnTo>
                  <a:pt x="5269" y="1471"/>
                </a:lnTo>
                <a:lnTo>
                  <a:pt x="5269" y="1468"/>
                </a:lnTo>
                <a:lnTo>
                  <a:pt x="5268" y="1464"/>
                </a:lnTo>
                <a:lnTo>
                  <a:pt x="5268" y="1462"/>
                </a:lnTo>
                <a:lnTo>
                  <a:pt x="5270" y="1460"/>
                </a:lnTo>
                <a:lnTo>
                  <a:pt x="5272" y="1457"/>
                </a:lnTo>
                <a:lnTo>
                  <a:pt x="5275" y="1454"/>
                </a:lnTo>
                <a:lnTo>
                  <a:pt x="5277" y="1451"/>
                </a:lnTo>
                <a:lnTo>
                  <a:pt x="5280" y="1451"/>
                </a:lnTo>
                <a:lnTo>
                  <a:pt x="5281" y="1452"/>
                </a:lnTo>
                <a:lnTo>
                  <a:pt x="5282" y="1452"/>
                </a:lnTo>
                <a:lnTo>
                  <a:pt x="5285" y="1451"/>
                </a:lnTo>
                <a:lnTo>
                  <a:pt x="5283" y="1443"/>
                </a:lnTo>
                <a:lnTo>
                  <a:pt x="5282" y="1439"/>
                </a:lnTo>
                <a:lnTo>
                  <a:pt x="5283" y="1437"/>
                </a:lnTo>
                <a:lnTo>
                  <a:pt x="5283" y="1434"/>
                </a:lnTo>
                <a:lnTo>
                  <a:pt x="5282" y="1428"/>
                </a:lnTo>
                <a:lnTo>
                  <a:pt x="5291" y="1428"/>
                </a:lnTo>
                <a:lnTo>
                  <a:pt x="5293" y="1423"/>
                </a:lnTo>
                <a:lnTo>
                  <a:pt x="5293" y="1420"/>
                </a:lnTo>
                <a:lnTo>
                  <a:pt x="5293" y="1418"/>
                </a:lnTo>
                <a:lnTo>
                  <a:pt x="5292" y="1418"/>
                </a:lnTo>
                <a:lnTo>
                  <a:pt x="5290" y="1418"/>
                </a:lnTo>
                <a:lnTo>
                  <a:pt x="5288" y="1418"/>
                </a:lnTo>
                <a:lnTo>
                  <a:pt x="5297" y="1411"/>
                </a:lnTo>
                <a:lnTo>
                  <a:pt x="5293" y="1407"/>
                </a:lnTo>
                <a:lnTo>
                  <a:pt x="5290" y="1404"/>
                </a:lnTo>
                <a:lnTo>
                  <a:pt x="5288" y="1403"/>
                </a:lnTo>
                <a:lnTo>
                  <a:pt x="5285" y="1403"/>
                </a:lnTo>
                <a:lnTo>
                  <a:pt x="5280" y="1404"/>
                </a:lnTo>
                <a:lnTo>
                  <a:pt x="5277" y="1405"/>
                </a:lnTo>
                <a:lnTo>
                  <a:pt x="5277" y="1406"/>
                </a:lnTo>
                <a:lnTo>
                  <a:pt x="5276" y="1406"/>
                </a:lnTo>
                <a:lnTo>
                  <a:pt x="5275" y="1406"/>
                </a:lnTo>
                <a:lnTo>
                  <a:pt x="5273" y="1404"/>
                </a:lnTo>
                <a:lnTo>
                  <a:pt x="5272" y="1401"/>
                </a:lnTo>
                <a:lnTo>
                  <a:pt x="5271" y="1400"/>
                </a:lnTo>
                <a:lnTo>
                  <a:pt x="5284" y="1392"/>
                </a:lnTo>
                <a:lnTo>
                  <a:pt x="5286" y="1390"/>
                </a:lnTo>
                <a:lnTo>
                  <a:pt x="5288" y="1389"/>
                </a:lnTo>
                <a:lnTo>
                  <a:pt x="5289" y="1387"/>
                </a:lnTo>
                <a:lnTo>
                  <a:pt x="5289" y="1386"/>
                </a:lnTo>
                <a:lnTo>
                  <a:pt x="5290" y="1385"/>
                </a:lnTo>
                <a:lnTo>
                  <a:pt x="5290" y="1383"/>
                </a:lnTo>
                <a:lnTo>
                  <a:pt x="5290" y="1382"/>
                </a:lnTo>
                <a:lnTo>
                  <a:pt x="5289" y="1380"/>
                </a:lnTo>
                <a:lnTo>
                  <a:pt x="5288" y="1377"/>
                </a:lnTo>
                <a:lnTo>
                  <a:pt x="5284" y="1372"/>
                </a:lnTo>
                <a:lnTo>
                  <a:pt x="5277" y="1366"/>
                </a:lnTo>
                <a:lnTo>
                  <a:pt x="5282" y="1366"/>
                </a:lnTo>
                <a:lnTo>
                  <a:pt x="5282" y="1362"/>
                </a:lnTo>
                <a:lnTo>
                  <a:pt x="5282" y="1358"/>
                </a:lnTo>
                <a:lnTo>
                  <a:pt x="5278" y="1352"/>
                </a:lnTo>
                <a:lnTo>
                  <a:pt x="5272" y="1347"/>
                </a:lnTo>
                <a:lnTo>
                  <a:pt x="5266" y="1341"/>
                </a:lnTo>
                <a:lnTo>
                  <a:pt x="5264" y="1338"/>
                </a:lnTo>
                <a:lnTo>
                  <a:pt x="5263" y="1335"/>
                </a:lnTo>
                <a:lnTo>
                  <a:pt x="5263" y="1333"/>
                </a:lnTo>
                <a:lnTo>
                  <a:pt x="5263" y="1329"/>
                </a:lnTo>
                <a:lnTo>
                  <a:pt x="5263" y="1326"/>
                </a:lnTo>
                <a:lnTo>
                  <a:pt x="5263" y="1325"/>
                </a:lnTo>
                <a:lnTo>
                  <a:pt x="5263" y="1324"/>
                </a:lnTo>
                <a:lnTo>
                  <a:pt x="5262" y="1323"/>
                </a:lnTo>
                <a:lnTo>
                  <a:pt x="5261" y="1323"/>
                </a:lnTo>
                <a:lnTo>
                  <a:pt x="5259" y="1322"/>
                </a:lnTo>
                <a:lnTo>
                  <a:pt x="5256" y="1322"/>
                </a:lnTo>
                <a:lnTo>
                  <a:pt x="5254" y="1321"/>
                </a:lnTo>
                <a:lnTo>
                  <a:pt x="5253" y="1320"/>
                </a:lnTo>
                <a:lnTo>
                  <a:pt x="5254" y="1319"/>
                </a:lnTo>
                <a:lnTo>
                  <a:pt x="5256" y="1318"/>
                </a:lnTo>
                <a:lnTo>
                  <a:pt x="5258" y="1317"/>
                </a:lnTo>
                <a:lnTo>
                  <a:pt x="5258" y="1316"/>
                </a:lnTo>
                <a:lnTo>
                  <a:pt x="5257" y="1315"/>
                </a:lnTo>
                <a:lnTo>
                  <a:pt x="5254" y="1313"/>
                </a:lnTo>
                <a:lnTo>
                  <a:pt x="5252" y="1310"/>
                </a:lnTo>
                <a:lnTo>
                  <a:pt x="5249" y="1307"/>
                </a:lnTo>
                <a:lnTo>
                  <a:pt x="5247" y="1302"/>
                </a:lnTo>
                <a:lnTo>
                  <a:pt x="5246" y="1298"/>
                </a:lnTo>
                <a:lnTo>
                  <a:pt x="5245" y="1293"/>
                </a:lnTo>
                <a:lnTo>
                  <a:pt x="5245" y="1287"/>
                </a:lnTo>
                <a:lnTo>
                  <a:pt x="5246" y="1282"/>
                </a:lnTo>
                <a:lnTo>
                  <a:pt x="5247" y="1280"/>
                </a:lnTo>
                <a:lnTo>
                  <a:pt x="5248" y="1278"/>
                </a:lnTo>
                <a:lnTo>
                  <a:pt x="5252" y="1275"/>
                </a:lnTo>
                <a:lnTo>
                  <a:pt x="5257" y="1273"/>
                </a:lnTo>
                <a:lnTo>
                  <a:pt x="5259" y="1272"/>
                </a:lnTo>
                <a:lnTo>
                  <a:pt x="5260" y="1270"/>
                </a:lnTo>
                <a:lnTo>
                  <a:pt x="5260" y="1269"/>
                </a:lnTo>
                <a:lnTo>
                  <a:pt x="5259" y="1268"/>
                </a:lnTo>
                <a:lnTo>
                  <a:pt x="5257" y="1265"/>
                </a:lnTo>
                <a:lnTo>
                  <a:pt x="5269" y="1253"/>
                </a:lnTo>
                <a:lnTo>
                  <a:pt x="5276" y="1247"/>
                </a:lnTo>
                <a:lnTo>
                  <a:pt x="5282" y="1242"/>
                </a:lnTo>
                <a:lnTo>
                  <a:pt x="5287" y="1241"/>
                </a:lnTo>
                <a:lnTo>
                  <a:pt x="5294" y="1240"/>
                </a:lnTo>
                <a:lnTo>
                  <a:pt x="5301" y="1238"/>
                </a:lnTo>
                <a:lnTo>
                  <a:pt x="5305" y="1237"/>
                </a:lnTo>
                <a:lnTo>
                  <a:pt x="5306" y="1236"/>
                </a:lnTo>
                <a:lnTo>
                  <a:pt x="5306" y="1234"/>
                </a:lnTo>
                <a:lnTo>
                  <a:pt x="5306" y="1230"/>
                </a:lnTo>
                <a:lnTo>
                  <a:pt x="5307" y="1225"/>
                </a:lnTo>
                <a:lnTo>
                  <a:pt x="5307" y="1224"/>
                </a:lnTo>
                <a:lnTo>
                  <a:pt x="5308" y="1223"/>
                </a:lnTo>
                <a:lnTo>
                  <a:pt x="5296" y="1223"/>
                </a:lnTo>
                <a:lnTo>
                  <a:pt x="5289" y="1223"/>
                </a:lnTo>
                <a:lnTo>
                  <a:pt x="5282" y="1223"/>
                </a:lnTo>
                <a:lnTo>
                  <a:pt x="5280" y="1221"/>
                </a:lnTo>
                <a:lnTo>
                  <a:pt x="5279" y="1220"/>
                </a:lnTo>
                <a:lnTo>
                  <a:pt x="5276" y="1219"/>
                </a:lnTo>
                <a:lnTo>
                  <a:pt x="5270" y="1217"/>
                </a:lnTo>
                <a:lnTo>
                  <a:pt x="5267" y="1217"/>
                </a:lnTo>
                <a:lnTo>
                  <a:pt x="5263" y="1217"/>
                </a:lnTo>
                <a:lnTo>
                  <a:pt x="5261" y="1218"/>
                </a:lnTo>
                <a:lnTo>
                  <a:pt x="5259" y="1219"/>
                </a:lnTo>
                <a:lnTo>
                  <a:pt x="5255" y="1224"/>
                </a:lnTo>
                <a:lnTo>
                  <a:pt x="5252" y="1228"/>
                </a:lnTo>
                <a:lnTo>
                  <a:pt x="5249" y="1231"/>
                </a:lnTo>
                <a:lnTo>
                  <a:pt x="5244" y="1232"/>
                </a:lnTo>
                <a:lnTo>
                  <a:pt x="5241" y="1233"/>
                </a:lnTo>
                <a:lnTo>
                  <a:pt x="5238" y="1233"/>
                </a:lnTo>
                <a:lnTo>
                  <a:pt x="5235" y="1234"/>
                </a:lnTo>
                <a:lnTo>
                  <a:pt x="5229" y="1223"/>
                </a:lnTo>
                <a:lnTo>
                  <a:pt x="5223" y="1213"/>
                </a:lnTo>
                <a:lnTo>
                  <a:pt x="5218" y="1202"/>
                </a:lnTo>
                <a:lnTo>
                  <a:pt x="5215" y="1197"/>
                </a:lnTo>
                <a:lnTo>
                  <a:pt x="5212" y="1192"/>
                </a:lnTo>
                <a:lnTo>
                  <a:pt x="5214" y="1191"/>
                </a:lnTo>
                <a:lnTo>
                  <a:pt x="5214" y="1190"/>
                </a:lnTo>
                <a:lnTo>
                  <a:pt x="5215" y="1189"/>
                </a:lnTo>
                <a:lnTo>
                  <a:pt x="5215" y="1187"/>
                </a:lnTo>
                <a:lnTo>
                  <a:pt x="5216" y="1185"/>
                </a:lnTo>
                <a:lnTo>
                  <a:pt x="5217" y="1184"/>
                </a:lnTo>
                <a:lnTo>
                  <a:pt x="5218" y="1183"/>
                </a:lnTo>
                <a:lnTo>
                  <a:pt x="5223" y="1183"/>
                </a:lnTo>
                <a:lnTo>
                  <a:pt x="5228" y="1183"/>
                </a:lnTo>
                <a:lnTo>
                  <a:pt x="5233" y="1184"/>
                </a:lnTo>
                <a:lnTo>
                  <a:pt x="5235" y="1184"/>
                </a:lnTo>
                <a:lnTo>
                  <a:pt x="5237" y="1183"/>
                </a:lnTo>
                <a:lnTo>
                  <a:pt x="5239" y="1181"/>
                </a:lnTo>
                <a:lnTo>
                  <a:pt x="5240" y="1177"/>
                </a:lnTo>
                <a:lnTo>
                  <a:pt x="5242" y="1172"/>
                </a:lnTo>
                <a:lnTo>
                  <a:pt x="5243" y="1169"/>
                </a:lnTo>
                <a:lnTo>
                  <a:pt x="5245" y="1168"/>
                </a:lnTo>
                <a:lnTo>
                  <a:pt x="5247" y="1167"/>
                </a:lnTo>
                <a:lnTo>
                  <a:pt x="5253" y="1165"/>
                </a:lnTo>
                <a:lnTo>
                  <a:pt x="5258" y="1163"/>
                </a:lnTo>
                <a:lnTo>
                  <a:pt x="5263" y="1161"/>
                </a:lnTo>
                <a:lnTo>
                  <a:pt x="5265" y="1159"/>
                </a:lnTo>
                <a:lnTo>
                  <a:pt x="5267" y="1155"/>
                </a:lnTo>
                <a:lnTo>
                  <a:pt x="5272" y="1147"/>
                </a:lnTo>
                <a:lnTo>
                  <a:pt x="5280" y="1133"/>
                </a:lnTo>
                <a:lnTo>
                  <a:pt x="5290" y="1135"/>
                </a:lnTo>
                <a:lnTo>
                  <a:pt x="5296" y="1138"/>
                </a:lnTo>
                <a:lnTo>
                  <a:pt x="5300" y="1140"/>
                </a:lnTo>
                <a:lnTo>
                  <a:pt x="5300" y="1141"/>
                </a:lnTo>
                <a:lnTo>
                  <a:pt x="5301" y="1142"/>
                </a:lnTo>
                <a:lnTo>
                  <a:pt x="5300" y="1145"/>
                </a:lnTo>
                <a:lnTo>
                  <a:pt x="5298" y="1148"/>
                </a:lnTo>
                <a:lnTo>
                  <a:pt x="5294" y="1154"/>
                </a:lnTo>
                <a:lnTo>
                  <a:pt x="5291" y="1161"/>
                </a:lnTo>
                <a:lnTo>
                  <a:pt x="5288" y="1166"/>
                </a:lnTo>
                <a:lnTo>
                  <a:pt x="5285" y="1175"/>
                </a:lnTo>
                <a:lnTo>
                  <a:pt x="5284" y="1179"/>
                </a:lnTo>
                <a:lnTo>
                  <a:pt x="5284" y="1180"/>
                </a:lnTo>
                <a:lnTo>
                  <a:pt x="5284" y="1181"/>
                </a:lnTo>
                <a:lnTo>
                  <a:pt x="5285" y="1181"/>
                </a:lnTo>
                <a:lnTo>
                  <a:pt x="5286" y="1181"/>
                </a:lnTo>
                <a:lnTo>
                  <a:pt x="5291" y="1178"/>
                </a:lnTo>
                <a:lnTo>
                  <a:pt x="5289" y="1180"/>
                </a:lnTo>
                <a:lnTo>
                  <a:pt x="5287" y="1186"/>
                </a:lnTo>
                <a:lnTo>
                  <a:pt x="5286" y="1189"/>
                </a:lnTo>
                <a:lnTo>
                  <a:pt x="5286" y="1191"/>
                </a:lnTo>
                <a:lnTo>
                  <a:pt x="5286" y="1192"/>
                </a:lnTo>
                <a:lnTo>
                  <a:pt x="5288" y="1192"/>
                </a:lnTo>
                <a:lnTo>
                  <a:pt x="5290" y="1191"/>
                </a:lnTo>
                <a:lnTo>
                  <a:pt x="5292" y="1189"/>
                </a:lnTo>
                <a:lnTo>
                  <a:pt x="5297" y="1184"/>
                </a:lnTo>
                <a:lnTo>
                  <a:pt x="5307" y="1173"/>
                </a:lnTo>
                <a:lnTo>
                  <a:pt x="5313" y="1168"/>
                </a:lnTo>
                <a:lnTo>
                  <a:pt x="5317" y="1166"/>
                </a:lnTo>
                <a:lnTo>
                  <a:pt x="5320" y="1164"/>
                </a:lnTo>
                <a:lnTo>
                  <a:pt x="5326" y="1161"/>
                </a:lnTo>
                <a:lnTo>
                  <a:pt x="5330" y="1161"/>
                </a:lnTo>
                <a:lnTo>
                  <a:pt x="5333" y="1161"/>
                </a:lnTo>
                <a:lnTo>
                  <a:pt x="5335" y="1162"/>
                </a:lnTo>
                <a:lnTo>
                  <a:pt x="5337" y="1164"/>
                </a:lnTo>
                <a:lnTo>
                  <a:pt x="5339" y="1165"/>
                </a:lnTo>
                <a:lnTo>
                  <a:pt x="5341" y="1166"/>
                </a:lnTo>
                <a:lnTo>
                  <a:pt x="5344" y="1166"/>
                </a:lnTo>
                <a:lnTo>
                  <a:pt x="5347" y="1165"/>
                </a:lnTo>
                <a:lnTo>
                  <a:pt x="5351" y="1168"/>
                </a:lnTo>
                <a:lnTo>
                  <a:pt x="5354" y="1170"/>
                </a:lnTo>
                <a:lnTo>
                  <a:pt x="5356" y="1172"/>
                </a:lnTo>
                <a:lnTo>
                  <a:pt x="5356" y="1174"/>
                </a:lnTo>
                <a:lnTo>
                  <a:pt x="5356" y="1176"/>
                </a:lnTo>
                <a:lnTo>
                  <a:pt x="5355" y="1179"/>
                </a:lnTo>
                <a:lnTo>
                  <a:pt x="5353" y="1181"/>
                </a:lnTo>
                <a:lnTo>
                  <a:pt x="5353" y="1183"/>
                </a:lnTo>
                <a:lnTo>
                  <a:pt x="5354" y="1185"/>
                </a:lnTo>
                <a:lnTo>
                  <a:pt x="5356" y="1187"/>
                </a:lnTo>
                <a:lnTo>
                  <a:pt x="5358" y="1189"/>
                </a:lnTo>
                <a:lnTo>
                  <a:pt x="5358" y="1191"/>
                </a:lnTo>
                <a:lnTo>
                  <a:pt x="5358" y="1192"/>
                </a:lnTo>
                <a:lnTo>
                  <a:pt x="5350" y="1192"/>
                </a:lnTo>
                <a:lnTo>
                  <a:pt x="5349" y="1195"/>
                </a:lnTo>
                <a:lnTo>
                  <a:pt x="5348" y="1196"/>
                </a:lnTo>
                <a:lnTo>
                  <a:pt x="5347" y="1197"/>
                </a:lnTo>
                <a:lnTo>
                  <a:pt x="5344" y="1197"/>
                </a:lnTo>
                <a:lnTo>
                  <a:pt x="5345" y="1202"/>
                </a:lnTo>
                <a:lnTo>
                  <a:pt x="5344" y="1206"/>
                </a:lnTo>
                <a:lnTo>
                  <a:pt x="5347" y="1207"/>
                </a:lnTo>
                <a:lnTo>
                  <a:pt x="5350" y="1207"/>
                </a:lnTo>
                <a:lnTo>
                  <a:pt x="5353" y="1207"/>
                </a:lnTo>
                <a:lnTo>
                  <a:pt x="5354" y="1208"/>
                </a:lnTo>
                <a:lnTo>
                  <a:pt x="5356" y="1209"/>
                </a:lnTo>
                <a:lnTo>
                  <a:pt x="5353" y="1217"/>
                </a:lnTo>
                <a:lnTo>
                  <a:pt x="5360" y="1218"/>
                </a:lnTo>
                <a:lnTo>
                  <a:pt x="5364" y="1218"/>
                </a:lnTo>
                <a:lnTo>
                  <a:pt x="5365" y="1218"/>
                </a:lnTo>
                <a:lnTo>
                  <a:pt x="5364" y="1217"/>
                </a:lnTo>
                <a:lnTo>
                  <a:pt x="5372" y="1217"/>
                </a:lnTo>
                <a:lnTo>
                  <a:pt x="5381" y="1217"/>
                </a:lnTo>
                <a:lnTo>
                  <a:pt x="5384" y="1226"/>
                </a:lnTo>
                <a:lnTo>
                  <a:pt x="5385" y="1231"/>
                </a:lnTo>
                <a:lnTo>
                  <a:pt x="5385" y="1233"/>
                </a:lnTo>
                <a:lnTo>
                  <a:pt x="5384" y="1235"/>
                </a:lnTo>
                <a:lnTo>
                  <a:pt x="5382" y="1237"/>
                </a:lnTo>
                <a:lnTo>
                  <a:pt x="5378" y="1240"/>
                </a:lnTo>
                <a:lnTo>
                  <a:pt x="5387" y="1248"/>
                </a:lnTo>
                <a:lnTo>
                  <a:pt x="5387" y="1249"/>
                </a:lnTo>
                <a:lnTo>
                  <a:pt x="5386" y="1251"/>
                </a:lnTo>
                <a:lnTo>
                  <a:pt x="5384" y="1254"/>
                </a:lnTo>
                <a:lnTo>
                  <a:pt x="5383" y="1254"/>
                </a:lnTo>
                <a:lnTo>
                  <a:pt x="5383" y="1256"/>
                </a:lnTo>
                <a:lnTo>
                  <a:pt x="5383" y="1259"/>
                </a:lnTo>
                <a:lnTo>
                  <a:pt x="5384" y="1262"/>
                </a:lnTo>
                <a:lnTo>
                  <a:pt x="5384" y="1261"/>
                </a:lnTo>
                <a:lnTo>
                  <a:pt x="5385" y="1262"/>
                </a:lnTo>
                <a:lnTo>
                  <a:pt x="5385" y="1263"/>
                </a:lnTo>
                <a:lnTo>
                  <a:pt x="5386" y="1266"/>
                </a:lnTo>
                <a:lnTo>
                  <a:pt x="5387" y="1273"/>
                </a:lnTo>
                <a:lnTo>
                  <a:pt x="5385" y="1274"/>
                </a:lnTo>
                <a:lnTo>
                  <a:pt x="5382" y="1275"/>
                </a:lnTo>
                <a:lnTo>
                  <a:pt x="5378" y="1276"/>
                </a:lnTo>
                <a:lnTo>
                  <a:pt x="5377" y="1285"/>
                </a:lnTo>
                <a:lnTo>
                  <a:pt x="5377" y="1292"/>
                </a:lnTo>
                <a:lnTo>
                  <a:pt x="5377" y="1299"/>
                </a:lnTo>
                <a:lnTo>
                  <a:pt x="5375" y="1307"/>
                </a:lnTo>
                <a:lnTo>
                  <a:pt x="5378" y="1307"/>
                </a:lnTo>
                <a:lnTo>
                  <a:pt x="5380" y="1307"/>
                </a:lnTo>
                <a:lnTo>
                  <a:pt x="5382" y="1309"/>
                </a:lnTo>
                <a:lnTo>
                  <a:pt x="5384" y="1310"/>
                </a:lnTo>
                <a:lnTo>
                  <a:pt x="5393" y="1301"/>
                </a:lnTo>
                <a:lnTo>
                  <a:pt x="5398" y="1296"/>
                </a:lnTo>
                <a:lnTo>
                  <a:pt x="5403" y="1293"/>
                </a:lnTo>
                <a:lnTo>
                  <a:pt x="5410" y="1291"/>
                </a:lnTo>
                <a:lnTo>
                  <a:pt x="5418" y="1289"/>
                </a:lnTo>
                <a:lnTo>
                  <a:pt x="5421" y="1287"/>
                </a:lnTo>
                <a:lnTo>
                  <a:pt x="5424" y="1286"/>
                </a:lnTo>
                <a:lnTo>
                  <a:pt x="5427" y="1284"/>
                </a:lnTo>
                <a:lnTo>
                  <a:pt x="5429" y="1282"/>
                </a:lnTo>
                <a:lnTo>
                  <a:pt x="5430" y="1279"/>
                </a:lnTo>
                <a:lnTo>
                  <a:pt x="5430" y="1274"/>
                </a:lnTo>
                <a:lnTo>
                  <a:pt x="5432" y="1261"/>
                </a:lnTo>
                <a:lnTo>
                  <a:pt x="5432" y="1247"/>
                </a:lnTo>
                <a:lnTo>
                  <a:pt x="5432" y="1237"/>
                </a:lnTo>
                <a:lnTo>
                  <a:pt x="5430" y="1235"/>
                </a:lnTo>
                <a:lnTo>
                  <a:pt x="5427" y="1233"/>
                </a:lnTo>
                <a:lnTo>
                  <a:pt x="5425" y="1230"/>
                </a:lnTo>
                <a:lnTo>
                  <a:pt x="5423" y="1228"/>
                </a:lnTo>
                <a:lnTo>
                  <a:pt x="5423" y="1226"/>
                </a:lnTo>
                <a:lnTo>
                  <a:pt x="5423" y="1224"/>
                </a:lnTo>
                <a:lnTo>
                  <a:pt x="5423" y="1222"/>
                </a:lnTo>
                <a:lnTo>
                  <a:pt x="5423" y="1220"/>
                </a:lnTo>
                <a:lnTo>
                  <a:pt x="5417" y="1220"/>
                </a:lnTo>
                <a:lnTo>
                  <a:pt x="5417" y="1217"/>
                </a:lnTo>
                <a:lnTo>
                  <a:pt x="5417" y="1214"/>
                </a:lnTo>
                <a:lnTo>
                  <a:pt x="5418" y="1212"/>
                </a:lnTo>
                <a:lnTo>
                  <a:pt x="5417" y="1209"/>
                </a:lnTo>
                <a:lnTo>
                  <a:pt x="5414" y="1206"/>
                </a:lnTo>
                <a:lnTo>
                  <a:pt x="5413" y="1205"/>
                </a:lnTo>
                <a:lnTo>
                  <a:pt x="5411" y="1203"/>
                </a:lnTo>
                <a:lnTo>
                  <a:pt x="5410" y="1202"/>
                </a:lnTo>
                <a:lnTo>
                  <a:pt x="5409" y="1201"/>
                </a:lnTo>
                <a:lnTo>
                  <a:pt x="5409" y="1200"/>
                </a:lnTo>
                <a:lnTo>
                  <a:pt x="5409" y="1198"/>
                </a:lnTo>
                <a:lnTo>
                  <a:pt x="5409" y="1197"/>
                </a:lnTo>
                <a:lnTo>
                  <a:pt x="5411" y="1195"/>
                </a:lnTo>
                <a:lnTo>
                  <a:pt x="5412" y="1193"/>
                </a:lnTo>
                <a:lnTo>
                  <a:pt x="5412" y="1192"/>
                </a:lnTo>
                <a:lnTo>
                  <a:pt x="5410" y="1190"/>
                </a:lnTo>
                <a:lnTo>
                  <a:pt x="5408" y="1188"/>
                </a:lnTo>
                <a:lnTo>
                  <a:pt x="5403" y="1187"/>
                </a:lnTo>
                <a:lnTo>
                  <a:pt x="5398" y="1185"/>
                </a:lnTo>
                <a:lnTo>
                  <a:pt x="5395" y="1184"/>
                </a:lnTo>
                <a:lnTo>
                  <a:pt x="5392" y="1183"/>
                </a:lnTo>
                <a:lnTo>
                  <a:pt x="5395" y="1173"/>
                </a:lnTo>
                <a:lnTo>
                  <a:pt x="5398" y="1164"/>
                </a:lnTo>
                <a:lnTo>
                  <a:pt x="5399" y="1163"/>
                </a:lnTo>
                <a:lnTo>
                  <a:pt x="5400" y="1162"/>
                </a:lnTo>
                <a:lnTo>
                  <a:pt x="5404" y="1161"/>
                </a:lnTo>
                <a:lnTo>
                  <a:pt x="5409" y="1159"/>
                </a:lnTo>
                <a:lnTo>
                  <a:pt x="5412" y="1158"/>
                </a:lnTo>
                <a:lnTo>
                  <a:pt x="5413" y="1156"/>
                </a:lnTo>
                <a:lnTo>
                  <a:pt x="5415" y="1152"/>
                </a:lnTo>
                <a:lnTo>
                  <a:pt x="5416" y="1149"/>
                </a:lnTo>
                <a:lnTo>
                  <a:pt x="5417" y="1147"/>
                </a:lnTo>
                <a:lnTo>
                  <a:pt x="5419" y="1146"/>
                </a:lnTo>
                <a:lnTo>
                  <a:pt x="5420" y="1146"/>
                </a:lnTo>
                <a:lnTo>
                  <a:pt x="5425" y="1145"/>
                </a:lnTo>
                <a:lnTo>
                  <a:pt x="5429" y="1145"/>
                </a:lnTo>
                <a:lnTo>
                  <a:pt x="5431" y="1144"/>
                </a:lnTo>
                <a:lnTo>
                  <a:pt x="5432" y="1144"/>
                </a:lnTo>
                <a:lnTo>
                  <a:pt x="5433" y="1141"/>
                </a:lnTo>
                <a:lnTo>
                  <a:pt x="5434" y="1139"/>
                </a:lnTo>
                <a:lnTo>
                  <a:pt x="5435" y="1134"/>
                </a:lnTo>
                <a:lnTo>
                  <a:pt x="5436" y="1128"/>
                </a:lnTo>
                <a:lnTo>
                  <a:pt x="5437" y="1121"/>
                </a:lnTo>
                <a:lnTo>
                  <a:pt x="5432" y="1121"/>
                </a:lnTo>
                <a:lnTo>
                  <a:pt x="5430" y="1120"/>
                </a:lnTo>
                <a:lnTo>
                  <a:pt x="5429" y="1119"/>
                </a:lnTo>
                <a:lnTo>
                  <a:pt x="5428" y="1116"/>
                </a:lnTo>
                <a:lnTo>
                  <a:pt x="5429" y="1114"/>
                </a:lnTo>
                <a:lnTo>
                  <a:pt x="5429" y="1112"/>
                </a:lnTo>
                <a:lnTo>
                  <a:pt x="5429" y="1111"/>
                </a:lnTo>
                <a:lnTo>
                  <a:pt x="5429" y="1110"/>
                </a:lnTo>
                <a:lnTo>
                  <a:pt x="5442" y="1098"/>
                </a:lnTo>
                <a:lnTo>
                  <a:pt x="5456" y="1087"/>
                </a:lnTo>
                <a:lnTo>
                  <a:pt x="5468" y="1076"/>
                </a:lnTo>
                <a:lnTo>
                  <a:pt x="5470" y="1072"/>
                </a:lnTo>
                <a:lnTo>
                  <a:pt x="5471" y="1068"/>
                </a:lnTo>
                <a:lnTo>
                  <a:pt x="5474" y="1067"/>
                </a:lnTo>
                <a:lnTo>
                  <a:pt x="5479" y="1068"/>
                </a:lnTo>
                <a:lnTo>
                  <a:pt x="5488" y="1068"/>
                </a:lnTo>
                <a:lnTo>
                  <a:pt x="5487" y="1074"/>
                </a:lnTo>
                <a:lnTo>
                  <a:pt x="5485" y="1082"/>
                </a:lnTo>
                <a:lnTo>
                  <a:pt x="5493" y="1087"/>
                </a:lnTo>
                <a:lnTo>
                  <a:pt x="5496" y="1089"/>
                </a:lnTo>
                <a:lnTo>
                  <a:pt x="5500" y="1090"/>
                </a:lnTo>
                <a:lnTo>
                  <a:pt x="5504" y="1091"/>
                </a:lnTo>
                <a:lnTo>
                  <a:pt x="5507" y="1091"/>
                </a:lnTo>
                <a:lnTo>
                  <a:pt x="5512" y="1090"/>
                </a:lnTo>
                <a:lnTo>
                  <a:pt x="5516" y="1088"/>
                </a:lnTo>
                <a:lnTo>
                  <a:pt x="5516" y="1082"/>
                </a:lnTo>
                <a:lnTo>
                  <a:pt x="5520" y="1079"/>
                </a:lnTo>
                <a:lnTo>
                  <a:pt x="5523" y="1076"/>
                </a:lnTo>
                <a:lnTo>
                  <a:pt x="5527" y="1070"/>
                </a:lnTo>
                <a:lnTo>
                  <a:pt x="5530" y="1065"/>
                </a:lnTo>
                <a:lnTo>
                  <a:pt x="5532" y="1063"/>
                </a:lnTo>
                <a:lnTo>
                  <a:pt x="5533" y="1062"/>
                </a:lnTo>
                <a:lnTo>
                  <a:pt x="5538" y="1062"/>
                </a:lnTo>
                <a:lnTo>
                  <a:pt x="5540" y="1060"/>
                </a:lnTo>
                <a:lnTo>
                  <a:pt x="5540" y="1058"/>
                </a:lnTo>
                <a:lnTo>
                  <a:pt x="5541" y="1053"/>
                </a:lnTo>
                <a:lnTo>
                  <a:pt x="5542" y="1049"/>
                </a:lnTo>
                <a:lnTo>
                  <a:pt x="5543" y="1047"/>
                </a:lnTo>
                <a:lnTo>
                  <a:pt x="5544" y="1045"/>
                </a:lnTo>
                <a:lnTo>
                  <a:pt x="5545" y="1044"/>
                </a:lnTo>
                <a:lnTo>
                  <a:pt x="5547" y="1043"/>
                </a:lnTo>
                <a:lnTo>
                  <a:pt x="5551" y="1041"/>
                </a:lnTo>
                <a:lnTo>
                  <a:pt x="5555" y="1039"/>
                </a:lnTo>
                <a:lnTo>
                  <a:pt x="5558" y="1037"/>
                </a:lnTo>
                <a:lnTo>
                  <a:pt x="5559" y="1035"/>
                </a:lnTo>
                <a:lnTo>
                  <a:pt x="5560" y="1033"/>
                </a:lnTo>
                <a:lnTo>
                  <a:pt x="5561" y="1028"/>
                </a:lnTo>
                <a:lnTo>
                  <a:pt x="5562" y="1024"/>
                </a:lnTo>
                <a:lnTo>
                  <a:pt x="5564" y="1020"/>
                </a:lnTo>
                <a:lnTo>
                  <a:pt x="5566" y="1018"/>
                </a:lnTo>
                <a:lnTo>
                  <a:pt x="5569" y="1016"/>
                </a:lnTo>
                <a:lnTo>
                  <a:pt x="5575" y="1011"/>
                </a:lnTo>
                <a:lnTo>
                  <a:pt x="5582" y="1006"/>
                </a:lnTo>
                <a:lnTo>
                  <a:pt x="5584" y="1003"/>
                </a:lnTo>
                <a:lnTo>
                  <a:pt x="5586" y="1000"/>
                </a:lnTo>
                <a:lnTo>
                  <a:pt x="5588" y="997"/>
                </a:lnTo>
                <a:lnTo>
                  <a:pt x="5589" y="992"/>
                </a:lnTo>
                <a:lnTo>
                  <a:pt x="5591" y="983"/>
                </a:lnTo>
                <a:lnTo>
                  <a:pt x="5593" y="974"/>
                </a:lnTo>
                <a:lnTo>
                  <a:pt x="5595" y="970"/>
                </a:lnTo>
                <a:lnTo>
                  <a:pt x="5597" y="967"/>
                </a:lnTo>
                <a:lnTo>
                  <a:pt x="5599" y="966"/>
                </a:lnTo>
                <a:lnTo>
                  <a:pt x="5602" y="965"/>
                </a:lnTo>
                <a:lnTo>
                  <a:pt x="5606" y="964"/>
                </a:lnTo>
                <a:lnTo>
                  <a:pt x="5607" y="962"/>
                </a:lnTo>
                <a:lnTo>
                  <a:pt x="5607" y="960"/>
                </a:lnTo>
                <a:lnTo>
                  <a:pt x="5607" y="957"/>
                </a:lnTo>
                <a:lnTo>
                  <a:pt x="5607" y="953"/>
                </a:lnTo>
                <a:lnTo>
                  <a:pt x="5608" y="951"/>
                </a:lnTo>
                <a:lnTo>
                  <a:pt x="5609" y="950"/>
                </a:lnTo>
                <a:lnTo>
                  <a:pt x="5612" y="946"/>
                </a:lnTo>
                <a:lnTo>
                  <a:pt x="5618" y="943"/>
                </a:lnTo>
                <a:lnTo>
                  <a:pt x="5623" y="939"/>
                </a:lnTo>
                <a:lnTo>
                  <a:pt x="5624" y="938"/>
                </a:lnTo>
                <a:lnTo>
                  <a:pt x="5626" y="936"/>
                </a:lnTo>
                <a:lnTo>
                  <a:pt x="5626" y="933"/>
                </a:lnTo>
                <a:lnTo>
                  <a:pt x="5625" y="930"/>
                </a:lnTo>
                <a:lnTo>
                  <a:pt x="5625" y="927"/>
                </a:lnTo>
                <a:lnTo>
                  <a:pt x="5625" y="926"/>
                </a:lnTo>
                <a:lnTo>
                  <a:pt x="5626" y="924"/>
                </a:lnTo>
                <a:lnTo>
                  <a:pt x="5631" y="924"/>
                </a:lnTo>
                <a:lnTo>
                  <a:pt x="5626" y="916"/>
                </a:lnTo>
                <a:lnTo>
                  <a:pt x="5630" y="909"/>
                </a:lnTo>
                <a:lnTo>
                  <a:pt x="5633" y="905"/>
                </a:lnTo>
                <a:lnTo>
                  <a:pt x="5634" y="903"/>
                </a:lnTo>
                <a:lnTo>
                  <a:pt x="5634" y="902"/>
                </a:lnTo>
                <a:lnTo>
                  <a:pt x="5633" y="897"/>
                </a:lnTo>
                <a:lnTo>
                  <a:pt x="5631" y="891"/>
                </a:lnTo>
                <a:lnTo>
                  <a:pt x="5629" y="885"/>
                </a:lnTo>
                <a:lnTo>
                  <a:pt x="5628" y="882"/>
                </a:lnTo>
                <a:lnTo>
                  <a:pt x="5628" y="879"/>
                </a:lnTo>
                <a:lnTo>
                  <a:pt x="5629" y="878"/>
                </a:lnTo>
                <a:lnTo>
                  <a:pt x="5631" y="876"/>
                </a:lnTo>
                <a:lnTo>
                  <a:pt x="5633" y="873"/>
                </a:lnTo>
                <a:lnTo>
                  <a:pt x="5634" y="871"/>
                </a:lnTo>
                <a:lnTo>
                  <a:pt x="5632" y="865"/>
                </a:lnTo>
                <a:lnTo>
                  <a:pt x="5631" y="863"/>
                </a:lnTo>
                <a:lnTo>
                  <a:pt x="5631" y="862"/>
                </a:lnTo>
                <a:lnTo>
                  <a:pt x="5633" y="860"/>
                </a:lnTo>
                <a:lnTo>
                  <a:pt x="5635" y="859"/>
                </a:lnTo>
                <a:lnTo>
                  <a:pt x="5638" y="857"/>
                </a:lnTo>
                <a:lnTo>
                  <a:pt x="5640" y="856"/>
                </a:lnTo>
                <a:lnTo>
                  <a:pt x="5641" y="854"/>
                </a:lnTo>
                <a:lnTo>
                  <a:pt x="5642" y="852"/>
                </a:lnTo>
                <a:lnTo>
                  <a:pt x="5643" y="848"/>
                </a:lnTo>
                <a:lnTo>
                  <a:pt x="5643" y="844"/>
                </a:lnTo>
                <a:lnTo>
                  <a:pt x="5643" y="840"/>
                </a:lnTo>
                <a:lnTo>
                  <a:pt x="5641" y="832"/>
                </a:lnTo>
                <a:lnTo>
                  <a:pt x="5640" y="822"/>
                </a:lnTo>
                <a:lnTo>
                  <a:pt x="5644" y="822"/>
                </a:lnTo>
                <a:lnTo>
                  <a:pt x="5647" y="822"/>
                </a:lnTo>
                <a:lnTo>
                  <a:pt x="5650" y="822"/>
                </a:lnTo>
                <a:lnTo>
                  <a:pt x="5654" y="822"/>
                </a:lnTo>
                <a:lnTo>
                  <a:pt x="5654" y="819"/>
                </a:lnTo>
                <a:lnTo>
                  <a:pt x="5651" y="818"/>
                </a:lnTo>
                <a:lnTo>
                  <a:pt x="5648" y="818"/>
                </a:lnTo>
                <a:lnTo>
                  <a:pt x="5646" y="817"/>
                </a:lnTo>
                <a:lnTo>
                  <a:pt x="5642" y="817"/>
                </a:lnTo>
                <a:lnTo>
                  <a:pt x="5642" y="811"/>
                </a:lnTo>
                <a:lnTo>
                  <a:pt x="5641" y="811"/>
                </a:lnTo>
                <a:lnTo>
                  <a:pt x="5640" y="811"/>
                </a:lnTo>
                <a:lnTo>
                  <a:pt x="5640" y="812"/>
                </a:lnTo>
                <a:lnTo>
                  <a:pt x="5639" y="813"/>
                </a:lnTo>
                <a:lnTo>
                  <a:pt x="5639" y="814"/>
                </a:lnTo>
                <a:lnTo>
                  <a:pt x="5638" y="814"/>
                </a:lnTo>
                <a:lnTo>
                  <a:pt x="5637" y="814"/>
                </a:lnTo>
                <a:lnTo>
                  <a:pt x="5634" y="811"/>
                </a:lnTo>
                <a:lnTo>
                  <a:pt x="5631" y="808"/>
                </a:lnTo>
                <a:lnTo>
                  <a:pt x="5626" y="800"/>
                </a:lnTo>
                <a:lnTo>
                  <a:pt x="5621" y="793"/>
                </a:lnTo>
                <a:lnTo>
                  <a:pt x="5618" y="790"/>
                </a:lnTo>
                <a:lnTo>
                  <a:pt x="5614" y="788"/>
                </a:lnTo>
                <a:lnTo>
                  <a:pt x="5605" y="786"/>
                </a:lnTo>
                <a:lnTo>
                  <a:pt x="5602" y="785"/>
                </a:lnTo>
                <a:lnTo>
                  <a:pt x="5600" y="785"/>
                </a:lnTo>
                <a:lnTo>
                  <a:pt x="5598" y="786"/>
                </a:lnTo>
                <a:lnTo>
                  <a:pt x="5597" y="787"/>
                </a:lnTo>
                <a:lnTo>
                  <a:pt x="5596" y="788"/>
                </a:lnTo>
                <a:lnTo>
                  <a:pt x="5596" y="790"/>
                </a:lnTo>
                <a:lnTo>
                  <a:pt x="5596" y="793"/>
                </a:lnTo>
                <a:lnTo>
                  <a:pt x="5597" y="796"/>
                </a:lnTo>
                <a:lnTo>
                  <a:pt x="5597" y="798"/>
                </a:lnTo>
                <a:lnTo>
                  <a:pt x="5597" y="800"/>
                </a:lnTo>
                <a:lnTo>
                  <a:pt x="5592" y="800"/>
                </a:lnTo>
                <a:lnTo>
                  <a:pt x="5593" y="798"/>
                </a:lnTo>
                <a:lnTo>
                  <a:pt x="5593" y="797"/>
                </a:lnTo>
                <a:lnTo>
                  <a:pt x="5592" y="797"/>
                </a:lnTo>
                <a:lnTo>
                  <a:pt x="5589" y="797"/>
                </a:lnTo>
                <a:lnTo>
                  <a:pt x="5587" y="800"/>
                </a:lnTo>
                <a:lnTo>
                  <a:pt x="5586" y="803"/>
                </a:lnTo>
                <a:lnTo>
                  <a:pt x="5585" y="805"/>
                </a:lnTo>
                <a:lnTo>
                  <a:pt x="5584" y="806"/>
                </a:lnTo>
                <a:lnTo>
                  <a:pt x="5582" y="807"/>
                </a:lnTo>
                <a:lnTo>
                  <a:pt x="5581" y="808"/>
                </a:lnTo>
                <a:lnTo>
                  <a:pt x="5579" y="808"/>
                </a:lnTo>
                <a:lnTo>
                  <a:pt x="5577" y="808"/>
                </a:lnTo>
                <a:lnTo>
                  <a:pt x="5576" y="807"/>
                </a:lnTo>
                <a:lnTo>
                  <a:pt x="5575" y="806"/>
                </a:lnTo>
                <a:lnTo>
                  <a:pt x="5574" y="805"/>
                </a:lnTo>
                <a:lnTo>
                  <a:pt x="5575" y="804"/>
                </a:lnTo>
                <a:lnTo>
                  <a:pt x="5576" y="803"/>
                </a:lnTo>
                <a:lnTo>
                  <a:pt x="5578" y="802"/>
                </a:lnTo>
                <a:lnTo>
                  <a:pt x="5581" y="794"/>
                </a:lnTo>
                <a:lnTo>
                  <a:pt x="5579" y="794"/>
                </a:lnTo>
                <a:lnTo>
                  <a:pt x="5578" y="794"/>
                </a:lnTo>
                <a:lnTo>
                  <a:pt x="5576" y="791"/>
                </a:lnTo>
                <a:lnTo>
                  <a:pt x="5575" y="789"/>
                </a:lnTo>
                <a:lnTo>
                  <a:pt x="5574" y="788"/>
                </a:lnTo>
                <a:lnTo>
                  <a:pt x="5572" y="788"/>
                </a:lnTo>
                <a:lnTo>
                  <a:pt x="5572" y="794"/>
                </a:lnTo>
                <a:lnTo>
                  <a:pt x="5571" y="794"/>
                </a:lnTo>
                <a:lnTo>
                  <a:pt x="5570" y="794"/>
                </a:lnTo>
                <a:lnTo>
                  <a:pt x="5569" y="794"/>
                </a:lnTo>
                <a:lnTo>
                  <a:pt x="5569" y="795"/>
                </a:lnTo>
                <a:lnTo>
                  <a:pt x="5569" y="800"/>
                </a:lnTo>
                <a:lnTo>
                  <a:pt x="5564" y="800"/>
                </a:lnTo>
                <a:lnTo>
                  <a:pt x="5564" y="772"/>
                </a:lnTo>
                <a:lnTo>
                  <a:pt x="5550" y="772"/>
                </a:lnTo>
                <a:lnTo>
                  <a:pt x="5543" y="772"/>
                </a:lnTo>
                <a:lnTo>
                  <a:pt x="5536" y="772"/>
                </a:lnTo>
                <a:lnTo>
                  <a:pt x="5537" y="768"/>
                </a:lnTo>
                <a:lnTo>
                  <a:pt x="5538" y="764"/>
                </a:lnTo>
                <a:lnTo>
                  <a:pt x="5539" y="761"/>
                </a:lnTo>
                <a:lnTo>
                  <a:pt x="5540" y="759"/>
                </a:lnTo>
                <a:lnTo>
                  <a:pt x="5541" y="757"/>
                </a:lnTo>
                <a:lnTo>
                  <a:pt x="5575" y="726"/>
                </a:lnTo>
                <a:lnTo>
                  <a:pt x="5581" y="726"/>
                </a:lnTo>
                <a:lnTo>
                  <a:pt x="5581" y="725"/>
                </a:lnTo>
                <a:lnTo>
                  <a:pt x="5581" y="722"/>
                </a:lnTo>
                <a:lnTo>
                  <a:pt x="5580" y="720"/>
                </a:lnTo>
                <a:lnTo>
                  <a:pt x="5581" y="718"/>
                </a:lnTo>
                <a:lnTo>
                  <a:pt x="5582" y="717"/>
                </a:lnTo>
                <a:lnTo>
                  <a:pt x="5585" y="717"/>
                </a:lnTo>
                <a:lnTo>
                  <a:pt x="5587" y="716"/>
                </a:lnTo>
                <a:lnTo>
                  <a:pt x="5588" y="716"/>
                </a:lnTo>
                <a:lnTo>
                  <a:pt x="5589" y="715"/>
                </a:lnTo>
                <a:lnTo>
                  <a:pt x="5591" y="712"/>
                </a:lnTo>
                <a:lnTo>
                  <a:pt x="5592" y="709"/>
                </a:lnTo>
                <a:lnTo>
                  <a:pt x="5593" y="706"/>
                </a:lnTo>
                <a:lnTo>
                  <a:pt x="5593" y="703"/>
                </a:lnTo>
                <a:lnTo>
                  <a:pt x="5594" y="697"/>
                </a:lnTo>
                <a:lnTo>
                  <a:pt x="5595" y="693"/>
                </a:lnTo>
                <a:lnTo>
                  <a:pt x="5597" y="695"/>
                </a:lnTo>
                <a:lnTo>
                  <a:pt x="5599" y="696"/>
                </a:lnTo>
                <a:lnTo>
                  <a:pt x="5600" y="696"/>
                </a:lnTo>
                <a:lnTo>
                  <a:pt x="5603" y="693"/>
                </a:lnTo>
                <a:lnTo>
                  <a:pt x="5605" y="690"/>
                </a:lnTo>
                <a:lnTo>
                  <a:pt x="5607" y="687"/>
                </a:lnTo>
                <a:lnTo>
                  <a:pt x="5609" y="684"/>
                </a:lnTo>
                <a:lnTo>
                  <a:pt x="5626" y="676"/>
                </a:lnTo>
                <a:lnTo>
                  <a:pt x="5626" y="671"/>
                </a:lnTo>
                <a:lnTo>
                  <a:pt x="5626" y="667"/>
                </a:lnTo>
                <a:lnTo>
                  <a:pt x="5628" y="667"/>
                </a:lnTo>
                <a:lnTo>
                  <a:pt x="5631" y="668"/>
                </a:lnTo>
                <a:lnTo>
                  <a:pt x="5635" y="668"/>
                </a:lnTo>
                <a:lnTo>
                  <a:pt x="5636" y="668"/>
                </a:lnTo>
                <a:lnTo>
                  <a:pt x="5637" y="667"/>
                </a:lnTo>
                <a:lnTo>
                  <a:pt x="5638" y="664"/>
                </a:lnTo>
                <a:lnTo>
                  <a:pt x="5639" y="659"/>
                </a:lnTo>
                <a:lnTo>
                  <a:pt x="5639" y="655"/>
                </a:lnTo>
                <a:lnTo>
                  <a:pt x="5639" y="653"/>
                </a:lnTo>
                <a:lnTo>
                  <a:pt x="5639" y="652"/>
                </a:lnTo>
                <a:lnTo>
                  <a:pt x="5640" y="651"/>
                </a:lnTo>
                <a:lnTo>
                  <a:pt x="5641" y="648"/>
                </a:lnTo>
                <a:lnTo>
                  <a:pt x="5644" y="644"/>
                </a:lnTo>
                <a:lnTo>
                  <a:pt x="5652" y="635"/>
                </a:lnTo>
                <a:lnTo>
                  <a:pt x="5661" y="627"/>
                </a:lnTo>
                <a:lnTo>
                  <a:pt x="5668" y="622"/>
                </a:lnTo>
                <a:lnTo>
                  <a:pt x="5668" y="620"/>
                </a:lnTo>
                <a:lnTo>
                  <a:pt x="5672" y="620"/>
                </a:lnTo>
                <a:lnTo>
                  <a:pt x="5676" y="620"/>
                </a:lnTo>
                <a:lnTo>
                  <a:pt x="5677" y="619"/>
                </a:lnTo>
                <a:lnTo>
                  <a:pt x="5677" y="618"/>
                </a:lnTo>
                <a:lnTo>
                  <a:pt x="5676" y="615"/>
                </a:lnTo>
                <a:lnTo>
                  <a:pt x="5676" y="613"/>
                </a:lnTo>
                <a:lnTo>
                  <a:pt x="5676" y="612"/>
                </a:lnTo>
                <a:lnTo>
                  <a:pt x="5676" y="611"/>
                </a:lnTo>
                <a:lnTo>
                  <a:pt x="5679" y="611"/>
                </a:lnTo>
                <a:lnTo>
                  <a:pt x="5681" y="612"/>
                </a:lnTo>
                <a:lnTo>
                  <a:pt x="5683" y="613"/>
                </a:lnTo>
                <a:lnTo>
                  <a:pt x="5684" y="615"/>
                </a:lnTo>
                <a:lnTo>
                  <a:pt x="5687" y="618"/>
                </a:lnTo>
                <a:lnTo>
                  <a:pt x="5687" y="620"/>
                </a:lnTo>
                <a:lnTo>
                  <a:pt x="5692" y="620"/>
                </a:lnTo>
                <a:lnTo>
                  <a:pt x="5697" y="620"/>
                </a:lnTo>
                <a:lnTo>
                  <a:pt x="5711" y="620"/>
                </a:lnTo>
                <a:lnTo>
                  <a:pt x="5726" y="619"/>
                </a:lnTo>
                <a:lnTo>
                  <a:pt x="5736" y="620"/>
                </a:lnTo>
                <a:lnTo>
                  <a:pt x="5735" y="621"/>
                </a:lnTo>
                <a:lnTo>
                  <a:pt x="5735" y="622"/>
                </a:lnTo>
                <a:lnTo>
                  <a:pt x="5735" y="625"/>
                </a:lnTo>
                <a:lnTo>
                  <a:pt x="5736" y="631"/>
                </a:lnTo>
                <a:lnTo>
                  <a:pt x="5738" y="630"/>
                </a:lnTo>
                <a:lnTo>
                  <a:pt x="5741" y="629"/>
                </a:lnTo>
                <a:lnTo>
                  <a:pt x="5743" y="629"/>
                </a:lnTo>
                <a:lnTo>
                  <a:pt x="5745" y="628"/>
                </a:lnTo>
                <a:lnTo>
                  <a:pt x="5745" y="627"/>
                </a:lnTo>
                <a:lnTo>
                  <a:pt x="5746" y="626"/>
                </a:lnTo>
                <a:lnTo>
                  <a:pt x="5746" y="624"/>
                </a:lnTo>
                <a:lnTo>
                  <a:pt x="5747" y="621"/>
                </a:lnTo>
                <a:lnTo>
                  <a:pt x="5748" y="620"/>
                </a:lnTo>
                <a:lnTo>
                  <a:pt x="5751" y="622"/>
                </a:lnTo>
                <a:lnTo>
                  <a:pt x="5753" y="624"/>
                </a:lnTo>
                <a:lnTo>
                  <a:pt x="5756" y="627"/>
                </a:lnTo>
                <a:lnTo>
                  <a:pt x="5759" y="628"/>
                </a:lnTo>
                <a:lnTo>
                  <a:pt x="5762" y="629"/>
                </a:lnTo>
                <a:lnTo>
                  <a:pt x="5765" y="628"/>
                </a:lnTo>
                <a:lnTo>
                  <a:pt x="5772" y="627"/>
                </a:lnTo>
                <a:lnTo>
                  <a:pt x="5777" y="626"/>
                </a:lnTo>
                <a:lnTo>
                  <a:pt x="5780" y="625"/>
                </a:lnTo>
                <a:lnTo>
                  <a:pt x="5781" y="625"/>
                </a:lnTo>
                <a:lnTo>
                  <a:pt x="5782" y="626"/>
                </a:lnTo>
                <a:lnTo>
                  <a:pt x="5783" y="627"/>
                </a:lnTo>
                <a:lnTo>
                  <a:pt x="5785" y="629"/>
                </a:lnTo>
                <a:lnTo>
                  <a:pt x="5786" y="630"/>
                </a:lnTo>
                <a:lnTo>
                  <a:pt x="5788" y="631"/>
                </a:lnTo>
                <a:lnTo>
                  <a:pt x="5790" y="631"/>
                </a:lnTo>
                <a:lnTo>
                  <a:pt x="5793" y="631"/>
                </a:lnTo>
                <a:lnTo>
                  <a:pt x="5793" y="611"/>
                </a:lnTo>
                <a:lnTo>
                  <a:pt x="5801" y="613"/>
                </a:lnTo>
                <a:lnTo>
                  <a:pt x="5810" y="613"/>
                </a:lnTo>
                <a:lnTo>
                  <a:pt x="5817" y="613"/>
                </a:lnTo>
                <a:lnTo>
                  <a:pt x="5820" y="613"/>
                </a:lnTo>
                <a:lnTo>
                  <a:pt x="5824" y="614"/>
                </a:lnTo>
                <a:lnTo>
                  <a:pt x="5824" y="615"/>
                </a:lnTo>
                <a:lnTo>
                  <a:pt x="5824" y="618"/>
                </a:lnTo>
                <a:lnTo>
                  <a:pt x="5824" y="619"/>
                </a:lnTo>
                <a:lnTo>
                  <a:pt x="5825" y="620"/>
                </a:lnTo>
                <a:lnTo>
                  <a:pt x="5827" y="620"/>
                </a:lnTo>
                <a:lnTo>
                  <a:pt x="5829" y="620"/>
                </a:lnTo>
                <a:lnTo>
                  <a:pt x="5829" y="614"/>
                </a:lnTo>
                <a:lnTo>
                  <a:pt x="5836" y="613"/>
                </a:lnTo>
                <a:lnTo>
                  <a:pt x="5838" y="612"/>
                </a:lnTo>
                <a:lnTo>
                  <a:pt x="5840" y="611"/>
                </a:lnTo>
                <a:lnTo>
                  <a:pt x="5842" y="614"/>
                </a:lnTo>
                <a:lnTo>
                  <a:pt x="5843" y="618"/>
                </a:lnTo>
                <a:lnTo>
                  <a:pt x="5845" y="622"/>
                </a:lnTo>
                <a:lnTo>
                  <a:pt x="5846" y="625"/>
                </a:lnTo>
                <a:lnTo>
                  <a:pt x="5849" y="625"/>
                </a:lnTo>
                <a:lnTo>
                  <a:pt x="5850" y="625"/>
                </a:lnTo>
                <a:lnTo>
                  <a:pt x="5851" y="626"/>
                </a:lnTo>
                <a:lnTo>
                  <a:pt x="5851" y="627"/>
                </a:lnTo>
                <a:lnTo>
                  <a:pt x="5851" y="629"/>
                </a:lnTo>
                <a:lnTo>
                  <a:pt x="5851" y="630"/>
                </a:lnTo>
                <a:lnTo>
                  <a:pt x="5852" y="631"/>
                </a:lnTo>
                <a:lnTo>
                  <a:pt x="5842" y="630"/>
                </a:lnTo>
                <a:lnTo>
                  <a:pt x="5837" y="630"/>
                </a:lnTo>
                <a:lnTo>
                  <a:pt x="5832" y="631"/>
                </a:lnTo>
                <a:lnTo>
                  <a:pt x="5835" y="645"/>
                </a:lnTo>
                <a:lnTo>
                  <a:pt x="5845" y="644"/>
                </a:lnTo>
                <a:lnTo>
                  <a:pt x="5850" y="644"/>
                </a:lnTo>
                <a:lnTo>
                  <a:pt x="5854" y="645"/>
                </a:lnTo>
                <a:lnTo>
                  <a:pt x="5854" y="644"/>
                </a:lnTo>
                <a:lnTo>
                  <a:pt x="5853" y="644"/>
                </a:lnTo>
                <a:lnTo>
                  <a:pt x="5854" y="642"/>
                </a:lnTo>
                <a:lnTo>
                  <a:pt x="5855" y="641"/>
                </a:lnTo>
                <a:lnTo>
                  <a:pt x="5857" y="636"/>
                </a:lnTo>
                <a:lnTo>
                  <a:pt x="5859" y="638"/>
                </a:lnTo>
                <a:lnTo>
                  <a:pt x="5861" y="640"/>
                </a:lnTo>
                <a:lnTo>
                  <a:pt x="5863" y="641"/>
                </a:lnTo>
                <a:lnTo>
                  <a:pt x="5866" y="642"/>
                </a:lnTo>
                <a:lnTo>
                  <a:pt x="5866" y="641"/>
                </a:lnTo>
                <a:lnTo>
                  <a:pt x="5866" y="640"/>
                </a:lnTo>
                <a:lnTo>
                  <a:pt x="5866" y="638"/>
                </a:lnTo>
                <a:lnTo>
                  <a:pt x="5865" y="636"/>
                </a:lnTo>
                <a:lnTo>
                  <a:pt x="5865" y="635"/>
                </a:lnTo>
                <a:lnTo>
                  <a:pt x="5866" y="634"/>
                </a:lnTo>
                <a:lnTo>
                  <a:pt x="5871" y="634"/>
                </a:lnTo>
                <a:lnTo>
                  <a:pt x="5874" y="625"/>
                </a:lnTo>
                <a:lnTo>
                  <a:pt x="5877" y="626"/>
                </a:lnTo>
                <a:lnTo>
                  <a:pt x="5880" y="626"/>
                </a:lnTo>
                <a:lnTo>
                  <a:pt x="5885" y="625"/>
                </a:lnTo>
                <a:lnTo>
                  <a:pt x="5891" y="625"/>
                </a:lnTo>
                <a:lnTo>
                  <a:pt x="5895" y="625"/>
                </a:lnTo>
                <a:lnTo>
                  <a:pt x="5899" y="625"/>
                </a:lnTo>
                <a:lnTo>
                  <a:pt x="5898" y="624"/>
                </a:lnTo>
                <a:lnTo>
                  <a:pt x="5899" y="623"/>
                </a:lnTo>
                <a:lnTo>
                  <a:pt x="5900" y="623"/>
                </a:lnTo>
                <a:lnTo>
                  <a:pt x="5905" y="622"/>
                </a:lnTo>
                <a:lnTo>
                  <a:pt x="5902" y="614"/>
                </a:lnTo>
                <a:lnTo>
                  <a:pt x="5898" y="614"/>
                </a:lnTo>
                <a:lnTo>
                  <a:pt x="5891" y="614"/>
                </a:lnTo>
                <a:lnTo>
                  <a:pt x="5891" y="617"/>
                </a:lnTo>
                <a:lnTo>
                  <a:pt x="5890" y="617"/>
                </a:lnTo>
                <a:lnTo>
                  <a:pt x="5888" y="617"/>
                </a:lnTo>
                <a:lnTo>
                  <a:pt x="5885" y="617"/>
                </a:lnTo>
                <a:lnTo>
                  <a:pt x="5886" y="607"/>
                </a:lnTo>
                <a:lnTo>
                  <a:pt x="5886" y="602"/>
                </a:lnTo>
                <a:lnTo>
                  <a:pt x="5885" y="597"/>
                </a:lnTo>
                <a:lnTo>
                  <a:pt x="5888" y="599"/>
                </a:lnTo>
                <a:lnTo>
                  <a:pt x="5890" y="600"/>
                </a:lnTo>
                <a:lnTo>
                  <a:pt x="5891" y="600"/>
                </a:lnTo>
                <a:lnTo>
                  <a:pt x="5892" y="598"/>
                </a:lnTo>
                <a:lnTo>
                  <a:pt x="5892" y="596"/>
                </a:lnTo>
                <a:lnTo>
                  <a:pt x="5892" y="592"/>
                </a:lnTo>
                <a:lnTo>
                  <a:pt x="5892" y="589"/>
                </a:lnTo>
                <a:lnTo>
                  <a:pt x="5893" y="587"/>
                </a:lnTo>
                <a:lnTo>
                  <a:pt x="5894" y="586"/>
                </a:lnTo>
                <a:lnTo>
                  <a:pt x="5895" y="585"/>
                </a:lnTo>
                <a:lnTo>
                  <a:pt x="5897" y="583"/>
                </a:lnTo>
                <a:lnTo>
                  <a:pt x="5900" y="582"/>
                </a:lnTo>
                <a:lnTo>
                  <a:pt x="5908" y="579"/>
                </a:lnTo>
                <a:lnTo>
                  <a:pt x="5915" y="576"/>
                </a:lnTo>
                <a:lnTo>
                  <a:pt x="5919" y="574"/>
                </a:lnTo>
                <a:lnTo>
                  <a:pt x="5922" y="572"/>
                </a:lnTo>
                <a:lnTo>
                  <a:pt x="5922" y="570"/>
                </a:lnTo>
                <a:lnTo>
                  <a:pt x="5922" y="568"/>
                </a:lnTo>
                <a:lnTo>
                  <a:pt x="5922" y="565"/>
                </a:lnTo>
                <a:lnTo>
                  <a:pt x="5922" y="563"/>
                </a:lnTo>
                <a:lnTo>
                  <a:pt x="5925" y="563"/>
                </a:lnTo>
                <a:lnTo>
                  <a:pt x="5927" y="561"/>
                </a:lnTo>
                <a:lnTo>
                  <a:pt x="5930" y="557"/>
                </a:lnTo>
                <a:lnTo>
                  <a:pt x="5933" y="552"/>
                </a:lnTo>
                <a:lnTo>
                  <a:pt x="5936" y="550"/>
                </a:lnTo>
                <a:lnTo>
                  <a:pt x="5940" y="549"/>
                </a:lnTo>
                <a:lnTo>
                  <a:pt x="5943" y="548"/>
                </a:lnTo>
                <a:lnTo>
                  <a:pt x="5946" y="548"/>
                </a:lnTo>
                <a:lnTo>
                  <a:pt x="5953" y="547"/>
                </a:lnTo>
                <a:lnTo>
                  <a:pt x="5961" y="546"/>
                </a:lnTo>
                <a:lnTo>
                  <a:pt x="5965" y="545"/>
                </a:lnTo>
                <a:lnTo>
                  <a:pt x="5969" y="543"/>
                </a:lnTo>
                <a:lnTo>
                  <a:pt x="5974" y="541"/>
                </a:lnTo>
                <a:lnTo>
                  <a:pt x="5976" y="541"/>
                </a:lnTo>
                <a:lnTo>
                  <a:pt x="5978" y="541"/>
                </a:lnTo>
                <a:lnTo>
                  <a:pt x="5981" y="549"/>
                </a:lnTo>
                <a:lnTo>
                  <a:pt x="5983" y="550"/>
                </a:lnTo>
                <a:lnTo>
                  <a:pt x="5985" y="551"/>
                </a:lnTo>
                <a:lnTo>
                  <a:pt x="5988" y="551"/>
                </a:lnTo>
                <a:lnTo>
                  <a:pt x="5989" y="552"/>
                </a:lnTo>
                <a:lnTo>
                  <a:pt x="5989" y="549"/>
                </a:lnTo>
                <a:lnTo>
                  <a:pt x="6001" y="544"/>
                </a:lnTo>
                <a:lnTo>
                  <a:pt x="5998" y="550"/>
                </a:lnTo>
                <a:lnTo>
                  <a:pt x="5997" y="557"/>
                </a:lnTo>
                <a:lnTo>
                  <a:pt x="5996" y="559"/>
                </a:lnTo>
                <a:lnTo>
                  <a:pt x="5994" y="562"/>
                </a:lnTo>
                <a:lnTo>
                  <a:pt x="5992" y="564"/>
                </a:lnTo>
                <a:lnTo>
                  <a:pt x="5989" y="566"/>
                </a:lnTo>
                <a:lnTo>
                  <a:pt x="5989" y="567"/>
                </a:lnTo>
                <a:lnTo>
                  <a:pt x="5990" y="568"/>
                </a:lnTo>
                <a:lnTo>
                  <a:pt x="5992" y="570"/>
                </a:lnTo>
                <a:lnTo>
                  <a:pt x="5992" y="571"/>
                </a:lnTo>
                <a:lnTo>
                  <a:pt x="5992" y="572"/>
                </a:lnTo>
                <a:lnTo>
                  <a:pt x="5997" y="570"/>
                </a:lnTo>
                <a:lnTo>
                  <a:pt x="6001" y="569"/>
                </a:lnTo>
                <a:lnTo>
                  <a:pt x="6000" y="570"/>
                </a:lnTo>
                <a:lnTo>
                  <a:pt x="6000" y="571"/>
                </a:lnTo>
                <a:lnTo>
                  <a:pt x="5999" y="575"/>
                </a:lnTo>
                <a:lnTo>
                  <a:pt x="5998" y="583"/>
                </a:lnTo>
                <a:lnTo>
                  <a:pt x="6002" y="579"/>
                </a:lnTo>
                <a:lnTo>
                  <a:pt x="6004" y="576"/>
                </a:lnTo>
                <a:lnTo>
                  <a:pt x="6006" y="575"/>
                </a:lnTo>
                <a:lnTo>
                  <a:pt x="6010" y="572"/>
                </a:lnTo>
                <a:lnTo>
                  <a:pt x="6013" y="568"/>
                </a:lnTo>
                <a:lnTo>
                  <a:pt x="6020" y="561"/>
                </a:lnTo>
                <a:lnTo>
                  <a:pt x="6026" y="553"/>
                </a:lnTo>
                <a:lnTo>
                  <a:pt x="6029" y="551"/>
                </a:lnTo>
                <a:lnTo>
                  <a:pt x="6032" y="549"/>
                </a:lnTo>
                <a:lnTo>
                  <a:pt x="6036" y="548"/>
                </a:lnTo>
                <a:lnTo>
                  <a:pt x="6040" y="547"/>
                </a:lnTo>
                <a:lnTo>
                  <a:pt x="6044" y="548"/>
                </a:lnTo>
                <a:lnTo>
                  <a:pt x="6046" y="548"/>
                </a:lnTo>
                <a:lnTo>
                  <a:pt x="6048" y="550"/>
                </a:lnTo>
                <a:lnTo>
                  <a:pt x="6049" y="551"/>
                </a:lnTo>
                <a:lnTo>
                  <a:pt x="6049" y="552"/>
                </a:lnTo>
                <a:lnTo>
                  <a:pt x="6050" y="551"/>
                </a:lnTo>
                <a:lnTo>
                  <a:pt x="6052" y="550"/>
                </a:lnTo>
                <a:lnTo>
                  <a:pt x="6053" y="549"/>
                </a:lnTo>
                <a:lnTo>
                  <a:pt x="6054" y="549"/>
                </a:lnTo>
                <a:lnTo>
                  <a:pt x="6057" y="549"/>
                </a:lnTo>
                <a:lnTo>
                  <a:pt x="6054" y="542"/>
                </a:lnTo>
                <a:lnTo>
                  <a:pt x="6054" y="540"/>
                </a:lnTo>
                <a:lnTo>
                  <a:pt x="6053" y="538"/>
                </a:lnTo>
                <a:lnTo>
                  <a:pt x="6053" y="536"/>
                </a:lnTo>
                <a:lnTo>
                  <a:pt x="6054" y="535"/>
                </a:lnTo>
                <a:lnTo>
                  <a:pt x="6053" y="536"/>
                </a:lnTo>
                <a:lnTo>
                  <a:pt x="6052" y="537"/>
                </a:lnTo>
                <a:lnTo>
                  <a:pt x="6052" y="536"/>
                </a:lnTo>
                <a:lnTo>
                  <a:pt x="6052" y="534"/>
                </a:lnTo>
                <a:lnTo>
                  <a:pt x="6051" y="530"/>
                </a:lnTo>
                <a:lnTo>
                  <a:pt x="6063" y="520"/>
                </a:lnTo>
                <a:lnTo>
                  <a:pt x="6067" y="518"/>
                </a:lnTo>
                <a:lnTo>
                  <a:pt x="6070" y="517"/>
                </a:lnTo>
                <a:lnTo>
                  <a:pt x="6073" y="518"/>
                </a:lnTo>
                <a:lnTo>
                  <a:pt x="6076" y="519"/>
                </a:lnTo>
                <a:lnTo>
                  <a:pt x="6082" y="521"/>
                </a:lnTo>
                <a:lnTo>
                  <a:pt x="6091" y="524"/>
                </a:lnTo>
                <a:lnTo>
                  <a:pt x="6091" y="527"/>
                </a:lnTo>
                <a:lnTo>
                  <a:pt x="6082" y="527"/>
                </a:lnTo>
                <a:lnTo>
                  <a:pt x="6083" y="526"/>
                </a:lnTo>
                <a:lnTo>
                  <a:pt x="6083" y="525"/>
                </a:lnTo>
                <a:lnTo>
                  <a:pt x="6082" y="525"/>
                </a:lnTo>
                <a:lnTo>
                  <a:pt x="6080" y="524"/>
                </a:lnTo>
                <a:lnTo>
                  <a:pt x="6076" y="524"/>
                </a:lnTo>
                <a:lnTo>
                  <a:pt x="6074" y="524"/>
                </a:lnTo>
                <a:lnTo>
                  <a:pt x="6071" y="530"/>
                </a:lnTo>
                <a:lnTo>
                  <a:pt x="6068" y="530"/>
                </a:lnTo>
                <a:lnTo>
                  <a:pt x="6067" y="545"/>
                </a:lnTo>
                <a:lnTo>
                  <a:pt x="6065" y="558"/>
                </a:lnTo>
                <a:lnTo>
                  <a:pt x="6064" y="562"/>
                </a:lnTo>
                <a:lnTo>
                  <a:pt x="6063" y="566"/>
                </a:lnTo>
                <a:lnTo>
                  <a:pt x="6062" y="569"/>
                </a:lnTo>
                <a:lnTo>
                  <a:pt x="6061" y="572"/>
                </a:lnTo>
                <a:lnTo>
                  <a:pt x="6059" y="573"/>
                </a:lnTo>
                <a:lnTo>
                  <a:pt x="6058" y="575"/>
                </a:lnTo>
                <a:lnTo>
                  <a:pt x="6056" y="576"/>
                </a:lnTo>
                <a:lnTo>
                  <a:pt x="6054" y="576"/>
                </a:lnTo>
                <a:lnTo>
                  <a:pt x="6049" y="577"/>
                </a:lnTo>
                <a:lnTo>
                  <a:pt x="6042" y="577"/>
                </a:lnTo>
                <a:lnTo>
                  <a:pt x="6035" y="578"/>
                </a:lnTo>
                <a:lnTo>
                  <a:pt x="6026" y="580"/>
                </a:lnTo>
                <a:lnTo>
                  <a:pt x="6026" y="583"/>
                </a:lnTo>
                <a:lnTo>
                  <a:pt x="6027" y="586"/>
                </a:lnTo>
                <a:lnTo>
                  <a:pt x="6027" y="590"/>
                </a:lnTo>
                <a:lnTo>
                  <a:pt x="6027" y="592"/>
                </a:lnTo>
                <a:lnTo>
                  <a:pt x="6026" y="594"/>
                </a:lnTo>
                <a:lnTo>
                  <a:pt x="6025" y="595"/>
                </a:lnTo>
                <a:lnTo>
                  <a:pt x="6022" y="596"/>
                </a:lnTo>
                <a:lnTo>
                  <a:pt x="6019" y="596"/>
                </a:lnTo>
                <a:lnTo>
                  <a:pt x="6018" y="597"/>
                </a:lnTo>
                <a:lnTo>
                  <a:pt x="6017" y="599"/>
                </a:lnTo>
                <a:lnTo>
                  <a:pt x="6017" y="601"/>
                </a:lnTo>
                <a:lnTo>
                  <a:pt x="6018" y="604"/>
                </a:lnTo>
                <a:lnTo>
                  <a:pt x="6018" y="606"/>
                </a:lnTo>
                <a:lnTo>
                  <a:pt x="6016" y="607"/>
                </a:lnTo>
                <a:lnTo>
                  <a:pt x="6014" y="609"/>
                </a:lnTo>
                <a:lnTo>
                  <a:pt x="6006" y="615"/>
                </a:lnTo>
                <a:lnTo>
                  <a:pt x="5997" y="621"/>
                </a:lnTo>
                <a:lnTo>
                  <a:pt x="5994" y="623"/>
                </a:lnTo>
                <a:lnTo>
                  <a:pt x="5992" y="625"/>
                </a:lnTo>
                <a:lnTo>
                  <a:pt x="5986" y="635"/>
                </a:lnTo>
                <a:lnTo>
                  <a:pt x="5980" y="644"/>
                </a:lnTo>
                <a:lnTo>
                  <a:pt x="5977" y="648"/>
                </a:lnTo>
                <a:lnTo>
                  <a:pt x="5973" y="652"/>
                </a:lnTo>
                <a:lnTo>
                  <a:pt x="5969" y="656"/>
                </a:lnTo>
                <a:lnTo>
                  <a:pt x="5967" y="657"/>
                </a:lnTo>
                <a:lnTo>
                  <a:pt x="5964" y="659"/>
                </a:lnTo>
                <a:lnTo>
                  <a:pt x="5964" y="662"/>
                </a:lnTo>
                <a:lnTo>
                  <a:pt x="5962" y="663"/>
                </a:lnTo>
                <a:lnTo>
                  <a:pt x="5961" y="663"/>
                </a:lnTo>
                <a:lnTo>
                  <a:pt x="5959" y="661"/>
                </a:lnTo>
                <a:lnTo>
                  <a:pt x="5958" y="660"/>
                </a:lnTo>
                <a:lnTo>
                  <a:pt x="5957" y="659"/>
                </a:lnTo>
                <a:lnTo>
                  <a:pt x="5956" y="659"/>
                </a:lnTo>
                <a:lnTo>
                  <a:pt x="5955" y="659"/>
                </a:lnTo>
                <a:lnTo>
                  <a:pt x="5954" y="660"/>
                </a:lnTo>
                <a:lnTo>
                  <a:pt x="5953" y="663"/>
                </a:lnTo>
                <a:lnTo>
                  <a:pt x="5951" y="666"/>
                </a:lnTo>
                <a:lnTo>
                  <a:pt x="5951" y="667"/>
                </a:lnTo>
                <a:lnTo>
                  <a:pt x="5950" y="667"/>
                </a:lnTo>
                <a:lnTo>
                  <a:pt x="5948" y="668"/>
                </a:lnTo>
                <a:lnTo>
                  <a:pt x="5946" y="668"/>
                </a:lnTo>
                <a:lnTo>
                  <a:pt x="5942" y="668"/>
                </a:lnTo>
                <a:lnTo>
                  <a:pt x="5937" y="667"/>
                </a:lnTo>
                <a:lnTo>
                  <a:pt x="5933" y="667"/>
                </a:lnTo>
                <a:lnTo>
                  <a:pt x="5934" y="671"/>
                </a:lnTo>
                <a:lnTo>
                  <a:pt x="5934" y="672"/>
                </a:lnTo>
                <a:lnTo>
                  <a:pt x="5936" y="672"/>
                </a:lnTo>
                <a:lnTo>
                  <a:pt x="5939" y="673"/>
                </a:lnTo>
                <a:lnTo>
                  <a:pt x="5937" y="681"/>
                </a:lnTo>
                <a:lnTo>
                  <a:pt x="5936" y="687"/>
                </a:lnTo>
                <a:lnTo>
                  <a:pt x="5935" y="690"/>
                </a:lnTo>
                <a:lnTo>
                  <a:pt x="5933" y="692"/>
                </a:lnTo>
                <a:lnTo>
                  <a:pt x="5931" y="694"/>
                </a:lnTo>
                <a:lnTo>
                  <a:pt x="5928" y="696"/>
                </a:lnTo>
                <a:lnTo>
                  <a:pt x="5925" y="696"/>
                </a:lnTo>
                <a:lnTo>
                  <a:pt x="5923" y="696"/>
                </a:lnTo>
                <a:lnTo>
                  <a:pt x="5921" y="697"/>
                </a:lnTo>
                <a:lnTo>
                  <a:pt x="5919" y="698"/>
                </a:lnTo>
                <a:lnTo>
                  <a:pt x="5917" y="701"/>
                </a:lnTo>
                <a:lnTo>
                  <a:pt x="5916" y="705"/>
                </a:lnTo>
                <a:lnTo>
                  <a:pt x="5914" y="713"/>
                </a:lnTo>
                <a:lnTo>
                  <a:pt x="5913" y="722"/>
                </a:lnTo>
                <a:lnTo>
                  <a:pt x="5912" y="732"/>
                </a:lnTo>
                <a:lnTo>
                  <a:pt x="5913" y="743"/>
                </a:lnTo>
                <a:lnTo>
                  <a:pt x="5914" y="755"/>
                </a:lnTo>
                <a:lnTo>
                  <a:pt x="5915" y="767"/>
                </a:lnTo>
                <a:lnTo>
                  <a:pt x="5917" y="780"/>
                </a:lnTo>
                <a:lnTo>
                  <a:pt x="5921" y="805"/>
                </a:lnTo>
                <a:lnTo>
                  <a:pt x="5926" y="828"/>
                </a:lnTo>
                <a:lnTo>
                  <a:pt x="5930" y="850"/>
                </a:lnTo>
                <a:lnTo>
                  <a:pt x="5933" y="868"/>
                </a:lnTo>
                <a:lnTo>
                  <a:pt x="5950" y="855"/>
                </a:lnTo>
                <a:lnTo>
                  <a:pt x="5959" y="847"/>
                </a:lnTo>
                <a:lnTo>
                  <a:pt x="5963" y="844"/>
                </a:lnTo>
                <a:lnTo>
                  <a:pt x="5964" y="842"/>
                </a:lnTo>
                <a:lnTo>
                  <a:pt x="5967" y="833"/>
                </a:lnTo>
                <a:lnTo>
                  <a:pt x="5967" y="829"/>
                </a:lnTo>
                <a:lnTo>
                  <a:pt x="5967" y="826"/>
                </a:lnTo>
                <a:lnTo>
                  <a:pt x="5966" y="819"/>
                </a:lnTo>
                <a:lnTo>
                  <a:pt x="5966" y="818"/>
                </a:lnTo>
                <a:lnTo>
                  <a:pt x="5967" y="817"/>
                </a:lnTo>
                <a:lnTo>
                  <a:pt x="5970" y="816"/>
                </a:lnTo>
                <a:lnTo>
                  <a:pt x="5987" y="811"/>
                </a:lnTo>
                <a:lnTo>
                  <a:pt x="5986" y="801"/>
                </a:lnTo>
                <a:lnTo>
                  <a:pt x="5985" y="797"/>
                </a:lnTo>
                <a:lnTo>
                  <a:pt x="5985" y="793"/>
                </a:lnTo>
                <a:lnTo>
                  <a:pt x="5986" y="790"/>
                </a:lnTo>
                <a:lnTo>
                  <a:pt x="5987" y="786"/>
                </a:lnTo>
                <a:lnTo>
                  <a:pt x="5989" y="783"/>
                </a:lnTo>
                <a:lnTo>
                  <a:pt x="5992" y="780"/>
                </a:lnTo>
                <a:lnTo>
                  <a:pt x="5998" y="777"/>
                </a:lnTo>
                <a:lnTo>
                  <a:pt x="5998" y="772"/>
                </a:lnTo>
                <a:lnTo>
                  <a:pt x="6003" y="769"/>
                </a:lnTo>
                <a:lnTo>
                  <a:pt x="6006" y="768"/>
                </a:lnTo>
                <a:lnTo>
                  <a:pt x="6009" y="768"/>
                </a:lnTo>
                <a:lnTo>
                  <a:pt x="6012" y="768"/>
                </a:lnTo>
                <a:lnTo>
                  <a:pt x="6016" y="771"/>
                </a:lnTo>
                <a:lnTo>
                  <a:pt x="6018" y="771"/>
                </a:lnTo>
                <a:lnTo>
                  <a:pt x="6020" y="772"/>
                </a:lnTo>
                <a:lnTo>
                  <a:pt x="6026" y="766"/>
                </a:lnTo>
                <a:lnTo>
                  <a:pt x="6032" y="760"/>
                </a:lnTo>
                <a:lnTo>
                  <a:pt x="6025" y="751"/>
                </a:lnTo>
                <a:lnTo>
                  <a:pt x="6023" y="747"/>
                </a:lnTo>
                <a:lnTo>
                  <a:pt x="6022" y="743"/>
                </a:lnTo>
                <a:lnTo>
                  <a:pt x="6021" y="739"/>
                </a:lnTo>
                <a:lnTo>
                  <a:pt x="6021" y="735"/>
                </a:lnTo>
                <a:lnTo>
                  <a:pt x="6021" y="732"/>
                </a:lnTo>
                <a:lnTo>
                  <a:pt x="6022" y="728"/>
                </a:lnTo>
                <a:lnTo>
                  <a:pt x="6024" y="726"/>
                </a:lnTo>
                <a:lnTo>
                  <a:pt x="6026" y="723"/>
                </a:lnTo>
                <a:lnTo>
                  <a:pt x="6029" y="721"/>
                </a:lnTo>
                <a:lnTo>
                  <a:pt x="6032" y="719"/>
                </a:lnTo>
                <a:lnTo>
                  <a:pt x="6036" y="718"/>
                </a:lnTo>
                <a:lnTo>
                  <a:pt x="6040" y="716"/>
                </a:lnTo>
                <a:lnTo>
                  <a:pt x="6046" y="716"/>
                </a:lnTo>
                <a:lnTo>
                  <a:pt x="6051" y="715"/>
                </a:lnTo>
                <a:lnTo>
                  <a:pt x="6051" y="710"/>
                </a:lnTo>
                <a:lnTo>
                  <a:pt x="6051" y="704"/>
                </a:lnTo>
                <a:lnTo>
                  <a:pt x="6050" y="704"/>
                </a:lnTo>
                <a:lnTo>
                  <a:pt x="6049" y="704"/>
                </a:lnTo>
                <a:lnTo>
                  <a:pt x="6046" y="704"/>
                </a:lnTo>
                <a:lnTo>
                  <a:pt x="6040" y="707"/>
                </a:lnTo>
                <a:lnTo>
                  <a:pt x="6038" y="702"/>
                </a:lnTo>
                <a:lnTo>
                  <a:pt x="6036" y="697"/>
                </a:lnTo>
                <a:lnTo>
                  <a:pt x="6034" y="693"/>
                </a:lnTo>
                <a:lnTo>
                  <a:pt x="6034" y="687"/>
                </a:lnTo>
                <a:lnTo>
                  <a:pt x="6037" y="687"/>
                </a:lnTo>
                <a:lnTo>
                  <a:pt x="6040" y="679"/>
                </a:lnTo>
                <a:lnTo>
                  <a:pt x="6046" y="679"/>
                </a:lnTo>
                <a:lnTo>
                  <a:pt x="6046" y="678"/>
                </a:lnTo>
                <a:lnTo>
                  <a:pt x="6046" y="676"/>
                </a:lnTo>
                <a:lnTo>
                  <a:pt x="6045" y="674"/>
                </a:lnTo>
                <a:lnTo>
                  <a:pt x="6045" y="672"/>
                </a:lnTo>
                <a:lnTo>
                  <a:pt x="6046" y="670"/>
                </a:lnTo>
                <a:lnTo>
                  <a:pt x="6047" y="671"/>
                </a:lnTo>
                <a:lnTo>
                  <a:pt x="6048" y="670"/>
                </a:lnTo>
                <a:lnTo>
                  <a:pt x="6049" y="669"/>
                </a:lnTo>
                <a:lnTo>
                  <a:pt x="6048" y="667"/>
                </a:lnTo>
                <a:lnTo>
                  <a:pt x="6049" y="665"/>
                </a:lnTo>
                <a:lnTo>
                  <a:pt x="6044" y="665"/>
                </a:lnTo>
                <a:lnTo>
                  <a:pt x="6040" y="665"/>
                </a:lnTo>
                <a:lnTo>
                  <a:pt x="6035" y="663"/>
                </a:lnTo>
                <a:lnTo>
                  <a:pt x="6029" y="662"/>
                </a:lnTo>
                <a:lnTo>
                  <a:pt x="6028" y="652"/>
                </a:lnTo>
                <a:lnTo>
                  <a:pt x="6028" y="647"/>
                </a:lnTo>
                <a:lnTo>
                  <a:pt x="6028" y="644"/>
                </a:lnTo>
                <a:lnTo>
                  <a:pt x="6029" y="642"/>
                </a:lnTo>
                <a:lnTo>
                  <a:pt x="6039" y="633"/>
                </a:lnTo>
                <a:lnTo>
                  <a:pt x="6049" y="625"/>
                </a:lnTo>
                <a:lnTo>
                  <a:pt x="6049" y="624"/>
                </a:lnTo>
                <a:lnTo>
                  <a:pt x="6049" y="623"/>
                </a:lnTo>
                <a:lnTo>
                  <a:pt x="6049" y="621"/>
                </a:lnTo>
                <a:lnTo>
                  <a:pt x="6048" y="619"/>
                </a:lnTo>
                <a:lnTo>
                  <a:pt x="6048" y="618"/>
                </a:lnTo>
                <a:lnTo>
                  <a:pt x="6049" y="617"/>
                </a:lnTo>
                <a:lnTo>
                  <a:pt x="6054" y="617"/>
                </a:lnTo>
                <a:lnTo>
                  <a:pt x="6054" y="613"/>
                </a:lnTo>
                <a:lnTo>
                  <a:pt x="6054" y="612"/>
                </a:lnTo>
                <a:lnTo>
                  <a:pt x="6053" y="612"/>
                </a:lnTo>
                <a:lnTo>
                  <a:pt x="6052" y="611"/>
                </a:lnTo>
                <a:lnTo>
                  <a:pt x="6051" y="610"/>
                </a:lnTo>
                <a:lnTo>
                  <a:pt x="6051" y="608"/>
                </a:lnTo>
                <a:lnTo>
                  <a:pt x="6052" y="607"/>
                </a:lnTo>
                <a:lnTo>
                  <a:pt x="6054" y="605"/>
                </a:lnTo>
                <a:lnTo>
                  <a:pt x="6056" y="603"/>
                </a:lnTo>
                <a:lnTo>
                  <a:pt x="6057" y="600"/>
                </a:lnTo>
                <a:lnTo>
                  <a:pt x="6085" y="603"/>
                </a:lnTo>
                <a:lnTo>
                  <a:pt x="6085" y="601"/>
                </a:lnTo>
                <a:lnTo>
                  <a:pt x="6085" y="599"/>
                </a:lnTo>
                <a:lnTo>
                  <a:pt x="6085" y="596"/>
                </a:lnTo>
                <a:lnTo>
                  <a:pt x="6085" y="594"/>
                </a:lnTo>
                <a:lnTo>
                  <a:pt x="6105" y="583"/>
                </a:lnTo>
                <a:lnTo>
                  <a:pt x="6103" y="589"/>
                </a:lnTo>
                <a:lnTo>
                  <a:pt x="6102" y="597"/>
                </a:lnTo>
                <a:lnTo>
                  <a:pt x="6102" y="601"/>
                </a:lnTo>
                <a:lnTo>
                  <a:pt x="6102" y="602"/>
                </a:lnTo>
                <a:lnTo>
                  <a:pt x="6102" y="603"/>
                </a:lnTo>
                <a:lnTo>
                  <a:pt x="6103" y="605"/>
                </a:lnTo>
                <a:lnTo>
                  <a:pt x="6104" y="605"/>
                </a:lnTo>
                <a:lnTo>
                  <a:pt x="6106" y="606"/>
                </a:lnTo>
                <a:lnTo>
                  <a:pt x="6108" y="606"/>
                </a:lnTo>
                <a:lnTo>
                  <a:pt x="6109" y="603"/>
                </a:lnTo>
                <a:lnTo>
                  <a:pt x="6110" y="603"/>
                </a:lnTo>
                <a:lnTo>
                  <a:pt x="6111" y="602"/>
                </a:lnTo>
                <a:lnTo>
                  <a:pt x="6112" y="602"/>
                </a:lnTo>
                <a:lnTo>
                  <a:pt x="6113" y="603"/>
                </a:lnTo>
                <a:lnTo>
                  <a:pt x="6115" y="600"/>
                </a:lnTo>
                <a:lnTo>
                  <a:pt x="6116" y="598"/>
                </a:lnTo>
                <a:lnTo>
                  <a:pt x="6119" y="592"/>
                </a:lnTo>
                <a:lnTo>
                  <a:pt x="6121" y="587"/>
                </a:lnTo>
                <a:lnTo>
                  <a:pt x="6123" y="585"/>
                </a:lnTo>
                <a:lnTo>
                  <a:pt x="6124" y="583"/>
                </a:lnTo>
                <a:lnTo>
                  <a:pt x="6130" y="579"/>
                </a:lnTo>
                <a:lnTo>
                  <a:pt x="6135" y="577"/>
                </a:lnTo>
                <a:lnTo>
                  <a:pt x="6139" y="576"/>
                </a:lnTo>
                <a:lnTo>
                  <a:pt x="6144" y="577"/>
                </a:lnTo>
                <a:lnTo>
                  <a:pt x="6149" y="578"/>
                </a:lnTo>
                <a:lnTo>
                  <a:pt x="6153" y="580"/>
                </a:lnTo>
                <a:lnTo>
                  <a:pt x="6164" y="586"/>
                </a:lnTo>
                <a:lnTo>
                  <a:pt x="6164" y="590"/>
                </a:lnTo>
                <a:lnTo>
                  <a:pt x="6164" y="594"/>
                </a:lnTo>
                <a:lnTo>
                  <a:pt x="6168" y="597"/>
                </a:lnTo>
                <a:lnTo>
                  <a:pt x="6172" y="599"/>
                </a:lnTo>
                <a:lnTo>
                  <a:pt x="6177" y="600"/>
                </a:lnTo>
                <a:lnTo>
                  <a:pt x="6181" y="603"/>
                </a:lnTo>
                <a:lnTo>
                  <a:pt x="6184" y="595"/>
                </a:lnTo>
                <a:lnTo>
                  <a:pt x="6187" y="588"/>
                </a:lnTo>
                <a:lnTo>
                  <a:pt x="6191" y="582"/>
                </a:lnTo>
                <a:lnTo>
                  <a:pt x="6193" y="580"/>
                </a:lnTo>
                <a:lnTo>
                  <a:pt x="6195" y="578"/>
                </a:lnTo>
                <a:lnTo>
                  <a:pt x="6200" y="574"/>
                </a:lnTo>
                <a:lnTo>
                  <a:pt x="6206" y="570"/>
                </a:lnTo>
                <a:lnTo>
                  <a:pt x="6212" y="567"/>
                </a:lnTo>
                <a:lnTo>
                  <a:pt x="6220" y="563"/>
                </a:lnTo>
                <a:lnTo>
                  <a:pt x="6220" y="559"/>
                </a:lnTo>
                <a:lnTo>
                  <a:pt x="6220" y="557"/>
                </a:lnTo>
                <a:lnTo>
                  <a:pt x="6219" y="557"/>
                </a:lnTo>
                <a:lnTo>
                  <a:pt x="6217" y="558"/>
                </a:lnTo>
                <a:lnTo>
                  <a:pt x="6217" y="555"/>
                </a:lnTo>
                <a:lnTo>
                  <a:pt x="6220" y="554"/>
                </a:lnTo>
                <a:lnTo>
                  <a:pt x="6222" y="555"/>
                </a:lnTo>
                <a:lnTo>
                  <a:pt x="6225" y="556"/>
                </a:lnTo>
                <a:lnTo>
                  <a:pt x="6228" y="558"/>
                </a:lnTo>
                <a:lnTo>
                  <a:pt x="6229" y="558"/>
                </a:lnTo>
                <a:lnTo>
                  <a:pt x="6231" y="558"/>
                </a:lnTo>
                <a:lnTo>
                  <a:pt x="6232" y="557"/>
                </a:lnTo>
                <a:lnTo>
                  <a:pt x="6233" y="555"/>
                </a:lnTo>
                <a:lnTo>
                  <a:pt x="6234" y="552"/>
                </a:lnTo>
                <a:lnTo>
                  <a:pt x="6233" y="548"/>
                </a:lnTo>
                <a:lnTo>
                  <a:pt x="6232" y="547"/>
                </a:lnTo>
                <a:lnTo>
                  <a:pt x="6231" y="546"/>
                </a:lnTo>
                <a:lnTo>
                  <a:pt x="6233" y="546"/>
                </a:lnTo>
                <a:lnTo>
                  <a:pt x="6235" y="546"/>
                </a:lnTo>
                <a:lnTo>
                  <a:pt x="6237" y="548"/>
                </a:lnTo>
                <a:lnTo>
                  <a:pt x="6239" y="549"/>
                </a:lnTo>
                <a:lnTo>
                  <a:pt x="6240" y="550"/>
                </a:lnTo>
                <a:lnTo>
                  <a:pt x="6243" y="549"/>
                </a:lnTo>
                <a:lnTo>
                  <a:pt x="6245" y="545"/>
                </a:lnTo>
                <a:lnTo>
                  <a:pt x="6247" y="542"/>
                </a:lnTo>
                <a:lnTo>
                  <a:pt x="6248" y="541"/>
                </a:lnTo>
                <a:lnTo>
                  <a:pt x="6252" y="539"/>
                </a:lnTo>
                <a:lnTo>
                  <a:pt x="6256" y="539"/>
                </a:lnTo>
                <a:lnTo>
                  <a:pt x="6261" y="539"/>
                </a:lnTo>
                <a:lnTo>
                  <a:pt x="6263" y="539"/>
                </a:lnTo>
                <a:lnTo>
                  <a:pt x="6265" y="538"/>
                </a:lnTo>
                <a:lnTo>
                  <a:pt x="6268" y="537"/>
                </a:lnTo>
                <a:lnTo>
                  <a:pt x="6271" y="535"/>
                </a:lnTo>
                <a:lnTo>
                  <a:pt x="6277" y="530"/>
                </a:lnTo>
                <a:lnTo>
                  <a:pt x="6284" y="526"/>
                </a:lnTo>
                <a:lnTo>
                  <a:pt x="6287" y="525"/>
                </a:lnTo>
                <a:lnTo>
                  <a:pt x="6290" y="524"/>
                </a:lnTo>
                <a:lnTo>
                  <a:pt x="6294" y="523"/>
                </a:lnTo>
                <a:lnTo>
                  <a:pt x="6297" y="523"/>
                </a:lnTo>
                <a:lnTo>
                  <a:pt x="6303" y="524"/>
                </a:lnTo>
                <a:lnTo>
                  <a:pt x="6308" y="525"/>
                </a:lnTo>
                <a:lnTo>
                  <a:pt x="6314" y="526"/>
                </a:lnTo>
                <a:lnTo>
                  <a:pt x="6324" y="529"/>
                </a:lnTo>
                <a:lnTo>
                  <a:pt x="6329" y="530"/>
                </a:lnTo>
                <a:lnTo>
                  <a:pt x="6333" y="530"/>
                </a:lnTo>
                <a:lnTo>
                  <a:pt x="6338" y="524"/>
                </a:lnTo>
                <a:lnTo>
                  <a:pt x="6341" y="521"/>
                </a:lnTo>
                <a:lnTo>
                  <a:pt x="6339" y="516"/>
                </a:lnTo>
                <a:lnTo>
                  <a:pt x="6339" y="512"/>
                </a:lnTo>
                <a:lnTo>
                  <a:pt x="6340" y="511"/>
                </a:lnTo>
                <a:lnTo>
                  <a:pt x="6341" y="510"/>
                </a:lnTo>
                <a:lnTo>
                  <a:pt x="6340" y="509"/>
                </a:lnTo>
                <a:lnTo>
                  <a:pt x="6339" y="509"/>
                </a:lnTo>
                <a:lnTo>
                  <a:pt x="6337" y="508"/>
                </a:lnTo>
                <a:lnTo>
                  <a:pt x="6335" y="508"/>
                </a:lnTo>
                <a:lnTo>
                  <a:pt x="6333" y="507"/>
                </a:lnTo>
                <a:lnTo>
                  <a:pt x="6331" y="502"/>
                </a:lnTo>
                <a:lnTo>
                  <a:pt x="6327" y="492"/>
                </a:lnTo>
                <a:lnTo>
                  <a:pt x="6321" y="476"/>
                </a:lnTo>
                <a:lnTo>
                  <a:pt x="6319" y="476"/>
                </a:lnTo>
                <a:lnTo>
                  <a:pt x="6318" y="475"/>
                </a:lnTo>
                <a:lnTo>
                  <a:pt x="6319" y="473"/>
                </a:lnTo>
                <a:lnTo>
                  <a:pt x="6319" y="470"/>
                </a:lnTo>
                <a:lnTo>
                  <a:pt x="6315" y="471"/>
                </a:lnTo>
                <a:lnTo>
                  <a:pt x="6310" y="473"/>
                </a:lnTo>
                <a:lnTo>
                  <a:pt x="6311" y="474"/>
                </a:lnTo>
                <a:lnTo>
                  <a:pt x="6309" y="475"/>
                </a:lnTo>
                <a:lnTo>
                  <a:pt x="6304" y="476"/>
                </a:lnTo>
                <a:lnTo>
                  <a:pt x="6304" y="470"/>
                </a:lnTo>
                <a:lnTo>
                  <a:pt x="6307" y="468"/>
                </a:lnTo>
                <a:lnTo>
                  <a:pt x="6310" y="462"/>
                </a:lnTo>
                <a:lnTo>
                  <a:pt x="6304" y="462"/>
                </a:lnTo>
                <a:lnTo>
                  <a:pt x="6297" y="462"/>
                </a:lnTo>
                <a:lnTo>
                  <a:pt x="6291" y="462"/>
                </a:lnTo>
                <a:lnTo>
                  <a:pt x="6285" y="462"/>
                </a:lnTo>
                <a:lnTo>
                  <a:pt x="6285" y="456"/>
                </a:lnTo>
                <a:lnTo>
                  <a:pt x="6298" y="455"/>
                </a:lnTo>
                <a:lnTo>
                  <a:pt x="6304" y="454"/>
                </a:lnTo>
                <a:lnTo>
                  <a:pt x="6307" y="454"/>
                </a:lnTo>
                <a:lnTo>
                  <a:pt x="6313" y="459"/>
                </a:lnTo>
                <a:lnTo>
                  <a:pt x="6316" y="460"/>
                </a:lnTo>
                <a:lnTo>
                  <a:pt x="6321" y="461"/>
                </a:lnTo>
                <a:lnTo>
                  <a:pt x="6332" y="461"/>
                </a:lnTo>
                <a:lnTo>
                  <a:pt x="6347" y="462"/>
                </a:lnTo>
                <a:lnTo>
                  <a:pt x="6358" y="454"/>
                </a:lnTo>
                <a:lnTo>
                  <a:pt x="6360" y="451"/>
                </a:lnTo>
                <a:lnTo>
                  <a:pt x="6361" y="448"/>
                </a:lnTo>
                <a:lnTo>
                  <a:pt x="6362" y="442"/>
                </a:lnTo>
                <a:lnTo>
                  <a:pt x="6363" y="436"/>
                </a:lnTo>
                <a:lnTo>
                  <a:pt x="6364" y="431"/>
                </a:lnTo>
                <a:lnTo>
                  <a:pt x="6355" y="428"/>
                </a:lnTo>
                <a:lnTo>
                  <a:pt x="6355" y="427"/>
                </a:lnTo>
                <a:lnTo>
                  <a:pt x="6355" y="426"/>
                </a:lnTo>
                <a:lnTo>
                  <a:pt x="6355" y="422"/>
                </a:lnTo>
                <a:lnTo>
                  <a:pt x="6356" y="421"/>
                </a:lnTo>
                <a:lnTo>
                  <a:pt x="6356" y="419"/>
                </a:lnTo>
                <a:lnTo>
                  <a:pt x="6357" y="419"/>
                </a:lnTo>
                <a:lnTo>
                  <a:pt x="6358" y="420"/>
                </a:lnTo>
                <a:lnTo>
                  <a:pt x="6358" y="418"/>
                </a:lnTo>
                <a:lnTo>
                  <a:pt x="6358" y="414"/>
                </a:lnTo>
                <a:lnTo>
                  <a:pt x="6358" y="409"/>
                </a:lnTo>
                <a:lnTo>
                  <a:pt x="6363" y="407"/>
                </a:lnTo>
                <a:lnTo>
                  <a:pt x="6367" y="407"/>
                </a:lnTo>
                <a:lnTo>
                  <a:pt x="6369" y="406"/>
                </a:lnTo>
                <a:lnTo>
                  <a:pt x="6366" y="414"/>
                </a:lnTo>
                <a:lnTo>
                  <a:pt x="6367" y="413"/>
                </a:lnTo>
                <a:lnTo>
                  <a:pt x="6368" y="413"/>
                </a:lnTo>
                <a:lnTo>
                  <a:pt x="6369" y="414"/>
                </a:lnTo>
                <a:lnTo>
                  <a:pt x="6372" y="417"/>
                </a:lnTo>
                <a:lnTo>
                  <a:pt x="6369" y="418"/>
                </a:lnTo>
                <a:lnTo>
                  <a:pt x="6367" y="420"/>
                </a:lnTo>
                <a:lnTo>
                  <a:pt x="6366" y="421"/>
                </a:lnTo>
                <a:lnTo>
                  <a:pt x="6366" y="423"/>
                </a:lnTo>
                <a:lnTo>
                  <a:pt x="6366" y="425"/>
                </a:lnTo>
                <a:lnTo>
                  <a:pt x="6367" y="427"/>
                </a:lnTo>
                <a:lnTo>
                  <a:pt x="6368" y="429"/>
                </a:lnTo>
                <a:lnTo>
                  <a:pt x="6370" y="431"/>
                </a:lnTo>
                <a:lnTo>
                  <a:pt x="6373" y="435"/>
                </a:lnTo>
                <a:lnTo>
                  <a:pt x="6377" y="438"/>
                </a:lnTo>
                <a:lnTo>
                  <a:pt x="6383" y="442"/>
                </a:lnTo>
                <a:lnTo>
                  <a:pt x="6385" y="441"/>
                </a:lnTo>
                <a:lnTo>
                  <a:pt x="6385" y="440"/>
                </a:lnTo>
                <a:lnTo>
                  <a:pt x="6385" y="439"/>
                </a:lnTo>
                <a:lnTo>
                  <a:pt x="6385" y="438"/>
                </a:lnTo>
                <a:lnTo>
                  <a:pt x="6383" y="437"/>
                </a:lnTo>
                <a:lnTo>
                  <a:pt x="6395" y="431"/>
                </a:lnTo>
                <a:lnTo>
                  <a:pt x="6400" y="430"/>
                </a:lnTo>
                <a:lnTo>
                  <a:pt x="6404" y="429"/>
                </a:lnTo>
                <a:lnTo>
                  <a:pt x="6408" y="430"/>
                </a:lnTo>
                <a:lnTo>
                  <a:pt x="6412" y="431"/>
                </a:lnTo>
                <a:lnTo>
                  <a:pt x="6416" y="435"/>
                </a:lnTo>
                <a:lnTo>
                  <a:pt x="6420" y="440"/>
                </a:lnTo>
                <a:lnTo>
                  <a:pt x="6424" y="442"/>
                </a:lnTo>
                <a:lnTo>
                  <a:pt x="6427" y="444"/>
                </a:lnTo>
                <a:lnTo>
                  <a:pt x="6428" y="445"/>
                </a:lnTo>
                <a:lnTo>
                  <a:pt x="6428" y="449"/>
                </a:lnTo>
                <a:lnTo>
                  <a:pt x="6427" y="452"/>
                </a:lnTo>
                <a:lnTo>
                  <a:pt x="6426" y="455"/>
                </a:lnTo>
                <a:lnTo>
                  <a:pt x="6425" y="456"/>
                </a:lnTo>
                <a:lnTo>
                  <a:pt x="6426" y="457"/>
                </a:lnTo>
                <a:lnTo>
                  <a:pt x="6428" y="458"/>
                </a:lnTo>
                <a:lnTo>
                  <a:pt x="6432" y="460"/>
                </a:lnTo>
                <a:lnTo>
                  <a:pt x="6437" y="462"/>
                </a:lnTo>
                <a:lnTo>
                  <a:pt x="6443" y="464"/>
                </a:lnTo>
                <a:lnTo>
                  <a:pt x="6455" y="467"/>
                </a:lnTo>
                <a:lnTo>
                  <a:pt x="6465" y="470"/>
                </a:lnTo>
                <a:lnTo>
                  <a:pt x="6465" y="476"/>
                </a:lnTo>
                <a:lnTo>
                  <a:pt x="6472" y="473"/>
                </a:lnTo>
                <a:lnTo>
                  <a:pt x="6479" y="470"/>
                </a:lnTo>
                <a:lnTo>
                  <a:pt x="6479" y="476"/>
                </a:lnTo>
                <a:lnTo>
                  <a:pt x="6486" y="476"/>
                </a:lnTo>
                <a:lnTo>
                  <a:pt x="6491" y="476"/>
                </a:lnTo>
                <a:lnTo>
                  <a:pt x="6494" y="476"/>
                </a:lnTo>
                <a:lnTo>
                  <a:pt x="6496" y="476"/>
                </a:lnTo>
                <a:lnTo>
                  <a:pt x="6496" y="475"/>
                </a:lnTo>
                <a:lnTo>
                  <a:pt x="6495" y="472"/>
                </a:lnTo>
                <a:lnTo>
                  <a:pt x="6492" y="468"/>
                </a:lnTo>
                <a:lnTo>
                  <a:pt x="6487" y="462"/>
                </a:lnTo>
                <a:lnTo>
                  <a:pt x="6487" y="456"/>
                </a:lnTo>
                <a:lnTo>
                  <a:pt x="6493" y="457"/>
                </a:lnTo>
                <a:lnTo>
                  <a:pt x="6499" y="456"/>
                </a:lnTo>
                <a:lnTo>
                  <a:pt x="6498" y="451"/>
                </a:lnTo>
                <a:lnTo>
                  <a:pt x="6499" y="445"/>
                </a:lnTo>
                <a:lnTo>
                  <a:pt x="6494" y="447"/>
                </a:lnTo>
                <a:lnTo>
                  <a:pt x="6492" y="448"/>
                </a:lnTo>
                <a:lnTo>
                  <a:pt x="6490" y="448"/>
                </a:lnTo>
                <a:lnTo>
                  <a:pt x="6490" y="440"/>
                </a:lnTo>
                <a:lnTo>
                  <a:pt x="6487" y="437"/>
                </a:lnTo>
                <a:lnTo>
                  <a:pt x="6499" y="437"/>
                </a:lnTo>
                <a:lnTo>
                  <a:pt x="6499" y="440"/>
                </a:lnTo>
                <a:lnTo>
                  <a:pt x="6501" y="440"/>
                </a:lnTo>
                <a:lnTo>
                  <a:pt x="6505" y="439"/>
                </a:lnTo>
                <a:lnTo>
                  <a:pt x="6510" y="440"/>
                </a:lnTo>
                <a:lnTo>
                  <a:pt x="6518" y="442"/>
                </a:lnTo>
                <a:lnTo>
                  <a:pt x="6517" y="443"/>
                </a:lnTo>
                <a:lnTo>
                  <a:pt x="6518" y="445"/>
                </a:lnTo>
                <a:lnTo>
                  <a:pt x="6519" y="445"/>
                </a:lnTo>
                <a:lnTo>
                  <a:pt x="6520" y="445"/>
                </a:lnTo>
                <a:lnTo>
                  <a:pt x="6521" y="445"/>
                </a:lnTo>
                <a:lnTo>
                  <a:pt x="6521" y="443"/>
                </a:lnTo>
                <a:lnTo>
                  <a:pt x="6520" y="440"/>
                </a:lnTo>
                <a:lnTo>
                  <a:pt x="6518" y="434"/>
                </a:lnTo>
                <a:lnTo>
                  <a:pt x="6524" y="434"/>
                </a:lnTo>
                <a:lnTo>
                  <a:pt x="6525" y="431"/>
                </a:lnTo>
                <a:lnTo>
                  <a:pt x="6525" y="428"/>
                </a:lnTo>
                <a:lnTo>
                  <a:pt x="6527" y="423"/>
                </a:lnTo>
                <a:lnTo>
                  <a:pt x="6532" y="423"/>
                </a:lnTo>
                <a:lnTo>
                  <a:pt x="6521" y="417"/>
                </a:lnTo>
                <a:lnTo>
                  <a:pt x="6515" y="415"/>
                </a:lnTo>
                <a:lnTo>
                  <a:pt x="6510" y="411"/>
                </a:lnTo>
                <a:lnTo>
                  <a:pt x="6507" y="409"/>
                </a:lnTo>
                <a:lnTo>
                  <a:pt x="6504" y="405"/>
                </a:lnTo>
                <a:lnTo>
                  <a:pt x="6498" y="398"/>
                </a:lnTo>
                <a:lnTo>
                  <a:pt x="6492" y="390"/>
                </a:lnTo>
                <a:lnTo>
                  <a:pt x="6488" y="388"/>
                </a:lnTo>
                <a:lnTo>
                  <a:pt x="6484" y="386"/>
                </a:lnTo>
                <a:lnTo>
                  <a:pt x="6477" y="385"/>
                </a:lnTo>
                <a:lnTo>
                  <a:pt x="6469" y="385"/>
                </a:lnTo>
                <a:lnTo>
                  <a:pt x="6454" y="386"/>
                </a:lnTo>
                <a:lnTo>
                  <a:pt x="6454" y="387"/>
                </a:lnTo>
                <a:lnTo>
                  <a:pt x="6453" y="387"/>
                </a:lnTo>
                <a:lnTo>
                  <a:pt x="6451" y="389"/>
                </a:lnTo>
                <a:lnTo>
                  <a:pt x="6448" y="392"/>
                </a:lnTo>
                <a:lnTo>
                  <a:pt x="6450" y="393"/>
                </a:lnTo>
                <a:lnTo>
                  <a:pt x="6451" y="394"/>
                </a:lnTo>
                <a:lnTo>
                  <a:pt x="6451" y="397"/>
                </a:lnTo>
                <a:lnTo>
                  <a:pt x="6451" y="400"/>
                </a:lnTo>
                <a:lnTo>
                  <a:pt x="6453" y="401"/>
                </a:lnTo>
                <a:lnTo>
                  <a:pt x="6451" y="400"/>
                </a:lnTo>
                <a:lnTo>
                  <a:pt x="6446" y="400"/>
                </a:lnTo>
                <a:lnTo>
                  <a:pt x="6442" y="400"/>
                </a:lnTo>
                <a:lnTo>
                  <a:pt x="6444" y="400"/>
                </a:lnTo>
                <a:lnTo>
                  <a:pt x="6446" y="399"/>
                </a:lnTo>
                <a:lnTo>
                  <a:pt x="6447" y="397"/>
                </a:lnTo>
                <a:lnTo>
                  <a:pt x="6447" y="395"/>
                </a:lnTo>
                <a:lnTo>
                  <a:pt x="6446" y="389"/>
                </a:lnTo>
                <a:lnTo>
                  <a:pt x="6443" y="383"/>
                </a:lnTo>
                <a:lnTo>
                  <a:pt x="6440" y="377"/>
                </a:lnTo>
                <a:lnTo>
                  <a:pt x="6437" y="372"/>
                </a:lnTo>
                <a:lnTo>
                  <a:pt x="6434" y="366"/>
                </a:lnTo>
                <a:lnTo>
                  <a:pt x="6431" y="368"/>
                </a:lnTo>
                <a:lnTo>
                  <a:pt x="6430" y="369"/>
                </a:lnTo>
                <a:lnTo>
                  <a:pt x="6428" y="369"/>
                </a:lnTo>
                <a:lnTo>
                  <a:pt x="6425" y="365"/>
                </a:lnTo>
                <a:lnTo>
                  <a:pt x="6423" y="361"/>
                </a:lnTo>
                <a:lnTo>
                  <a:pt x="6421" y="360"/>
                </a:lnTo>
                <a:lnTo>
                  <a:pt x="6419" y="360"/>
                </a:lnTo>
                <a:lnTo>
                  <a:pt x="6414" y="361"/>
                </a:lnTo>
                <a:lnTo>
                  <a:pt x="6409" y="362"/>
                </a:lnTo>
                <a:lnTo>
                  <a:pt x="6407" y="361"/>
                </a:lnTo>
                <a:lnTo>
                  <a:pt x="6406" y="361"/>
                </a:lnTo>
                <a:lnTo>
                  <a:pt x="6405" y="359"/>
                </a:lnTo>
                <a:lnTo>
                  <a:pt x="6405" y="357"/>
                </a:lnTo>
                <a:lnTo>
                  <a:pt x="6406" y="354"/>
                </a:lnTo>
                <a:lnTo>
                  <a:pt x="6406" y="352"/>
                </a:lnTo>
                <a:lnTo>
                  <a:pt x="6405" y="351"/>
                </a:lnTo>
                <a:lnTo>
                  <a:pt x="6404" y="351"/>
                </a:lnTo>
                <a:lnTo>
                  <a:pt x="6402" y="350"/>
                </a:lnTo>
                <a:lnTo>
                  <a:pt x="6397" y="349"/>
                </a:lnTo>
                <a:lnTo>
                  <a:pt x="6397" y="344"/>
                </a:lnTo>
                <a:lnTo>
                  <a:pt x="6394" y="343"/>
                </a:lnTo>
                <a:lnTo>
                  <a:pt x="6390" y="343"/>
                </a:lnTo>
                <a:lnTo>
                  <a:pt x="6387" y="343"/>
                </a:lnTo>
                <a:lnTo>
                  <a:pt x="6385" y="342"/>
                </a:lnTo>
                <a:lnTo>
                  <a:pt x="6383" y="341"/>
                </a:lnTo>
                <a:lnTo>
                  <a:pt x="6380" y="337"/>
                </a:lnTo>
                <a:lnTo>
                  <a:pt x="6377" y="332"/>
                </a:lnTo>
                <a:lnTo>
                  <a:pt x="6375" y="330"/>
                </a:lnTo>
                <a:lnTo>
                  <a:pt x="6373" y="327"/>
                </a:lnTo>
                <a:lnTo>
                  <a:pt x="6371" y="325"/>
                </a:lnTo>
                <a:lnTo>
                  <a:pt x="6369" y="324"/>
                </a:lnTo>
                <a:lnTo>
                  <a:pt x="6367" y="324"/>
                </a:lnTo>
                <a:lnTo>
                  <a:pt x="6363" y="324"/>
                </a:lnTo>
                <a:lnTo>
                  <a:pt x="6360" y="325"/>
                </a:lnTo>
                <a:lnTo>
                  <a:pt x="6359" y="325"/>
                </a:lnTo>
                <a:lnTo>
                  <a:pt x="6358" y="324"/>
                </a:lnTo>
                <a:lnTo>
                  <a:pt x="6348" y="316"/>
                </a:lnTo>
                <a:lnTo>
                  <a:pt x="6338" y="307"/>
                </a:lnTo>
                <a:lnTo>
                  <a:pt x="6337" y="305"/>
                </a:lnTo>
                <a:lnTo>
                  <a:pt x="6337" y="303"/>
                </a:lnTo>
                <a:lnTo>
                  <a:pt x="6337" y="301"/>
                </a:lnTo>
                <a:lnTo>
                  <a:pt x="6336" y="300"/>
                </a:lnTo>
                <a:lnTo>
                  <a:pt x="6335" y="299"/>
                </a:lnTo>
                <a:lnTo>
                  <a:pt x="6330" y="296"/>
                </a:lnTo>
                <a:lnTo>
                  <a:pt x="6325" y="295"/>
                </a:lnTo>
                <a:lnTo>
                  <a:pt x="6321" y="295"/>
                </a:lnTo>
                <a:lnTo>
                  <a:pt x="6317" y="296"/>
                </a:lnTo>
                <a:lnTo>
                  <a:pt x="6311" y="298"/>
                </a:lnTo>
                <a:lnTo>
                  <a:pt x="6309" y="299"/>
                </a:lnTo>
                <a:lnTo>
                  <a:pt x="6307" y="299"/>
                </a:lnTo>
                <a:lnTo>
                  <a:pt x="6304" y="298"/>
                </a:lnTo>
                <a:lnTo>
                  <a:pt x="6302" y="296"/>
                </a:lnTo>
                <a:lnTo>
                  <a:pt x="6299" y="292"/>
                </a:lnTo>
                <a:lnTo>
                  <a:pt x="6296" y="288"/>
                </a:lnTo>
                <a:lnTo>
                  <a:pt x="6295" y="286"/>
                </a:lnTo>
                <a:lnTo>
                  <a:pt x="6293" y="285"/>
                </a:lnTo>
                <a:lnTo>
                  <a:pt x="6289" y="283"/>
                </a:lnTo>
                <a:lnTo>
                  <a:pt x="6285" y="283"/>
                </a:lnTo>
                <a:lnTo>
                  <a:pt x="6281" y="283"/>
                </a:lnTo>
                <a:lnTo>
                  <a:pt x="6276" y="282"/>
                </a:lnTo>
                <a:lnTo>
                  <a:pt x="6275" y="280"/>
                </a:lnTo>
                <a:lnTo>
                  <a:pt x="6273" y="278"/>
                </a:lnTo>
                <a:lnTo>
                  <a:pt x="6272" y="275"/>
                </a:lnTo>
                <a:lnTo>
                  <a:pt x="6271" y="274"/>
                </a:lnTo>
                <a:lnTo>
                  <a:pt x="6265" y="273"/>
                </a:lnTo>
                <a:lnTo>
                  <a:pt x="6259" y="273"/>
                </a:lnTo>
                <a:lnTo>
                  <a:pt x="6246" y="274"/>
                </a:lnTo>
                <a:lnTo>
                  <a:pt x="6234" y="276"/>
                </a:lnTo>
                <a:lnTo>
                  <a:pt x="6228" y="276"/>
                </a:lnTo>
                <a:lnTo>
                  <a:pt x="6223" y="276"/>
                </a:lnTo>
                <a:lnTo>
                  <a:pt x="6220" y="271"/>
                </a:lnTo>
                <a:lnTo>
                  <a:pt x="6215" y="272"/>
                </a:lnTo>
                <a:lnTo>
                  <a:pt x="6209" y="273"/>
                </a:lnTo>
                <a:lnTo>
                  <a:pt x="6202" y="274"/>
                </a:lnTo>
                <a:lnTo>
                  <a:pt x="6198" y="274"/>
                </a:lnTo>
                <a:lnTo>
                  <a:pt x="6195" y="274"/>
                </a:lnTo>
                <a:lnTo>
                  <a:pt x="6191" y="270"/>
                </a:lnTo>
                <a:lnTo>
                  <a:pt x="6189" y="268"/>
                </a:lnTo>
                <a:lnTo>
                  <a:pt x="6187" y="268"/>
                </a:lnTo>
                <a:lnTo>
                  <a:pt x="6186" y="268"/>
                </a:lnTo>
                <a:lnTo>
                  <a:pt x="6184" y="285"/>
                </a:lnTo>
                <a:lnTo>
                  <a:pt x="6184" y="286"/>
                </a:lnTo>
                <a:lnTo>
                  <a:pt x="6185" y="287"/>
                </a:lnTo>
                <a:lnTo>
                  <a:pt x="6188" y="290"/>
                </a:lnTo>
                <a:lnTo>
                  <a:pt x="6195" y="293"/>
                </a:lnTo>
                <a:lnTo>
                  <a:pt x="6193" y="296"/>
                </a:lnTo>
                <a:lnTo>
                  <a:pt x="6192" y="298"/>
                </a:lnTo>
                <a:lnTo>
                  <a:pt x="6192" y="299"/>
                </a:lnTo>
                <a:lnTo>
                  <a:pt x="6195" y="307"/>
                </a:lnTo>
                <a:lnTo>
                  <a:pt x="6192" y="308"/>
                </a:lnTo>
                <a:lnTo>
                  <a:pt x="6191" y="308"/>
                </a:lnTo>
                <a:lnTo>
                  <a:pt x="6189" y="310"/>
                </a:lnTo>
                <a:lnTo>
                  <a:pt x="6185" y="315"/>
                </a:lnTo>
                <a:lnTo>
                  <a:pt x="6181" y="321"/>
                </a:lnTo>
                <a:lnTo>
                  <a:pt x="6176" y="319"/>
                </a:lnTo>
                <a:lnTo>
                  <a:pt x="6172" y="319"/>
                </a:lnTo>
                <a:lnTo>
                  <a:pt x="6169" y="324"/>
                </a:lnTo>
                <a:lnTo>
                  <a:pt x="6162" y="324"/>
                </a:lnTo>
                <a:lnTo>
                  <a:pt x="6159" y="324"/>
                </a:lnTo>
                <a:lnTo>
                  <a:pt x="6155" y="324"/>
                </a:lnTo>
                <a:lnTo>
                  <a:pt x="6155" y="321"/>
                </a:lnTo>
                <a:lnTo>
                  <a:pt x="6154" y="319"/>
                </a:lnTo>
                <a:lnTo>
                  <a:pt x="6154" y="314"/>
                </a:lnTo>
                <a:lnTo>
                  <a:pt x="6154" y="309"/>
                </a:lnTo>
                <a:lnTo>
                  <a:pt x="6153" y="307"/>
                </a:lnTo>
                <a:lnTo>
                  <a:pt x="6153" y="304"/>
                </a:lnTo>
                <a:lnTo>
                  <a:pt x="6144" y="302"/>
                </a:lnTo>
                <a:lnTo>
                  <a:pt x="6145" y="301"/>
                </a:lnTo>
                <a:lnTo>
                  <a:pt x="6145" y="300"/>
                </a:lnTo>
                <a:lnTo>
                  <a:pt x="6145" y="296"/>
                </a:lnTo>
                <a:lnTo>
                  <a:pt x="6144" y="288"/>
                </a:lnTo>
                <a:lnTo>
                  <a:pt x="6133" y="294"/>
                </a:lnTo>
                <a:lnTo>
                  <a:pt x="6127" y="297"/>
                </a:lnTo>
                <a:lnTo>
                  <a:pt x="6124" y="298"/>
                </a:lnTo>
                <a:lnTo>
                  <a:pt x="6122" y="299"/>
                </a:lnTo>
                <a:lnTo>
                  <a:pt x="6119" y="299"/>
                </a:lnTo>
                <a:lnTo>
                  <a:pt x="6116" y="298"/>
                </a:lnTo>
                <a:lnTo>
                  <a:pt x="6115" y="298"/>
                </a:lnTo>
                <a:lnTo>
                  <a:pt x="6114" y="296"/>
                </a:lnTo>
                <a:lnTo>
                  <a:pt x="6114" y="294"/>
                </a:lnTo>
                <a:lnTo>
                  <a:pt x="6115" y="294"/>
                </a:lnTo>
                <a:lnTo>
                  <a:pt x="6116" y="293"/>
                </a:lnTo>
                <a:lnTo>
                  <a:pt x="6109" y="292"/>
                </a:lnTo>
                <a:lnTo>
                  <a:pt x="6102" y="290"/>
                </a:lnTo>
                <a:lnTo>
                  <a:pt x="6095" y="290"/>
                </a:lnTo>
                <a:lnTo>
                  <a:pt x="6092" y="290"/>
                </a:lnTo>
                <a:lnTo>
                  <a:pt x="6088" y="290"/>
                </a:lnTo>
                <a:lnTo>
                  <a:pt x="6086" y="291"/>
                </a:lnTo>
                <a:lnTo>
                  <a:pt x="6084" y="293"/>
                </a:lnTo>
                <a:lnTo>
                  <a:pt x="6082" y="295"/>
                </a:lnTo>
                <a:lnTo>
                  <a:pt x="6079" y="296"/>
                </a:lnTo>
                <a:lnTo>
                  <a:pt x="6078" y="295"/>
                </a:lnTo>
                <a:lnTo>
                  <a:pt x="6078" y="293"/>
                </a:lnTo>
                <a:lnTo>
                  <a:pt x="6077" y="288"/>
                </a:lnTo>
                <a:lnTo>
                  <a:pt x="6051" y="288"/>
                </a:lnTo>
                <a:lnTo>
                  <a:pt x="6046" y="288"/>
                </a:lnTo>
                <a:lnTo>
                  <a:pt x="6041" y="288"/>
                </a:lnTo>
                <a:lnTo>
                  <a:pt x="6036" y="289"/>
                </a:lnTo>
                <a:lnTo>
                  <a:pt x="6032" y="290"/>
                </a:lnTo>
                <a:lnTo>
                  <a:pt x="6028" y="292"/>
                </a:lnTo>
                <a:lnTo>
                  <a:pt x="6025" y="294"/>
                </a:lnTo>
                <a:lnTo>
                  <a:pt x="6022" y="296"/>
                </a:lnTo>
                <a:lnTo>
                  <a:pt x="6019" y="299"/>
                </a:lnTo>
                <a:lnTo>
                  <a:pt x="6017" y="303"/>
                </a:lnTo>
                <a:lnTo>
                  <a:pt x="6015" y="307"/>
                </a:lnTo>
                <a:lnTo>
                  <a:pt x="6013" y="313"/>
                </a:lnTo>
                <a:lnTo>
                  <a:pt x="6012" y="319"/>
                </a:lnTo>
                <a:lnTo>
                  <a:pt x="6008" y="306"/>
                </a:lnTo>
                <a:lnTo>
                  <a:pt x="6004" y="293"/>
                </a:lnTo>
                <a:lnTo>
                  <a:pt x="5999" y="293"/>
                </a:lnTo>
                <a:lnTo>
                  <a:pt x="5997" y="292"/>
                </a:lnTo>
                <a:lnTo>
                  <a:pt x="5996" y="292"/>
                </a:lnTo>
                <a:lnTo>
                  <a:pt x="5995" y="292"/>
                </a:lnTo>
                <a:lnTo>
                  <a:pt x="5992" y="290"/>
                </a:lnTo>
                <a:lnTo>
                  <a:pt x="5993" y="288"/>
                </a:lnTo>
                <a:lnTo>
                  <a:pt x="5994" y="284"/>
                </a:lnTo>
                <a:lnTo>
                  <a:pt x="5995" y="281"/>
                </a:lnTo>
                <a:lnTo>
                  <a:pt x="5994" y="279"/>
                </a:lnTo>
                <a:lnTo>
                  <a:pt x="5994" y="278"/>
                </a:lnTo>
                <a:lnTo>
                  <a:pt x="5992" y="276"/>
                </a:lnTo>
                <a:lnTo>
                  <a:pt x="5995" y="276"/>
                </a:lnTo>
                <a:lnTo>
                  <a:pt x="5996" y="276"/>
                </a:lnTo>
                <a:lnTo>
                  <a:pt x="5997" y="276"/>
                </a:lnTo>
                <a:lnTo>
                  <a:pt x="5998" y="274"/>
                </a:lnTo>
                <a:lnTo>
                  <a:pt x="5990" y="268"/>
                </a:lnTo>
                <a:lnTo>
                  <a:pt x="5986" y="265"/>
                </a:lnTo>
                <a:lnTo>
                  <a:pt x="5981" y="262"/>
                </a:lnTo>
                <a:lnTo>
                  <a:pt x="5980" y="261"/>
                </a:lnTo>
                <a:lnTo>
                  <a:pt x="5979" y="258"/>
                </a:lnTo>
                <a:lnTo>
                  <a:pt x="5979" y="255"/>
                </a:lnTo>
                <a:lnTo>
                  <a:pt x="5978" y="254"/>
                </a:lnTo>
                <a:lnTo>
                  <a:pt x="5974" y="252"/>
                </a:lnTo>
                <a:lnTo>
                  <a:pt x="5970" y="252"/>
                </a:lnTo>
                <a:lnTo>
                  <a:pt x="5966" y="252"/>
                </a:lnTo>
                <a:lnTo>
                  <a:pt x="5964" y="252"/>
                </a:lnTo>
                <a:lnTo>
                  <a:pt x="5961" y="251"/>
                </a:lnTo>
                <a:lnTo>
                  <a:pt x="5956" y="245"/>
                </a:lnTo>
                <a:lnTo>
                  <a:pt x="5943" y="249"/>
                </a:lnTo>
                <a:lnTo>
                  <a:pt x="5934" y="252"/>
                </a:lnTo>
                <a:lnTo>
                  <a:pt x="5930" y="253"/>
                </a:lnTo>
                <a:lnTo>
                  <a:pt x="5928" y="254"/>
                </a:lnTo>
                <a:lnTo>
                  <a:pt x="5926" y="254"/>
                </a:lnTo>
                <a:lnTo>
                  <a:pt x="5925" y="253"/>
                </a:lnTo>
                <a:lnTo>
                  <a:pt x="5924" y="251"/>
                </a:lnTo>
                <a:lnTo>
                  <a:pt x="5923" y="249"/>
                </a:lnTo>
                <a:lnTo>
                  <a:pt x="5922" y="249"/>
                </a:lnTo>
                <a:lnTo>
                  <a:pt x="5922" y="248"/>
                </a:lnTo>
                <a:lnTo>
                  <a:pt x="5917" y="248"/>
                </a:lnTo>
                <a:lnTo>
                  <a:pt x="5911" y="248"/>
                </a:lnTo>
                <a:lnTo>
                  <a:pt x="5897" y="248"/>
                </a:lnTo>
                <a:lnTo>
                  <a:pt x="5888" y="254"/>
                </a:lnTo>
                <a:lnTo>
                  <a:pt x="5884" y="254"/>
                </a:lnTo>
                <a:lnTo>
                  <a:pt x="5881" y="254"/>
                </a:lnTo>
                <a:lnTo>
                  <a:pt x="5875" y="253"/>
                </a:lnTo>
                <a:lnTo>
                  <a:pt x="5873" y="252"/>
                </a:lnTo>
                <a:lnTo>
                  <a:pt x="5870" y="251"/>
                </a:lnTo>
                <a:lnTo>
                  <a:pt x="5866" y="251"/>
                </a:lnTo>
                <a:lnTo>
                  <a:pt x="5863" y="251"/>
                </a:lnTo>
                <a:lnTo>
                  <a:pt x="5857" y="257"/>
                </a:lnTo>
                <a:lnTo>
                  <a:pt x="5848" y="259"/>
                </a:lnTo>
                <a:lnTo>
                  <a:pt x="5837" y="260"/>
                </a:lnTo>
                <a:lnTo>
                  <a:pt x="5816" y="259"/>
                </a:lnTo>
                <a:lnTo>
                  <a:pt x="5807" y="259"/>
                </a:lnTo>
                <a:lnTo>
                  <a:pt x="5798" y="258"/>
                </a:lnTo>
                <a:lnTo>
                  <a:pt x="5784" y="257"/>
                </a:lnTo>
                <a:lnTo>
                  <a:pt x="5785" y="256"/>
                </a:lnTo>
                <a:lnTo>
                  <a:pt x="5786" y="256"/>
                </a:lnTo>
                <a:lnTo>
                  <a:pt x="5788" y="254"/>
                </a:lnTo>
                <a:lnTo>
                  <a:pt x="5790" y="251"/>
                </a:lnTo>
                <a:lnTo>
                  <a:pt x="5791" y="251"/>
                </a:lnTo>
                <a:lnTo>
                  <a:pt x="5792" y="251"/>
                </a:lnTo>
                <a:lnTo>
                  <a:pt x="5794" y="253"/>
                </a:lnTo>
                <a:lnTo>
                  <a:pt x="5797" y="254"/>
                </a:lnTo>
                <a:lnTo>
                  <a:pt x="5799" y="254"/>
                </a:lnTo>
                <a:lnTo>
                  <a:pt x="5801" y="254"/>
                </a:lnTo>
                <a:lnTo>
                  <a:pt x="5805" y="251"/>
                </a:lnTo>
                <a:lnTo>
                  <a:pt x="5811" y="245"/>
                </a:lnTo>
                <a:lnTo>
                  <a:pt x="5817" y="238"/>
                </a:lnTo>
                <a:lnTo>
                  <a:pt x="5821" y="234"/>
                </a:lnTo>
                <a:lnTo>
                  <a:pt x="5823" y="231"/>
                </a:lnTo>
                <a:lnTo>
                  <a:pt x="5824" y="228"/>
                </a:lnTo>
                <a:lnTo>
                  <a:pt x="5824" y="226"/>
                </a:lnTo>
                <a:lnTo>
                  <a:pt x="5824" y="225"/>
                </a:lnTo>
                <a:lnTo>
                  <a:pt x="5823" y="225"/>
                </a:lnTo>
                <a:lnTo>
                  <a:pt x="5820" y="227"/>
                </a:lnTo>
                <a:lnTo>
                  <a:pt x="5813" y="233"/>
                </a:lnTo>
                <a:lnTo>
                  <a:pt x="5809" y="237"/>
                </a:lnTo>
                <a:lnTo>
                  <a:pt x="5809" y="240"/>
                </a:lnTo>
                <a:lnTo>
                  <a:pt x="5807" y="240"/>
                </a:lnTo>
                <a:lnTo>
                  <a:pt x="5805" y="240"/>
                </a:lnTo>
                <a:lnTo>
                  <a:pt x="5803" y="239"/>
                </a:lnTo>
                <a:lnTo>
                  <a:pt x="5801" y="240"/>
                </a:lnTo>
                <a:lnTo>
                  <a:pt x="5796" y="237"/>
                </a:lnTo>
                <a:lnTo>
                  <a:pt x="5790" y="234"/>
                </a:lnTo>
                <a:lnTo>
                  <a:pt x="5790" y="232"/>
                </a:lnTo>
                <a:lnTo>
                  <a:pt x="5789" y="230"/>
                </a:lnTo>
                <a:lnTo>
                  <a:pt x="5790" y="229"/>
                </a:lnTo>
                <a:lnTo>
                  <a:pt x="5790" y="228"/>
                </a:lnTo>
                <a:lnTo>
                  <a:pt x="5791" y="228"/>
                </a:lnTo>
                <a:lnTo>
                  <a:pt x="5793" y="229"/>
                </a:lnTo>
                <a:lnTo>
                  <a:pt x="5795" y="229"/>
                </a:lnTo>
                <a:lnTo>
                  <a:pt x="5798" y="229"/>
                </a:lnTo>
                <a:lnTo>
                  <a:pt x="5804" y="231"/>
                </a:lnTo>
                <a:lnTo>
                  <a:pt x="5806" y="224"/>
                </a:lnTo>
                <a:lnTo>
                  <a:pt x="5809" y="217"/>
                </a:lnTo>
                <a:lnTo>
                  <a:pt x="5793" y="209"/>
                </a:lnTo>
                <a:lnTo>
                  <a:pt x="5784" y="205"/>
                </a:lnTo>
                <a:lnTo>
                  <a:pt x="5780" y="204"/>
                </a:lnTo>
                <a:lnTo>
                  <a:pt x="5776" y="203"/>
                </a:lnTo>
                <a:lnTo>
                  <a:pt x="5771" y="204"/>
                </a:lnTo>
                <a:lnTo>
                  <a:pt x="5769" y="205"/>
                </a:lnTo>
                <a:lnTo>
                  <a:pt x="5769" y="206"/>
                </a:lnTo>
                <a:lnTo>
                  <a:pt x="5770" y="206"/>
                </a:lnTo>
                <a:lnTo>
                  <a:pt x="5764" y="206"/>
                </a:lnTo>
                <a:lnTo>
                  <a:pt x="5759" y="205"/>
                </a:lnTo>
                <a:lnTo>
                  <a:pt x="5756" y="205"/>
                </a:lnTo>
                <a:lnTo>
                  <a:pt x="5753" y="206"/>
                </a:lnTo>
                <a:lnTo>
                  <a:pt x="5750" y="207"/>
                </a:lnTo>
                <a:lnTo>
                  <a:pt x="5748" y="209"/>
                </a:lnTo>
                <a:lnTo>
                  <a:pt x="5747" y="210"/>
                </a:lnTo>
                <a:lnTo>
                  <a:pt x="5747" y="213"/>
                </a:lnTo>
                <a:lnTo>
                  <a:pt x="5748" y="217"/>
                </a:lnTo>
                <a:lnTo>
                  <a:pt x="5746" y="221"/>
                </a:lnTo>
                <a:lnTo>
                  <a:pt x="5745" y="224"/>
                </a:lnTo>
                <a:lnTo>
                  <a:pt x="5743" y="228"/>
                </a:lnTo>
                <a:lnTo>
                  <a:pt x="5740" y="231"/>
                </a:lnTo>
                <a:lnTo>
                  <a:pt x="5738" y="234"/>
                </a:lnTo>
                <a:lnTo>
                  <a:pt x="5735" y="237"/>
                </a:lnTo>
                <a:lnTo>
                  <a:pt x="5731" y="239"/>
                </a:lnTo>
                <a:lnTo>
                  <a:pt x="5728" y="240"/>
                </a:lnTo>
                <a:lnTo>
                  <a:pt x="5721" y="241"/>
                </a:lnTo>
                <a:lnTo>
                  <a:pt x="5718" y="241"/>
                </a:lnTo>
                <a:lnTo>
                  <a:pt x="5717" y="241"/>
                </a:lnTo>
                <a:lnTo>
                  <a:pt x="5716" y="240"/>
                </a:lnTo>
                <a:lnTo>
                  <a:pt x="5716" y="239"/>
                </a:lnTo>
                <a:lnTo>
                  <a:pt x="5717" y="238"/>
                </a:lnTo>
                <a:lnTo>
                  <a:pt x="5719" y="237"/>
                </a:lnTo>
                <a:lnTo>
                  <a:pt x="5721" y="235"/>
                </a:lnTo>
                <a:lnTo>
                  <a:pt x="5725" y="231"/>
                </a:lnTo>
                <a:lnTo>
                  <a:pt x="5725" y="230"/>
                </a:lnTo>
                <a:lnTo>
                  <a:pt x="5723" y="228"/>
                </a:lnTo>
                <a:lnTo>
                  <a:pt x="5719" y="226"/>
                </a:lnTo>
                <a:lnTo>
                  <a:pt x="5727" y="220"/>
                </a:lnTo>
                <a:lnTo>
                  <a:pt x="5730" y="216"/>
                </a:lnTo>
                <a:lnTo>
                  <a:pt x="5734" y="214"/>
                </a:lnTo>
                <a:lnTo>
                  <a:pt x="5734" y="212"/>
                </a:lnTo>
                <a:lnTo>
                  <a:pt x="5735" y="214"/>
                </a:lnTo>
                <a:lnTo>
                  <a:pt x="5736" y="217"/>
                </a:lnTo>
                <a:lnTo>
                  <a:pt x="5738" y="219"/>
                </a:lnTo>
                <a:lnTo>
                  <a:pt x="5742" y="220"/>
                </a:lnTo>
                <a:lnTo>
                  <a:pt x="5741" y="219"/>
                </a:lnTo>
                <a:lnTo>
                  <a:pt x="5741" y="218"/>
                </a:lnTo>
                <a:lnTo>
                  <a:pt x="5742" y="214"/>
                </a:lnTo>
                <a:lnTo>
                  <a:pt x="5745" y="209"/>
                </a:lnTo>
                <a:lnTo>
                  <a:pt x="5734" y="209"/>
                </a:lnTo>
                <a:lnTo>
                  <a:pt x="5724" y="210"/>
                </a:lnTo>
                <a:lnTo>
                  <a:pt x="5704" y="212"/>
                </a:lnTo>
                <a:lnTo>
                  <a:pt x="5702" y="200"/>
                </a:lnTo>
                <a:lnTo>
                  <a:pt x="5711" y="200"/>
                </a:lnTo>
                <a:lnTo>
                  <a:pt x="5721" y="200"/>
                </a:lnTo>
                <a:lnTo>
                  <a:pt x="5724" y="200"/>
                </a:lnTo>
                <a:lnTo>
                  <a:pt x="5724" y="199"/>
                </a:lnTo>
                <a:lnTo>
                  <a:pt x="5721" y="197"/>
                </a:lnTo>
                <a:lnTo>
                  <a:pt x="5713" y="195"/>
                </a:lnTo>
                <a:lnTo>
                  <a:pt x="5705" y="193"/>
                </a:lnTo>
                <a:lnTo>
                  <a:pt x="5697" y="192"/>
                </a:lnTo>
                <a:lnTo>
                  <a:pt x="5680" y="191"/>
                </a:lnTo>
                <a:lnTo>
                  <a:pt x="5663" y="190"/>
                </a:lnTo>
                <a:lnTo>
                  <a:pt x="5659" y="190"/>
                </a:lnTo>
                <a:lnTo>
                  <a:pt x="5655" y="189"/>
                </a:lnTo>
                <a:lnTo>
                  <a:pt x="5648" y="186"/>
                </a:lnTo>
                <a:lnTo>
                  <a:pt x="5645" y="182"/>
                </a:lnTo>
                <a:lnTo>
                  <a:pt x="5644" y="179"/>
                </a:lnTo>
                <a:lnTo>
                  <a:pt x="5642" y="178"/>
                </a:lnTo>
                <a:lnTo>
                  <a:pt x="5640" y="178"/>
                </a:lnTo>
                <a:lnTo>
                  <a:pt x="5637" y="178"/>
                </a:lnTo>
                <a:lnTo>
                  <a:pt x="5634" y="178"/>
                </a:lnTo>
                <a:lnTo>
                  <a:pt x="5632" y="178"/>
                </a:lnTo>
                <a:lnTo>
                  <a:pt x="5631" y="178"/>
                </a:lnTo>
                <a:lnTo>
                  <a:pt x="5631" y="184"/>
                </a:lnTo>
                <a:lnTo>
                  <a:pt x="5634" y="183"/>
                </a:lnTo>
                <a:lnTo>
                  <a:pt x="5636" y="184"/>
                </a:lnTo>
                <a:lnTo>
                  <a:pt x="5637" y="185"/>
                </a:lnTo>
                <a:lnTo>
                  <a:pt x="5638" y="186"/>
                </a:lnTo>
                <a:lnTo>
                  <a:pt x="5638" y="189"/>
                </a:lnTo>
                <a:lnTo>
                  <a:pt x="5639" y="191"/>
                </a:lnTo>
                <a:lnTo>
                  <a:pt x="5640" y="192"/>
                </a:lnTo>
                <a:lnTo>
                  <a:pt x="5633" y="192"/>
                </a:lnTo>
                <a:lnTo>
                  <a:pt x="5629" y="192"/>
                </a:lnTo>
                <a:lnTo>
                  <a:pt x="5625" y="192"/>
                </a:lnTo>
                <a:lnTo>
                  <a:pt x="5620" y="192"/>
                </a:lnTo>
                <a:lnTo>
                  <a:pt x="5617" y="200"/>
                </a:lnTo>
                <a:lnTo>
                  <a:pt x="5618" y="200"/>
                </a:lnTo>
                <a:lnTo>
                  <a:pt x="5620" y="200"/>
                </a:lnTo>
                <a:lnTo>
                  <a:pt x="5622" y="201"/>
                </a:lnTo>
                <a:lnTo>
                  <a:pt x="5624" y="202"/>
                </a:lnTo>
                <a:lnTo>
                  <a:pt x="5625" y="203"/>
                </a:lnTo>
                <a:lnTo>
                  <a:pt x="5625" y="204"/>
                </a:lnTo>
                <a:lnTo>
                  <a:pt x="5624" y="206"/>
                </a:lnTo>
                <a:lnTo>
                  <a:pt x="5621" y="206"/>
                </a:lnTo>
                <a:lnTo>
                  <a:pt x="5617" y="206"/>
                </a:lnTo>
                <a:lnTo>
                  <a:pt x="5616" y="213"/>
                </a:lnTo>
                <a:lnTo>
                  <a:pt x="5615" y="217"/>
                </a:lnTo>
                <a:lnTo>
                  <a:pt x="5616" y="218"/>
                </a:lnTo>
                <a:lnTo>
                  <a:pt x="5617" y="217"/>
                </a:lnTo>
                <a:lnTo>
                  <a:pt x="5619" y="221"/>
                </a:lnTo>
                <a:lnTo>
                  <a:pt x="5620" y="224"/>
                </a:lnTo>
                <a:lnTo>
                  <a:pt x="5622" y="226"/>
                </a:lnTo>
                <a:lnTo>
                  <a:pt x="5623" y="229"/>
                </a:lnTo>
                <a:lnTo>
                  <a:pt x="5623" y="230"/>
                </a:lnTo>
                <a:lnTo>
                  <a:pt x="5623" y="231"/>
                </a:lnTo>
                <a:lnTo>
                  <a:pt x="5622" y="232"/>
                </a:lnTo>
                <a:lnTo>
                  <a:pt x="5621" y="234"/>
                </a:lnTo>
                <a:lnTo>
                  <a:pt x="5619" y="235"/>
                </a:lnTo>
                <a:lnTo>
                  <a:pt x="5616" y="236"/>
                </a:lnTo>
                <a:lnTo>
                  <a:pt x="5612" y="237"/>
                </a:lnTo>
                <a:lnTo>
                  <a:pt x="5609" y="234"/>
                </a:lnTo>
                <a:lnTo>
                  <a:pt x="5610" y="235"/>
                </a:lnTo>
                <a:lnTo>
                  <a:pt x="5610" y="236"/>
                </a:lnTo>
                <a:lnTo>
                  <a:pt x="5609" y="237"/>
                </a:lnTo>
                <a:lnTo>
                  <a:pt x="5608" y="237"/>
                </a:lnTo>
                <a:lnTo>
                  <a:pt x="5603" y="237"/>
                </a:lnTo>
                <a:lnTo>
                  <a:pt x="5603" y="226"/>
                </a:lnTo>
                <a:lnTo>
                  <a:pt x="5599" y="225"/>
                </a:lnTo>
                <a:lnTo>
                  <a:pt x="5596" y="225"/>
                </a:lnTo>
                <a:lnTo>
                  <a:pt x="5594" y="226"/>
                </a:lnTo>
                <a:lnTo>
                  <a:pt x="5593" y="227"/>
                </a:lnTo>
                <a:lnTo>
                  <a:pt x="5592" y="229"/>
                </a:lnTo>
                <a:lnTo>
                  <a:pt x="5592" y="231"/>
                </a:lnTo>
                <a:lnTo>
                  <a:pt x="5592" y="235"/>
                </a:lnTo>
                <a:lnTo>
                  <a:pt x="5592" y="239"/>
                </a:lnTo>
                <a:lnTo>
                  <a:pt x="5591" y="241"/>
                </a:lnTo>
                <a:lnTo>
                  <a:pt x="5590" y="243"/>
                </a:lnTo>
                <a:lnTo>
                  <a:pt x="5588" y="244"/>
                </a:lnTo>
                <a:lnTo>
                  <a:pt x="5586" y="245"/>
                </a:lnTo>
                <a:lnTo>
                  <a:pt x="5582" y="245"/>
                </a:lnTo>
                <a:lnTo>
                  <a:pt x="5578" y="245"/>
                </a:lnTo>
                <a:lnTo>
                  <a:pt x="5575" y="245"/>
                </a:lnTo>
                <a:lnTo>
                  <a:pt x="5573" y="243"/>
                </a:lnTo>
                <a:lnTo>
                  <a:pt x="5567" y="239"/>
                </a:lnTo>
                <a:lnTo>
                  <a:pt x="5562" y="234"/>
                </a:lnTo>
                <a:lnTo>
                  <a:pt x="5558" y="231"/>
                </a:lnTo>
                <a:lnTo>
                  <a:pt x="5553" y="229"/>
                </a:lnTo>
                <a:lnTo>
                  <a:pt x="5548" y="228"/>
                </a:lnTo>
                <a:lnTo>
                  <a:pt x="5544" y="227"/>
                </a:lnTo>
                <a:lnTo>
                  <a:pt x="5538" y="226"/>
                </a:lnTo>
                <a:lnTo>
                  <a:pt x="5538" y="225"/>
                </a:lnTo>
                <a:lnTo>
                  <a:pt x="5537" y="223"/>
                </a:lnTo>
                <a:lnTo>
                  <a:pt x="5536" y="221"/>
                </a:lnTo>
                <a:lnTo>
                  <a:pt x="5536" y="220"/>
                </a:lnTo>
                <a:lnTo>
                  <a:pt x="5534" y="220"/>
                </a:lnTo>
                <a:lnTo>
                  <a:pt x="5531" y="220"/>
                </a:lnTo>
                <a:lnTo>
                  <a:pt x="5527" y="220"/>
                </a:lnTo>
                <a:lnTo>
                  <a:pt x="5526" y="221"/>
                </a:lnTo>
                <a:lnTo>
                  <a:pt x="5525" y="222"/>
                </a:lnTo>
                <a:lnTo>
                  <a:pt x="5522" y="225"/>
                </a:lnTo>
                <a:lnTo>
                  <a:pt x="5518" y="229"/>
                </a:lnTo>
                <a:lnTo>
                  <a:pt x="5516" y="231"/>
                </a:lnTo>
                <a:lnTo>
                  <a:pt x="5514" y="232"/>
                </a:lnTo>
                <a:lnTo>
                  <a:pt x="5511" y="233"/>
                </a:lnTo>
                <a:lnTo>
                  <a:pt x="5506" y="234"/>
                </a:lnTo>
                <a:lnTo>
                  <a:pt x="5501" y="235"/>
                </a:lnTo>
                <a:lnTo>
                  <a:pt x="5496" y="237"/>
                </a:lnTo>
                <a:lnTo>
                  <a:pt x="5496" y="234"/>
                </a:lnTo>
                <a:lnTo>
                  <a:pt x="5497" y="233"/>
                </a:lnTo>
                <a:lnTo>
                  <a:pt x="5498" y="230"/>
                </a:lnTo>
                <a:lnTo>
                  <a:pt x="5499" y="229"/>
                </a:lnTo>
                <a:lnTo>
                  <a:pt x="5499" y="228"/>
                </a:lnTo>
                <a:lnTo>
                  <a:pt x="5500" y="226"/>
                </a:lnTo>
                <a:lnTo>
                  <a:pt x="5499" y="223"/>
                </a:lnTo>
                <a:lnTo>
                  <a:pt x="5493" y="223"/>
                </a:lnTo>
                <a:lnTo>
                  <a:pt x="5491" y="217"/>
                </a:lnTo>
                <a:lnTo>
                  <a:pt x="5488" y="212"/>
                </a:lnTo>
                <a:lnTo>
                  <a:pt x="5485" y="225"/>
                </a:lnTo>
                <a:lnTo>
                  <a:pt x="5481" y="241"/>
                </a:lnTo>
                <a:lnTo>
                  <a:pt x="5479" y="249"/>
                </a:lnTo>
                <a:lnTo>
                  <a:pt x="5477" y="253"/>
                </a:lnTo>
                <a:lnTo>
                  <a:pt x="5476" y="256"/>
                </a:lnTo>
                <a:lnTo>
                  <a:pt x="5474" y="259"/>
                </a:lnTo>
                <a:lnTo>
                  <a:pt x="5472" y="262"/>
                </a:lnTo>
                <a:lnTo>
                  <a:pt x="5470" y="264"/>
                </a:lnTo>
                <a:lnTo>
                  <a:pt x="5468" y="265"/>
                </a:lnTo>
                <a:lnTo>
                  <a:pt x="5464" y="266"/>
                </a:lnTo>
                <a:lnTo>
                  <a:pt x="5462" y="266"/>
                </a:lnTo>
                <a:lnTo>
                  <a:pt x="5461" y="264"/>
                </a:lnTo>
                <a:lnTo>
                  <a:pt x="5461" y="262"/>
                </a:lnTo>
                <a:lnTo>
                  <a:pt x="5462" y="257"/>
                </a:lnTo>
                <a:lnTo>
                  <a:pt x="5463" y="255"/>
                </a:lnTo>
                <a:lnTo>
                  <a:pt x="5462" y="254"/>
                </a:lnTo>
                <a:lnTo>
                  <a:pt x="5465" y="254"/>
                </a:lnTo>
                <a:lnTo>
                  <a:pt x="5465" y="253"/>
                </a:lnTo>
                <a:lnTo>
                  <a:pt x="5466" y="253"/>
                </a:lnTo>
                <a:lnTo>
                  <a:pt x="5465" y="250"/>
                </a:lnTo>
                <a:lnTo>
                  <a:pt x="5465" y="248"/>
                </a:lnTo>
                <a:lnTo>
                  <a:pt x="5463" y="248"/>
                </a:lnTo>
                <a:lnTo>
                  <a:pt x="5462" y="250"/>
                </a:lnTo>
                <a:lnTo>
                  <a:pt x="5460" y="251"/>
                </a:lnTo>
                <a:lnTo>
                  <a:pt x="5459" y="251"/>
                </a:lnTo>
                <a:lnTo>
                  <a:pt x="5457" y="251"/>
                </a:lnTo>
                <a:lnTo>
                  <a:pt x="5456" y="251"/>
                </a:lnTo>
                <a:lnTo>
                  <a:pt x="5455" y="250"/>
                </a:lnTo>
                <a:lnTo>
                  <a:pt x="5452" y="247"/>
                </a:lnTo>
                <a:lnTo>
                  <a:pt x="5448" y="243"/>
                </a:lnTo>
                <a:lnTo>
                  <a:pt x="5446" y="242"/>
                </a:lnTo>
                <a:lnTo>
                  <a:pt x="5443" y="243"/>
                </a:lnTo>
                <a:lnTo>
                  <a:pt x="5440" y="243"/>
                </a:lnTo>
                <a:lnTo>
                  <a:pt x="5437" y="243"/>
                </a:lnTo>
                <a:lnTo>
                  <a:pt x="5438" y="244"/>
                </a:lnTo>
                <a:lnTo>
                  <a:pt x="5437" y="243"/>
                </a:lnTo>
                <a:lnTo>
                  <a:pt x="5434" y="240"/>
                </a:lnTo>
                <a:lnTo>
                  <a:pt x="5426" y="231"/>
                </a:lnTo>
                <a:lnTo>
                  <a:pt x="5424" y="232"/>
                </a:lnTo>
                <a:lnTo>
                  <a:pt x="5422" y="234"/>
                </a:lnTo>
                <a:lnTo>
                  <a:pt x="5420" y="235"/>
                </a:lnTo>
                <a:lnTo>
                  <a:pt x="5419" y="235"/>
                </a:lnTo>
                <a:lnTo>
                  <a:pt x="5417" y="234"/>
                </a:lnTo>
                <a:lnTo>
                  <a:pt x="5417" y="226"/>
                </a:lnTo>
                <a:lnTo>
                  <a:pt x="5419" y="226"/>
                </a:lnTo>
                <a:lnTo>
                  <a:pt x="5422" y="226"/>
                </a:lnTo>
                <a:lnTo>
                  <a:pt x="5424" y="226"/>
                </a:lnTo>
                <a:lnTo>
                  <a:pt x="5426" y="226"/>
                </a:lnTo>
                <a:lnTo>
                  <a:pt x="5427" y="225"/>
                </a:lnTo>
                <a:lnTo>
                  <a:pt x="5427" y="224"/>
                </a:lnTo>
                <a:lnTo>
                  <a:pt x="5427" y="223"/>
                </a:lnTo>
                <a:lnTo>
                  <a:pt x="5426" y="222"/>
                </a:lnTo>
                <a:lnTo>
                  <a:pt x="5423" y="220"/>
                </a:lnTo>
                <a:lnTo>
                  <a:pt x="5424" y="219"/>
                </a:lnTo>
                <a:lnTo>
                  <a:pt x="5421" y="221"/>
                </a:lnTo>
                <a:lnTo>
                  <a:pt x="5415" y="222"/>
                </a:lnTo>
                <a:lnTo>
                  <a:pt x="5413" y="223"/>
                </a:lnTo>
                <a:lnTo>
                  <a:pt x="5412" y="223"/>
                </a:lnTo>
                <a:lnTo>
                  <a:pt x="5411" y="222"/>
                </a:lnTo>
                <a:lnTo>
                  <a:pt x="5411" y="221"/>
                </a:lnTo>
                <a:lnTo>
                  <a:pt x="5410" y="217"/>
                </a:lnTo>
                <a:lnTo>
                  <a:pt x="5410" y="214"/>
                </a:lnTo>
                <a:lnTo>
                  <a:pt x="5409" y="212"/>
                </a:lnTo>
                <a:lnTo>
                  <a:pt x="5404" y="208"/>
                </a:lnTo>
                <a:lnTo>
                  <a:pt x="5398" y="206"/>
                </a:lnTo>
                <a:lnTo>
                  <a:pt x="5392" y="203"/>
                </a:lnTo>
                <a:lnTo>
                  <a:pt x="5389" y="202"/>
                </a:lnTo>
                <a:lnTo>
                  <a:pt x="5387" y="200"/>
                </a:lnTo>
                <a:lnTo>
                  <a:pt x="5384" y="214"/>
                </a:lnTo>
                <a:lnTo>
                  <a:pt x="5381" y="213"/>
                </a:lnTo>
                <a:lnTo>
                  <a:pt x="5380" y="211"/>
                </a:lnTo>
                <a:lnTo>
                  <a:pt x="5380" y="210"/>
                </a:lnTo>
                <a:lnTo>
                  <a:pt x="5380" y="208"/>
                </a:lnTo>
                <a:lnTo>
                  <a:pt x="5380" y="205"/>
                </a:lnTo>
                <a:lnTo>
                  <a:pt x="5381" y="200"/>
                </a:lnTo>
                <a:lnTo>
                  <a:pt x="5381" y="195"/>
                </a:lnTo>
                <a:lnTo>
                  <a:pt x="5379" y="195"/>
                </a:lnTo>
                <a:lnTo>
                  <a:pt x="5378" y="195"/>
                </a:lnTo>
                <a:lnTo>
                  <a:pt x="5377" y="196"/>
                </a:lnTo>
                <a:lnTo>
                  <a:pt x="5377" y="197"/>
                </a:lnTo>
                <a:lnTo>
                  <a:pt x="5376" y="200"/>
                </a:lnTo>
                <a:lnTo>
                  <a:pt x="5375" y="203"/>
                </a:lnTo>
                <a:lnTo>
                  <a:pt x="5370" y="203"/>
                </a:lnTo>
                <a:lnTo>
                  <a:pt x="5366" y="203"/>
                </a:lnTo>
                <a:lnTo>
                  <a:pt x="5364" y="203"/>
                </a:lnTo>
                <a:lnTo>
                  <a:pt x="5366" y="203"/>
                </a:lnTo>
                <a:lnTo>
                  <a:pt x="5368" y="201"/>
                </a:lnTo>
                <a:lnTo>
                  <a:pt x="5369" y="199"/>
                </a:lnTo>
                <a:lnTo>
                  <a:pt x="5370" y="197"/>
                </a:lnTo>
                <a:lnTo>
                  <a:pt x="5370" y="195"/>
                </a:lnTo>
                <a:lnTo>
                  <a:pt x="5370" y="194"/>
                </a:lnTo>
                <a:lnTo>
                  <a:pt x="5369" y="193"/>
                </a:lnTo>
                <a:lnTo>
                  <a:pt x="5368" y="193"/>
                </a:lnTo>
                <a:lnTo>
                  <a:pt x="5367" y="192"/>
                </a:lnTo>
                <a:lnTo>
                  <a:pt x="5364" y="192"/>
                </a:lnTo>
                <a:lnTo>
                  <a:pt x="5359" y="193"/>
                </a:lnTo>
                <a:lnTo>
                  <a:pt x="5356" y="194"/>
                </a:lnTo>
                <a:lnTo>
                  <a:pt x="5354" y="195"/>
                </a:lnTo>
                <a:lnTo>
                  <a:pt x="5350" y="198"/>
                </a:lnTo>
                <a:lnTo>
                  <a:pt x="5346" y="192"/>
                </a:lnTo>
                <a:lnTo>
                  <a:pt x="5345" y="189"/>
                </a:lnTo>
                <a:lnTo>
                  <a:pt x="5347" y="189"/>
                </a:lnTo>
                <a:lnTo>
                  <a:pt x="5345" y="188"/>
                </a:lnTo>
                <a:lnTo>
                  <a:pt x="5345" y="187"/>
                </a:lnTo>
                <a:lnTo>
                  <a:pt x="5346" y="187"/>
                </a:lnTo>
                <a:lnTo>
                  <a:pt x="5350" y="186"/>
                </a:lnTo>
                <a:lnTo>
                  <a:pt x="5342" y="185"/>
                </a:lnTo>
                <a:lnTo>
                  <a:pt x="5341" y="184"/>
                </a:lnTo>
                <a:lnTo>
                  <a:pt x="5341" y="183"/>
                </a:lnTo>
                <a:lnTo>
                  <a:pt x="5342" y="182"/>
                </a:lnTo>
                <a:lnTo>
                  <a:pt x="5344" y="181"/>
                </a:lnTo>
                <a:lnTo>
                  <a:pt x="5344" y="175"/>
                </a:lnTo>
                <a:lnTo>
                  <a:pt x="5349" y="174"/>
                </a:lnTo>
                <a:lnTo>
                  <a:pt x="5354" y="173"/>
                </a:lnTo>
                <a:lnTo>
                  <a:pt x="5359" y="172"/>
                </a:lnTo>
                <a:lnTo>
                  <a:pt x="5362" y="171"/>
                </a:lnTo>
                <a:lnTo>
                  <a:pt x="5364" y="169"/>
                </a:lnTo>
                <a:lnTo>
                  <a:pt x="5366" y="168"/>
                </a:lnTo>
                <a:lnTo>
                  <a:pt x="5367" y="166"/>
                </a:lnTo>
                <a:lnTo>
                  <a:pt x="5370" y="162"/>
                </a:lnTo>
                <a:lnTo>
                  <a:pt x="5373" y="157"/>
                </a:lnTo>
                <a:lnTo>
                  <a:pt x="5375" y="153"/>
                </a:lnTo>
                <a:lnTo>
                  <a:pt x="5369" y="151"/>
                </a:lnTo>
                <a:lnTo>
                  <a:pt x="5364" y="150"/>
                </a:lnTo>
                <a:lnTo>
                  <a:pt x="5360" y="149"/>
                </a:lnTo>
                <a:lnTo>
                  <a:pt x="5358" y="148"/>
                </a:lnTo>
                <a:lnTo>
                  <a:pt x="5356" y="147"/>
                </a:lnTo>
                <a:lnTo>
                  <a:pt x="5353" y="144"/>
                </a:lnTo>
                <a:lnTo>
                  <a:pt x="5349" y="141"/>
                </a:lnTo>
                <a:lnTo>
                  <a:pt x="5345" y="137"/>
                </a:lnTo>
                <a:lnTo>
                  <a:pt x="5343" y="136"/>
                </a:lnTo>
                <a:lnTo>
                  <a:pt x="5342" y="136"/>
                </a:lnTo>
                <a:lnTo>
                  <a:pt x="5338" y="135"/>
                </a:lnTo>
                <a:lnTo>
                  <a:pt x="5334" y="135"/>
                </a:lnTo>
                <a:lnTo>
                  <a:pt x="5331" y="136"/>
                </a:lnTo>
                <a:lnTo>
                  <a:pt x="5328" y="137"/>
                </a:lnTo>
                <a:lnTo>
                  <a:pt x="5323" y="139"/>
                </a:lnTo>
                <a:lnTo>
                  <a:pt x="5319" y="141"/>
                </a:lnTo>
                <a:lnTo>
                  <a:pt x="5317" y="142"/>
                </a:lnTo>
                <a:lnTo>
                  <a:pt x="5315" y="141"/>
                </a:lnTo>
                <a:lnTo>
                  <a:pt x="5313" y="141"/>
                </a:lnTo>
                <a:lnTo>
                  <a:pt x="5311" y="141"/>
                </a:lnTo>
                <a:lnTo>
                  <a:pt x="5310" y="143"/>
                </a:lnTo>
                <a:lnTo>
                  <a:pt x="5309" y="147"/>
                </a:lnTo>
                <a:lnTo>
                  <a:pt x="5308" y="151"/>
                </a:lnTo>
                <a:lnTo>
                  <a:pt x="5308" y="153"/>
                </a:lnTo>
                <a:lnTo>
                  <a:pt x="5310" y="156"/>
                </a:lnTo>
                <a:lnTo>
                  <a:pt x="5313" y="159"/>
                </a:lnTo>
                <a:lnTo>
                  <a:pt x="5316" y="161"/>
                </a:lnTo>
                <a:lnTo>
                  <a:pt x="5316" y="167"/>
                </a:lnTo>
                <a:lnTo>
                  <a:pt x="5319" y="167"/>
                </a:lnTo>
                <a:lnTo>
                  <a:pt x="5321" y="168"/>
                </a:lnTo>
                <a:lnTo>
                  <a:pt x="5326" y="169"/>
                </a:lnTo>
                <a:lnTo>
                  <a:pt x="5332" y="169"/>
                </a:lnTo>
                <a:lnTo>
                  <a:pt x="5336" y="169"/>
                </a:lnTo>
                <a:lnTo>
                  <a:pt x="5335" y="170"/>
                </a:lnTo>
                <a:lnTo>
                  <a:pt x="5335" y="171"/>
                </a:lnTo>
                <a:lnTo>
                  <a:pt x="5335" y="174"/>
                </a:lnTo>
                <a:lnTo>
                  <a:pt x="5335" y="175"/>
                </a:lnTo>
                <a:lnTo>
                  <a:pt x="5334" y="176"/>
                </a:lnTo>
                <a:lnTo>
                  <a:pt x="5333" y="176"/>
                </a:lnTo>
                <a:lnTo>
                  <a:pt x="5330" y="175"/>
                </a:lnTo>
                <a:lnTo>
                  <a:pt x="5333" y="181"/>
                </a:lnTo>
                <a:lnTo>
                  <a:pt x="5334" y="182"/>
                </a:lnTo>
                <a:lnTo>
                  <a:pt x="5334" y="183"/>
                </a:lnTo>
                <a:lnTo>
                  <a:pt x="5332" y="183"/>
                </a:lnTo>
                <a:lnTo>
                  <a:pt x="5328" y="182"/>
                </a:lnTo>
                <a:lnTo>
                  <a:pt x="5325" y="181"/>
                </a:lnTo>
                <a:lnTo>
                  <a:pt x="5322" y="181"/>
                </a:lnTo>
                <a:lnTo>
                  <a:pt x="5325" y="189"/>
                </a:lnTo>
                <a:lnTo>
                  <a:pt x="5318" y="189"/>
                </a:lnTo>
                <a:lnTo>
                  <a:pt x="5313" y="189"/>
                </a:lnTo>
                <a:lnTo>
                  <a:pt x="5308" y="187"/>
                </a:lnTo>
                <a:lnTo>
                  <a:pt x="5303" y="185"/>
                </a:lnTo>
                <a:lnTo>
                  <a:pt x="5295" y="181"/>
                </a:lnTo>
                <a:lnTo>
                  <a:pt x="5290" y="179"/>
                </a:lnTo>
                <a:lnTo>
                  <a:pt x="5285" y="178"/>
                </a:lnTo>
                <a:lnTo>
                  <a:pt x="5280" y="177"/>
                </a:lnTo>
                <a:lnTo>
                  <a:pt x="5276" y="178"/>
                </a:lnTo>
                <a:lnTo>
                  <a:pt x="5272" y="178"/>
                </a:lnTo>
                <a:lnTo>
                  <a:pt x="5268" y="179"/>
                </a:lnTo>
                <a:lnTo>
                  <a:pt x="5261" y="181"/>
                </a:lnTo>
                <a:lnTo>
                  <a:pt x="5257" y="181"/>
                </a:lnTo>
                <a:lnTo>
                  <a:pt x="5252" y="181"/>
                </a:lnTo>
                <a:lnTo>
                  <a:pt x="5249" y="175"/>
                </a:lnTo>
                <a:lnTo>
                  <a:pt x="5241" y="174"/>
                </a:lnTo>
                <a:lnTo>
                  <a:pt x="5235" y="174"/>
                </a:lnTo>
                <a:lnTo>
                  <a:pt x="5229" y="172"/>
                </a:lnTo>
                <a:lnTo>
                  <a:pt x="5230" y="172"/>
                </a:lnTo>
                <a:lnTo>
                  <a:pt x="5229" y="171"/>
                </a:lnTo>
                <a:lnTo>
                  <a:pt x="5227" y="169"/>
                </a:lnTo>
                <a:lnTo>
                  <a:pt x="5223" y="167"/>
                </a:lnTo>
                <a:lnTo>
                  <a:pt x="5224" y="165"/>
                </a:lnTo>
                <a:lnTo>
                  <a:pt x="5226" y="163"/>
                </a:lnTo>
                <a:lnTo>
                  <a:pt x="5226" y="161"/>
                </a:lnTo>
                <a:lnTo>
                  <a:pt x="5226" y="158"/>
                </a:lnTo>
                <a:lnTo>
                  <a:pt x="5228" y="159"/>
                </a:lnTo>
                <a:lnTo>
                  <a:pt x="5228" y="158"/>
                </a:lnTo>
                <a:lnTo>
                  <a:pt x="5227" y="154"/>
                </a:lnTo>
                <a:lnTo>
                  <a:pt x="5223" y="147"/>
                </a:lnTo>
                <a:lnTo>
                  <a:pt x="5218" y="147"/>
                </a:lnTo>
                <a:lnTo>
                  <a:pt x="5211" y="149"/>
                </a:lnTo>
                <a:lnTo>
                  <a:pt x="5203" y="150"/>
                </a:lnTo>
                <a:lnTo>
                  <a:pt x="5195" y="150"/>
                </a:lnTo>
                <a:lnTo>
                  <a:pt x="5192" y="144"/>
                </a:lnTo>
                <a:lnTo>
                  <a:pt x="5191" y="144"/>
                </a:lnTo>
                <a:lnTo>
                  <a:pt x="5190" y="144"/>
                </a:lnTo>
                <a:lnTo>
                  <a:pt x="5188" y="146"/>
                </a:lnTo>
                <a:lnTo>
                  <a:pt x="5185" y="147"/>
                </a:lnTo>
                <a:lnTo>
                  <a:pt x="5183" y="147"/>
                </a:lnTo>
                <a:lnTo>
                  <a:pt x="5181" y="147"/>
                </a:lnTo>
                <a:lnTo>
                  <a:pt x="5173" y="141"/>
                </a:lnTo>
                <a:lnTo>
                  <a:pt x="5168" y="142"/>
                </a:lnTo>
                <a:lnTo>
                  <a:pt x="5162" y="144"/>
                </a:lnTo>
                <a:lnTo>
                  <a:pt x="5156" y="147"/>
                </a:lnTo>
                <a:lnTo>
                  <a:pt x="5150" y="150"/>
                </a:lnTo>
                <a:lnTo>
                  <a:pt x="5144" y="154"/>
                </a:lnTo>
                <a:lnTo>
                  <a:pt x="5139" y="158"/>
                </a:lnTo>
                <a:lnTo>
                  <a:pt x="5135" y="161"/>
                </a:lnTo>
                <a:lnTo>
                  <a:pt x="5133" y="164"/>
                </a:lnTo>
                <a:lnTo>
                  <a:pt x="5133" y="166"/>
                </a:lnTo>
                <a:lnTo>
                  <a:pt x="5134" y="168"/>
                </a:lnTo>
                <a:lnTo>
                  <a:pt x="5134" y="171"/>
                </a:lnTo>
                <a:lnTo>
                  <a:pt x="5134" y="172"/>
                </a:lnTo>
                <a:lnTo>
                  <a:pt x="5133" y="172"/>
                </a:lnTo>
                <a:lnTo>
                  <a:pt x="5133" y="173"/>
                </a:lnTo>
                <a:lnTo>
                  <a:pt x="5132" y="173"/>
                </a:lnTo>
                <a:lnTo>
                  <a:pt x="5131" y="172"/>
                </a:lnTo>
                <a:lnTo>
                  <a:pt x="5131" y="171"/>
                </a:lnTo>
                <a:lnTo>
                  <a:pt x="5130" y="168"/>
                </a:lnTo>
                <a:lnTo>
                  <a:pt x="5130" y="164"/>
                </a:lnTo>
                <a:lnTo>
                  <a:pt x="5130" y="155"/>
                </a:lnTo>
                <a:lnTo>
                  <a:pt x="5131" y="150"/>
                </a:lnTo>
                <a:lnTo>
                  <a:pt x="5129" y="151"/>
                </a:lnTo>
                <a:lnTo>
                  <a:pt x="5127" y="151"/>
                </a:lnTo>
                <a:lnTo>
                  <a:pt x="5126" y="150"/>
                </a:lnTo>
                <a:lnTo>
                  <a:pt x="5126" y="149"/>
                </a:lnTo>
                <a:lnTo>
                  <a:pt x="5125" y="147"/>
                </a:lnTo>
                <a:lnTo>
                  <a:pt x="5124" y="147"/>
                </a:lnTo>
                <a:lnTo>
                  <a:pt x="5122" y="147"/>
                </a:lnTo>
                <a:lnTo>
                  <a:pt x="5122" y="152"/>
                </a:lnTo>
                <a:lnTo>
                  <a:pt x="5122" y="158"/>
                </a:lnTo>
                <a:lnTo>
                  <a:pt x="5108" y="157"/>
                </a:lnTo>
                <a:lnTo>
                  <a:pt x="5104" y="156"/>
                </a:lnTo>
                <a:lnTo>
                  <a:pt x="5101" y="155"/>
                </a:lnTo>
                <a:lnTo>
                  <a:pt x="5099" y="154"/>
                </a:lnTo>
                <a:lnTo>
                  <a:pt x="5096" y="151"/>
                </a:lnTo>
                <a:lnTo>
                  <a:pt x="5091" y="141"/>
                </a:lnTo>
                <a:lnTo>
                  <a:pt x="5092" y="142"/>
                </a:lnTo>
                <a:lnTo>
                  <a:pt x="5092" y="143"/>
                </a:lnTo>
                <a:lnTo>
                  <a:pt x="5091" y="146"/>
                </a:lnTo>
                <a:lnTo>
                  <a:pt x="5088" y="150"/>
                </a:lnTo>
                <a:lnTo>
                  <a:pt x="5083" y="147"/>
                </a:lnTo>
                <a:lnTo>
                  <a:pt x="5077" y="144"/>
                </a:lnTo>
                <a:lnTo>
                  <a:pt x="5073" y="151"/>
                </a:lnTo>
                <a:lnTo>
                  <a:pt x="5071" y="154"/>
                </a:lnTo>
                <a:lnTo>
                  <a:pt x="5069" y="157"/>
                </a:lnTo>
                <a:lnTo>
                  <a:pt x="5069" y="160"/>
                </a:lnTo>
                <a:lnTo>
                  <a:pt x="5069" y="161"/>
                </a:lnTo>
                <a:lnTo>
                  <a:pt x="5069" y="163"/>
                </a:lnTo>
                <a:lnTo>
                  <a:pt x="5072" y="165"/>
                </a:lnTo>
                <a:lnTo>
                  <a:pt x="5074" y="166"/>
                </a:lnTo>
                <a:lnTo>
                  <a:pt x="5077" y="167"/>
                </a:lnTo>
                <a:lnTo>
                  <a:pt x="5075" y="169"/>
                </a:lnTo>
                <a:lnTo>
                  <a:pt x="5074" y="171"/>
                </a:lnTo>
                <a:lnTo>
                  <a:pt x="5074" y="172"/>
                </a:lnTo>
                <a:lnTo>
                  <a:pt x="5066" y="169"/>
                </a:lnTo>
                <a:lnTo>
                  <a:pt x="5060" y="167"/>
                </a:lnTo>
                <a:lnTo>
                  <a:pt x="5061" y="169"/>
                </a:lnTo>
                <a:lnTo>
                  <a:pt x="5062" y="172"/>
                </a:lnTo>
                <a:lnTo>
                  <a:pt x="5062" y="173"/>
                </a:lnTo>
                <a:lnTo>
                  <a:pt x="5062" y="175"/>
                </a:lnTo>
                <a:lnTo>
                  <a:pt x="5062" y="176"/>
                </a:lnTo>
                <a:lnTo>
                  <a:pt x="5060" y="178"/>
                </a:lnTo>
                <a:lnTo>
                  <a:pt x="5056" y="180"/>
                </a:lnTo>
                <a:lnTo>
                  <a:pt x="5051" y="182"/>
                </a:lnTo>
                <a:lnTo>
                  <a:pt x="5046" y="182"/>
                </a:lnTo>
                <a:lnTo>
                  <a:pt x="5041" y="182"/>
                </a:lnTo>
                <a:lnTo>
                  <a:pt x="5030" y="182"/>
                </a:lnTo>
                <a:lnTo>
                  <a:pt x="5024" y="182"/>
                </a:lnTo>
                <a:lnTo>
                  <a:pt x="5018" y="184"/>
                </a:lnTo>
                <a:lnTo>
                  <a:pt x="5015" y="192"/>
                </a:lnTo>
                <a:lnTo>
                  <a:pt x="4999" y="194"/>
                </a:lnTo>
                <a:lnTo>
                  <a:pt x="4982" y="195"/>
                </a:lnTo>
                <a:lnTo>
                  <a:pt x="4997" y="192"/>
                </a:lnTo>
                <a:lnTo>
                  <a:pt x="5006" y="189"/>
                </a:lnTo>
                <a:lnTo>
                  <a:pt x="5010" y="188"/>
                </a:lnTo>
                <a:lnTo>
                  <a:pt x="5012" y="186"/>
                </a:lnTo>
                <a:lnTo>
                  <a:pt x="5013" y="184"/>
                </a:lnTo>
                <a:lnTo>
                  <a:pt x="5014" y="181"/>
                </a:lnTo>
                <a:lnTo>
                  <a:pt x="5014" y="177"/>
                </a:lnTo>
                <a:lnTo>
                  <a:pt x="5015" y="175"/>
                </a:lnTo>
                <a:lnTo>
                  <a:pt x="5019" y="173"/>
                </a:lnTo>
                <a:lnTo>
                  <a:pt x="5023" y="173"/>
                </a:lnTo>
                <a:lnTo>
                  <a:pt x="5028" y="173"/>
                </a:lnTo>
                <a:lnTo>
                  <a:pt x="5032" y="172"/>
                </a:lnTo>
                <a:lnTo>
                  <a:pt x="5039" y="169"/>
                </a:lnTo>
                <a:lnTo>
                  <a:pt x="5042" y="168"/>
                </a:lnTo>
                <a:lnTo>
                  <a:pt x="5045" y="166"/>
                </a:lnTo>
                <a:lnTo>
                  <a:pt x="5047" y="164"/>
                </a:lnTo>
                <a:lnTo>
                  <a:pt x="5050" y="161"/>
                </a:lnTo>
                <a:lnTo>
                  <a:pt x="5052" y="159"/>
                </a:lnTo>
                <a:lnTo>
                  <a:pt x="5054" y="156"/>
                </a:lnTo>
                <a:lnTo>
                  <a:pt x="5058" y="150"/>
                </a:lnTo>
                <a:lnTo>
                  <a:pt x="5061" y="144"/>
                </a:lnTo>
                <a:lnTo>
                  <a:pt x="5064" y="137"/>
                </a:lnTo>
                <a:lnTo>
                  <a:pt x="5066" y="130"/>
                </a:lnTo>
                <a:lnTo>
                  <a:pt x="5087" y="125"/>
                </a:lnTo>
                <a:lnTo>
                  <a:pt x="5108" y="120"/>
                </a:lnTo>
                <a:lnTo>
                  <a:pt x="5118" y="117"/>
                </a:lnTo>
                <a:lnTo>
                  <a:pt x="5128" y="114"/>
                </a:lnTo>
                <a:lnTo>
                  <a:pt x="5147" y="108"/>
                </a:lnTo>
                <a:lnTo>
                  <a:pt x="5147" y="106"/>
                </a:lnTo>
                <a:lnTo>
                  <a:pt x="5146" y="104"/>
                </a:lnTo>
                <a:lnTo>
                  <a:pt x="5146" y="100"/>
                </a:lnTo>
                <a:lnTo>
                  <a:pt x="5146" y="96"/>
                </a:lnTo>
                <a:lnTo>
                  <a:pt x="5145" y="93"/>
                </a:lnTo>
                <a:lnTo>
                  <a:pt x="5142" y="93"/>
                </a:lnTo>
                <a:lnTo>
                  <a:pt x="5138" y="91"/>
                </a:lnTo>
                <a:lnTo>
                  <a:pt x="5135" y="88"/>
                </a:lnTo>
                <a:lnTo>
                  <a:pt x="5134" y="86"/>
                </a:lnTo>
                <a:lnTo>
                  <a:pt x="5133" y="84"/>
                </a:lnTo>
                <a:lnTo>
                  <a:pt x="5133" y="83"/>
                </a:lnTo>
                <a:lnTo>
                  <a:pt x="5136" y="83"/>
                </a:lnTo>
                <a:lnTo>
                  <a:pt x="5142" y="85"/>
                </a:lnTo>
                <a:lnTo>
                  <a:pt x="5141" y="86"/>
                </a:lnTo>
                <a:lnTo>
                  <a:pt x="5143" y="85"/>
                </a:lnTo>
                <a:lnTo>
                  <a:pt x="5147" y="82"/>
                </a:lnTo>
                <a:lnTo>
                  <a:pt x="5147" y="78"/>
                </a:lnTo>
                <a:lnTo>
                  <a:pt x="5147" y="74"/>
                </a:lnTo>
                <a:lnTo>
                  <a:pt x="5145" y="72"/>
                </a:lnTo>
                <a:lnTo>
                  <a:pt x="5141" y="69"/>
                </a:lnTo>
                <a:lnTo>
                  <a:pt x="5138" y="67"/>
                </a:lnTo>
                <a:lnTo>
                  <a:pt x="5136" y="65"/>
                </a:lnTo>
                <a:lnTo>
                  <a:pt x="5136" y="63"/>
                </a:lnTo>
                <a:lnTo>
                  <a:pt x="5136" y="59"/>
                </a:lnTo>
                <a:lnTo>
                  <a:pt x="5137" y="56"/>
                </a:lnTo>
                <a:lnTo>
                  <a:pt x="5137" y="55"/>
                </a:lnTo>
                <a:lnTo>
                  <a:pt x="5136" y="54"/>
                </a:lnTo>
                <a:lnTo>
                  <a:pt x="5135" y="53"/>
                </a:lnTo>
                <a:lnTo>
                  <a:pt x="5132" y="53"/>
                </a:lnTo>
                <a:lnTo>
                  <a:pt x="5128" y="53"/>
                </a:lnTo>
                <a:lnTo>
                  <a:pt x="5123" y="53"/>
                </a:lnTo>
                <a:lnTo>
                  <a:pt x="5121" y="52"/>
                </a:lnTo>
                <a:lnTo>
                  <a:pt x="5119" y="51"/>
                </a:lnTo>
                <a:lnTo>
                  <a:pt x="5118" y="50"/>
                </a:lnTo>
                <a:lnTo>
                  <a:pt x="5116" y="47"/>
                </a:lnTo>
                <a:lnTo>
                  <a:pt x="5114" y="42"/>
                </a:lnTo>
                <a:lnTo>
                  <a:pt x="5111" y="32"/>
                </a:lnTo>
                <a:lnTo>
                  <a:pt x="5109" y="32"/>
                </a:lnTo>
                <a:lnTo>
                  <a:pt x="5107" y="31"/>
                </a:lnTo>
                <a:lnTo>
                  <a:pt x="5106" y="30"/>
                </a:lnTo>
                <a:lnTo>
                  <a:pt x="5105" y="29"/>
                </a:lnTo>
                <a:lnTo>
                  <a:pt x="5102" y="29"/>
                </a:lnTo>
                <a:lnTo>
                  <a:pt x="5098" y="30"/>
                </a:lnTo>
                <a:lnTo>
                  <a:pt x="5092" y="33"/>
                </a:lnTo>
                <a:lnTo>
                  <a:pt x="5087" y="36"/>
                </a:lnTo>
                <a:lnTo>
                  <a:pt x="5083" y="37"/>
                </a:lnTo>
                <a:lnTo>
                  <a:pt x="5080" y="32"/>
                </a:lnTo>
                <a:lnTo>
                  <a:pt x="5074" y="32"/>
                </a:lnTo>
                <a:lnTo>
                  <a:pt x="5069" y="33"/>
                </a:lnTo>
                <a:lnTo>
                  <a:pt x="5063" y="33"/>
                </a:lnTo>
                <a:lnTo>
                  <a:pt x="5057" y="34"/>
                </a:lnTo>
                <a:lnTo>
                  <a:pt x="5054" y="36"/>
                </a:lnTo>
                <a:lnTo>
                  <a:pt x="5050" y="38"/>
                </a:lnTo>
                <a:lnTo>
                  <a:pt x="5047" y="41"/>
                </a:lnTo>
                <a:lnTo>
                  <a:pt x="5045" y="44"/>
                </a:lnTo>
                <a:lnTo>
                  <a:pt x="5040" y="49"/>
                </a:lnTo>
                <a:lnTo>
                  <a:pt x="5038" y="51"/>
                </a:lnTo>
                <a:lnTo>
                  <a:pt x="5034" y="52"/>
                </a:lnTo>
                <a:lnTo>
                  <a:pt x="5031" y="51"/>
                </a:lnTo>
                <a:lnTo>
                  <a:pt x="5027" y="51"/>
                </a:lnTo>
                <a:lnTo>
                  <a:pt x="5025" y="51"/>
                </a:lnTo>
                <a:lnTo>
                  <a:pt x="5024" y="51"/>
                </a:lnTo>
                <a:lnTo>
                  <a:pt x="5032" y="32"/>
                </a:lnTo>
                <a:lnTo>
                  <a:pt x="5022" y="29"/>
                </a:lnTo>
                <a:lnTo>
                  <a:pt x="5014" y="27"/>
                </a:lnTo>
                <a:lnTo>
                  <a:pt x="5005" y="27"/>
                </a:lnTo>
                <a:lnTo>
                  <a:pt x="4996" y="26"/>
                </a:lnTo>
                <a:lnTo>
                  <a:pt x="4999" y="18"/>
                </a:lnTo>
                <a:lnTo>
                  <a:pt x="5001" y="15"/>
                </a:lnTo>
                <a:lnTo>
                  <a:pt x="5004" y="12"/>
                </a:lnTo>
                <a:lnTo>
                  <a:pt x="4996" y="8"/>
                </a:lnTo>
                <a:lnTo>
                  <a:pt x="4987" y="4"/>
                </a:lnTo>
                <a:lnTo>
                  <a:pt x="4977" y="1"/>
                </a:lnTo>
                <a:lnTo>
                  <a:pt x="4972" y="0"/>
                </a:lnTo>
                <a:lnTo>
                  <a:pt x="4967" y="1"/>
                </a:lnTo>
                <a:lnTo>
                  <a:pt x="4965" y="9"/>
                </a:lnTo>
                <a:lnTo>
                  <a:pt x="4954" y="9"/>
                </a:lnTo>
                <a:lnTo>
                  <a:pt x="4947" y="9"/>
                </a:lnTo>
                <a:lnTo>
                  <a:pt x="4942" y="9"/>
                </a:lnTo>
                <a:lnTo>
                  <a:pt x="4939" y="11"/>
                </a:lnTo>
                <a:lnTo>
                  <a:pt x="4933" y="16"/>
                </a:lnTo>
                <a:lnTo>
                  <a:pt x="4929" y="19"/>
                </a:lnTo>
                <a:lnTo>
                  <a:pt x="4922" y="23"/>
                </a:lnTo>
                <a:lnTo>
                  <a:pt x="4922" y="29"/>
                </a:lnTo>
                <a:lnTo>
                  <a:pt x="4920" y="30"/>
                </a:lnTo>
                <a:lnTo>
                  <a:pt x="4918" y="30"/>
                </a:lnTo>
                <a:lnTo>
                  <a:pt x="4915" y="30"/>
                </a:lnTo>
                <a:lnTo>
                  <a:pt x="4914" y="32"/>
                </a:lnTo>
                <a:lnTo>
                  <a:pt x="4914" y="34"/>
                </a:lnTo>
                <a:lnTo>
                  <a:pt x="4914" y="36"/>
                </a:lnTo>
                <a:lnTo>
                  <a:pt x="4915" y="38"/>
                </a:lnTo>
                <a:lnTo>
                  <a:pt x="4914" y="40"/>
                </a:lnTo>
                <a:lnTo>
                  <a:pt x="4920" y="45"/>
                </a:lnTo>
                <a:lnTo>
                  <a:pt x="4925" y="51"/>
                </a:lnTo>
                <a:lnTo>
                  <a:pt x="4919" y="50"/>
                </a:lnTo>
                <a:lnTo>
                  <a:pt x="4913" y="48"/>
                </a:lnTo>
                <a:lnTo>
                  <a:pt x="4903" y="47"/>
                </a:lnTo>
                <a:lnTo>
                  <a:pt x="4893" y="46"/>
                </a:lnTo>
                <a:lnTo>
                  <a:pt x="4880" y="46"/>
                </a:lnTo>
                <a:lnTo>
                  <a:pt x="4883" y="54"/>
                </a:lnTo>
                <a:lnTo>
                  <a:pt x="4886" y="57"/>
                </a:lnTo>
                <a:lnTo>
                  <a:pt x="4881" y="57"/>
                </a:lnTo>
                <a:lnTo>
                  <a:pt x="4876" y="57"/>
                </a:lnTo>
                <a:lnTo>
                  <a:pt x="4873" y="58"/>
                </a:lnTo>
                <a:lnTo>
                  <a:pt x="4871" y="59"/>
                </a:lnTo>
                <a:lnTo>
                  <a:pt x="4869" y="60"/>
                </a:lnTo>
                <a:lnTo>
                  <a:pt x="4869" y="64"/>
                </a:lnTo>
                <a:lnTo>
                  <a:pt x="4869" y="68"/>
                </a:lnTo>
                <a:lnTo>
                  <a:pt x="4860" y="73"/>
                </a:lnTo>
                <a:lnTo>
                  <a:pt x="4856" y="75"/>
                </a:lnTo>
                <a:lnTo>
                  <a:pt x="4852" y="77"/>
                </a:lnTo>
                <a:lnTo>
                  <a:pt x="4850" y="77"/>
                </a:lnTo>
                <a:lnTo>
                  <a:pt x="4849" y="76"/>
                </a:lnTo>
                <a:lnTo>
                  <a:pt x="4849" y="75"/>
                </a:lnTo>
                <a:lnTo>
                  <a:pt x="4849" y="73"/>
                </a:lnTo>
                <a:lnTo>
                  <a:pt x="4849" y="71"/>
                </a:lnTo>
                <a:lnTo>
                  <a:pt x="4843" y="74"/>
                </a:lnTo>
                <a:lnTo>
                  <a:pt x="4840" y="75"/>
                </a:lnTo>
                <a:lnTo>
                  <a:pt x="4835" y="77"/>
                </a:lnTo>
                <a:lnTo>
                  <a:pt x="4830" y="82"/>
                </a:lnTo>
                <a:lnTo>
                  <a:pt x="4828" y="82"/>
                </a:lnTo>
                <a:lnTo>
                  <a:pt x="4827" y="81"/>
                </a:lnTo>
                <a:lnTo>
                  <a:pt x="4826" y="80"/>
                </a:lnTo>
                <a:lnTo>
                  <a:pt x="4827" y="79"/>
                </a:lnTo>
                <a:lnTo>
                  <a:pt x="4828" y="75"/>
                </a:lnTo>
                <a:lnTo>
                  <a:pt x="4830" y="74"/>
                </a:lnTo>
                <a:lnTo>
                  <a:pt x="4833" y="71"/>
                </a:lnTo>
                <a:lnTo>
                  <a:pt x="4836" y="69"/>
                </a:lnTo>
                <a:lnTo>
                  <a:pt x="4841" y="66"/>
                </a:lnTo>
                <a:lnTo>
                  <a:pt x="4842" y="64"/>
                </a:lnTo>
                <a:lnTo>
                  <a:pt x="4842" y="63"/>
                </a:lnTo>
                <a:lnTo>
                  <a:pt x="4842" y="62"/>
                </a:lnTo>
                <a:lnTo>
                  <a:pt x="4840" y="60"/>
                </a:lnTo>
                <a:lnTo>
                  <a:pt x="4835" y="57"/>
                </a:lnTo>
                <a:lnTo>
                  <a:pt x="4837" y="57"/>
                </a:lnTo>
                <a:lnTo>
                  <a:pt x="4839" y="57"/>
                </a:lnTo>
                <a:lnTo>
                  <a:pt x="4844" y="57"/>
                </a:lnTo>
                <a:lnTo>
                  <a:pt x="4847" y="48"/>
                </a:lnTo>
                <a:lnTo>
                  <a:pt x="4824" y="48"/>
                </a:lnTo>
                <a:lnTo>
                  <a:pt x="4824" y="53"/>
                </a:lnTo>
                <a:lnTo>
                  <a:pt x="4824" y="57"/>
                </a:lnTo>
                <a:lnTo>
                  <a:pt x="4828" y="57"/>
                </a:lnTo>
                <a:lnTo>
                  <a:pt x="4832" y="57"/>
                </a:lnTo>
                <a:lnTo>
                  <a:pt x="4830" y="60"/>
                </a:lnTo>
                <a:lnTo>
                  <a:pt x="4829" y="61"/>
                </a:lnTo>
                <a:lnTo>
                  <a:pt x="4829" y="62"/>
                </a:lnTo>
                <a:lnTo>
                  <a:pt x="4830" y="63"/>
                </a:lnTo>
                <a:lnTo>
                  <a:pt x="4820" y="62"/>
                </a:lnTo>
                <a:lnTo>
                  <a:pt x="4810" y="63"/>
                </a:lnTo>
                <a:lnTo>
                  <a:pt x="4801" y="63"/>
                </a:lnTo>
                <a:lnTo>
                  <a:pt x="4796" y="63"/>
                </a:lnTo>
                <a:lnTo>
                  <a:pt x="4790" y="63"/>
                </a:lnTo>
                <a:lnTo>
                  <a:pt x="4789" y="62"/>
                </a:lnTo>
                <a:lnTo>
                  <a:pt x="4788" y="60"/>
                </a:lnTo>
                <a:lnTo>
                  <a:pt x="4785" y="59"/>
                </a:lnTo>
                <a:lnTo>
                  <a:pt x="4784" y="59"/>
                </a:lnTo>
                <a:lnTo>
                  <a:pt x="4782" y="60"/>
                </a:lnTo>
                <a:lnTo>
                  <a:pt x="4782" y="64"/>
                </a:lnTo>
                <a:lnTo>
                  <a:pt x="4782" y="68"/>
                </a:lnTo>
                <a:lnTo>
                  <a:pt x="4769" y="70"/>
                </a:lnTo>
                <a:lnTo>
                  <a:pt x="4759" y="72"/>
                </a:lnTo>
                <a:lnTo>
                  <a:pt x="4749" y="75"/>
                </a:lnTo>
                <a:lnTo>
                  <a:pt x="4743" y="76"/>
                </a:lnTo>
                <a:lnTo>
                  <a:pt x="4737" y="77"/>
                </a:lnTo>
                <a:lnTo>
                  <a:pt x="4729" y="77"/>
                </a:lnTo>
                <a:lnTo>
                  <a:pt x="4723" y="75"/>
                </a:lnTo>
                <a:lnTo>
                  <a:pt x="4718" y="74"/>
                </a:lnTo>
                <a:lnTo>
                  <a:pt x="4716" y="74"/>
                </a:lnTo>
                <a:lnTo>
                  <a:pt x="4714" y="74"/>
                </a:lnTo>
                <a:lnTo>
                  <a:pt x="4713" y="74"/>
                </a:lnTo>
                <a:lnTo>
                  <a:pt x="4712" y="75"/>
                </a:lnTo>
                <a:lnTo>
                  <a:pt x="4708" y="78"/>
                </a:lnTo>
                <a:lnTo>
                  <a:pt x="4703" y="82"/>
                </a:lnTo>
                <a:lnTo>
                  <a:pt x="4700" y="83"/>
                </a:lnTo>
                <a:lnTo>
                  <a:pt x="4696" y="83"/>
                </a:lnTo>
                <a:lnTo>
                  <a:pt x="4689" y="83"/>
                </a:lnTo>
                <a:lnTo>
                  <a:pt x="4675" y="82"/>
                </a:lnTo>
                <a:lnTo>
                  <a:pt x="4677" y="84"/>
                </a:lnTo>
                <a:lnTo>
                  <a:pt x="4680" y="86"/>
                </a:lnTo>
                <a:lnTo>
                  <a:pt x="4681" y="88"/>
                </a:lnTo>
                <a:lnTo>
                  <a:pt x="4682" y="90"/>
                </a:lnTo>
                <a:lnTo>
                  <a:pt x="4682" y="92"/>
                </a:lnTo>
                <a:lnTo>
                  <a:pt x="4681" y="94"/>
                </a:lnTo>
                <a:lnTo>
                  <a:pt x="4679" y="95"/>
                </a:lnTo>
                <a:lnTo>
                  <a:pt x="4675" y="96"/>
                </a:lnTo>
                <a:lnTo>
                  <a:pt x="4674" y="105"/>
                </a:lnTo>
                <a:lnTo>
                  <a:pt x="4672" y="110"/>
                </a:lnTo>
                <a:lnTo>
                  <a:pt x="4669" y="106"/>
                </a:lnTo>
                <a:lnTo>
                  <a:pt x="4667" y="102"/>
                </a:lnTo>
                <a:lnTo>
                  <a:pt x="4665" y="102"/>
                </a:lnTo>
                <a:lnTo>
                  <a:pt x="4662" y="102"/>
                </a:lnTo>
                <a:lnTo>
                  <a:pt x="4660" y="102"/>
                </a:lnTo>
                <a:lnTo>
                  <a:pt x="4657" y="103"/>
                </a:lnTo>
                <a:lnTo>
                  <a:pt x="4655" y="104"/>
                </a:lnTo>
                <a:lnTo>
                  <a:pt x="4654" y="106"/>
                </a:lnTo>
                <a:lnTo>
                  <a:pt x="4654" y="107"/>
                </a:lnTo>
                <a:lnTo>
                  <a:pt x="4655" y="108"/>
                </a:lnTo>
                <a:lnTo>
                  <a:pt x="4662" y="111"/>
                </a:lnTo>
                <a:lnTo>
                  <a:pt x="4664" y="112"/>
                </a:lnTo>
                <a:lnTo>
                  <a:pt x="4664" y="113"/>
                </a:lnTo>
                <a:lnTo>
                  <a:pt x="4665" y="114"/>
                </a:lnTo>
                <a:lnTo>
                  <a:pt x="4667" y="116"/>
                </a:lnTo>
                <a:lnTo>
                  <a:pt x="4663" y="117"/>
                </a:lnTo>
                <a:lnTo>
                  <a:pt x="4660" y="118"/>
                </a:lnTo>
                <a:lnTo>
                  <a:pt x="4655" y="119"/>
                </a:lnTo>
                <a:lnTo>
                  <a:pt x="4661" y="127"/>
                </a:lnTo>
                <a:lnTo>
                  <a:pt x="4666" y="135"/>
                </a:lnTo>
                <a:lnTo>
                  <a:pt x="4670" y="143"/>
                </a:lnTo>
                <a:lnTo>
                  <a:pt x="4675" y="153"/>
                </a:lnTo>
                <a:lnTo>
                  <a:pt x="4668" y="153"/>
                </a:lnTo>
                <a:lnTo>
                  <a:pt x="4661" y="153"/>
                </a:lnTo>
                <a:lnTo>
                  <a:pt x="4662" y="151"/>
                </a:lnTo>
                <a:lnTo>
                  <a:pt x="4664" y="147"/>
                </a:lnTo>
                <a:lnTo>
                  <a:pt x="4664" y="145"/>
                </a:lnTo>
                <a:lnTo>
                  <a:pt x="4664" y="144"/>
                </a:lnTo>
                <a:lnTo>
                  <a:pt x="4662" y="142"/>
                </a:lnTo>
                <a:lnTo>
                  <a:pt x="4660" y="142"/>
                </a:lnTo>
                <a:lnTo>
                  <a:pt x="4658" y="141"/>
                </a:lnTo>
                <a:lnTo>
                  <a:pt x="4658" y="138"/>
                </a:lnTo>
                <a:lnTo>
                  <a:pt x="4655" y="138"/>
                </a:lnTo>
                <a:lnTo>
                  <a:pt x="4652" y="139"/>
                </a:lnTo>
                <a:lnTo>
                  <a:pt x="4645" y="141"/>
                </a:lnTo>
                <a:lnTo>
                  <a:pt x="4638" y="143"/>
                </a:lnTo>
                <a:lnTo>
                  <a:pt x="4635" y="144"/>
                </a:lnTo>
                <a:lnTo>
                  <a:pt x="4633" y="144"/>
                </a:lnTo>
                <a:lnTo>
                  <a:pt x="4628" y="143"/>
                </a:lnTo>
                <a:lnTo>
                  <a:pt x="4624" y="141"/>
                </a:lnTo>
                <a:lnTo>
                  <a:pt x="4621" y="139"/>
                </a:lnTo>
                <a:lnTo>
                  <a:pt x="4619" y="138"/>
                </a:lnTo>
                <a:lnTo>
                  <a:pt x="4568" y="147"/>
                </a:lnTo>
                <a:lnTo>
                  <a:pt x="4564" y="150"/>
                </a:lnTo>
                <a:lnTo>
                  <a:pt x="4560" y="153"/>
                </a:lnTo>
                <a:lnTo>
                  <a:pt x="4558" y="156"/>
                </a:lnTo>
                <a:lnTo>
                  <a:pt x="4556" y="159"/>
                </a:lnTo>
                <a:lnTo>
                  <a:pt x="4554" y="167"/>
                </a:lnTo>
                <a:lnTo>
                  <a:pt x="4554" y="172"/>
                </a:lnTo>
                <a:lnTo>
                  <a:pt x="4554" y="176"/>
                </a:lnTo>
                <a:lnTo>
                  <a:pt x="4554" y="180"/>
                </a:lnTo>
                <a:lnTo>
                  <a:pt x="4555" y="184"/>
                </a:lnTo>
                <a:lnTo>
                  <a:pt x="4555" y="188"/>
                </a:lnTo>
                <a:lnTo>
                  <a:pt x="4557" y="192"/>
                </a:lnTo>
                <a:lnTo>
                  <a:pt x="4558" y="195"/>
                </a:lnTo>
                <a:lnTo>
                  <a:pt x="4560" y="199"/>
                </a:lnTo>
                <a:lnTo>
                  <a:pt x="4562" y="201"/>
                </a:lnTo>
                <a:lnTo>
                  <a:pt x="4565" y="203"/>
                </a:lnTo>
                <a:lnTo>
                  <a:pt x="4568" y="205"/>
                </a:lnTo>
                <a:lnTo>
                  <a:pt x="4571" y="206"/>
                </a:lnTo>
                <a:lnTo>
                  <a:pt x="4573" y="206"/>
                </a:lnTo>
                <a:lnTo>
                  <a:pt x="4575" y="206"/>
                </a:lnTo>
                <a:lnTo>
                  <a:pt x="4578" y="205"/>
                </a:lnTo>
                <a:lnTo>
                  <a:pt x="4580" y="203"/>
                </a:lnTo>
                <a:lnTo>
                  <a:pt x="4581" y="203"/>
                </a:lnTo>
                <a:lnTo>
                  <a:pt x="4582" y="203"/>
                </a:lnTo>
                <a:lnTo>
                  <a:pt x="4583" y="204"/>
                </a:lnTo>
                <a:lnTo>
                  <a:pt x="4584" y="205"/>
                </a:lnTo>
                <a:lnTo>
                  <a:pt x="4586" y="209"/>
                </a:lnTo>
                <a:lnTo>
                  <a:pt x="4588" y="212"/>
                </a:lnTo>
                <a:lnTo>
                  <a:pt x="4591" y="214"/>
                </a:lnTo>
                <a:lnTo>
                  <a:pt x="4594" y="216"/>
                </a:lnTo>
                <a:lnTo>
                  <a:pt x="4598" y="217"/>
                </a:lnTo>
                <a:lnTo>
                  <a:pt x="4605" y="220"/>
                </a:lnTo>
                <a:lnTo>
                  <a:pt x="4602" y="228"/>
                </a:lnTo>
                <a:lnTo>
                  <a:pt x="4601" y="236"/>
                </a:lnTo>
                <a:lnTo>
                  <a:pt x="4599" y="254"/>
                </a:lnTo>
                <a:lnTo>
                  <a:pt x="4601" y="255"/>
                </a:lnTo>
                <a:lnTo>
                  <a:pt x="4602" y="256"/>
                </a:lnTo>
                <a:lnTo>
                  <a:pt x="4602" y="257"/>
                </a:lnTo>
                <a:lnTo>
                  <a:pt x="4602" y="259"/>
                </a:lnTo>
                <a:lnTo>
                  <a:pt x="4602" y="262"/>
                </a:lnTo>
                <a:lnTo>
                  <a:pt x="4604" y="262"/>
                </a:lnTo>
                <a:lnTo>
                  <a:pt x="4605" y="264"/>
                </a:lnTo>
                <a:lnTo>
                  <a:pt x="4604" y="265"/>
                </a:lnTo>
                <a:lnTo>
                  <a:pt x="4603" y="269"/>
                </a:lnTo>
                <a:lnTo>
                  <a:pt x="4602" y="271"/>
                </a:lnTo>
                <a:lnTo>
                  <a:pt x="4599" y="271"/>
                </a:lnTo>
                <a:lnTo>
                  <a:pt x="4596" y="271"/>
                </a:lnTo>
                <a:lnTo>
                  <a:pt x="4593" y="270"/>
                </a:lnTo>
                <a:lnTo>
                  <a:pt x="4592" y="270"/>
                </a:lnTo>
                <a:lnTo>
                  <a:pt x="4591" y="271"/>
                </a:lnTo>
                <a:lnTo>
                  <a:pt x="4591" y="279"/>
                </a:lnTo>
                <a:lnTo>
                  <a:pt x="4600" y="285"/>
                </a:lnTo>
                <a:lnTo>
                  <a:pt x="4607" y="290"/>
                </a:lnTo>
                <a:lnTo>
                  <a:pt x="4610" y="291"/>
                </a:lnTo>
                <a:lnTo>
                  <a:pt x="4612" y="290"/>
                </a:lnTo>
                <a:lnTo>
                  <a:pt x="4615" y="288"/>
                </a:lnTo>
                <a:lnTo>
                  <a:pt x="4617" y="286"/>
                </a:lnTo>
                <a:lnTo>
                  <a:pt x="4618" y="285"/>
                </a:lnTo>
                <a:lnTo>
                  <a:pt x="4619" y="285"/>
                </a:lnTo>
                <a:lnTo>
                  <a:pt x="4622" y="284"/>
                </a:lnTo>
                <a:lnTo>
                  <a:pt x="4625" y="285"/>
                </a:lnTo>
                <a:lnTo>
                  <a:pt x="4627" y="285"/>
                </a:lnTo>
                <a:lnTo>
                  <a:pt x="4629" y="286"/>
                </a:lnTo>
                <a:lnTo>
                  <a:pt x="4633" y="288"/>
                </a:lnTo>
                <a:lnTo>
                  <a:pt x="4638" y="290"/>
                </a:lnTo>
                <a:lnTo>
                  <a:pt x="4641" y="304"/>
                </a:lnTo>
                <a:lnTo>
                  <a:pt x="4636" y="304"/>
                </a:lnTo>
                <a:lnTo>
                  <a:pt x="4633" y="293"/>
                </a:lnTo>
                <a:lnTo>
                  <a:pt x="4624" y="293"/>
                </a:lnTo>
                <a:lnTo>
                  <a:pt x="4615" y="293"/>
                </a:lnTo>
                <a:lnTo>
                  <a:pt x="4605" y="293"/>
                </a:lnTo>
                <a:lnTo>
                  <a:pt x="4593" y="293"/>
                </a:lnTo>
                <a:lnTo>
                  <a:pt x="4593" y="291"/>
                </a:lnTo>
                <a:lnTo>
                  <a:pt x="4592" y="288"/>
                </a:lnTo>
                <a:lnTo>
                  <a:pt x="4592" y="285"/>
                </a:lnTo>
                <a:lnTo>
                  <a:pt x="4591" y="282"/>
                </a:lnTo>
                <a:lnTo>
                  <a:pt x="4582" y="277"/>
                </a:lnTo>
                <a:lnTo>
                  <a:pt x="4578" y="275"/>
                </a:lnTo>
                <a:lnTo>
                  <a:pt x="4579" y="276"/>
                </a:lnTo>
                <a:lnTo>
                  <a:pt x="4575" y="277"/>
                </a:lnTo>
                <a:lnTo>
                  <a:pt x="4574" y="277"/>
                </a:lnTo>
                <a:lnTo>
                  <a:pt x="4575" y="278"/>
                </a:lnTo>
                <a:lnTo>
                  <a:pt x="4577" y="279"/>
                </a:lnTo>
                <a:lnTo>
                  <a:pt x="4574" y="282"/>
                </a:lnTo>
                <a:lnTo>
                  <a:pt x="4568" y="282"/>
                </a:lnTo>
                <a:lnTo>
                  <a:pt x="4572" y="265"/>
                </a:lnTo>
                <a:lnTo>
                  <a:pt x="4574" y="257"/>
                </a:lnTo>
                <a:lnTo>
                  <a:pt x="4576" y="250"/>
                </a:lnTo>
                <a:lnTo>
                  <a:pt x="4579" y="243"/>
                </a:lnTo>
                <a:lnTo>
                  <a:pt x="4582" y="236"/>
                </a:lnTo>
                <a:lnTo>
                  <a:pt x="4586" y="230"/>
                </a:lnTo>
                <a:lnTo>
                  <a:pt x="4591" y="223"/>
                </a:lnTo>
                <a:lnTo>
                  <a:pt x="4584" y="222"/>
                </a:lnTo>
                <a:lnTo>
                  <a:pt x="4575" y="220"/>
                </a:lnTo>
                <a:lnTo>
                  <a:pt x="4566" y="218"/>
                </a:lnTo>
                <a:lnTo>
                  <a:pt x="4560" y="217"/>
                </a:lnTo>
                <a:lnTo>
                  <a:pt x="4562" y="223"/>
                </a:lnTo>
                <a:lnTo>
                  <a:pt x="4557" y="223"/>
                </a:lnTo>
                <a:lnTo>
                  <a:pt x="4552" y="214"/>
                </a:lnTo>
                <a:lnTo>
                  <a:pt x="4548" y="206"/>
                </a:lnTo>
                <a:lnTo>
                  <a:pt x="4547" y="205"/>
                </a:lnTo>
                <a:lnTo>
                  <a:pt x="4546" y="207"/>
                </a:lnTo>
                <a:lnTo>
                  <a:pt x="4545" y="208"/>
                </a:lnTo>
                <a:lnTo>
                  <a:pt x="4544" y="209"/>
                </a:lnTo>
                <a:lnTo>
                  <a:pt x="4543" y="209"/>
                </a:lnTo>
                <a:lnTo>
                  <a:pt x="4537" y="203"/>
                </a:lnTo>
                <a:lnTo>
                  <a:pt x="4528" y="200"/>
                </a:lnTo>
                <a:lnTo>
                  <a:pt x="4524" y="199"/>
                </a:lnTo>
                <a:lnTo>
                  <a:pt x="4520" y="199"/>
                </a:lnTo>
                <a:lnTo>
                  <a:pt x="4516" y="199"/>
                </a:lnTo>
                <a:lnTo>
                  <a:pt x="4512" y="200"/>
                </a:lnTo>
                <a:lnTo>
                  <a:pt x="4503" y="203"/>
                </a:lnTo>
                <a:lnTo>
                  <a:pt x="4501" y="205"/>
                </a:lnTo>
                <a:lnTo>
                  <a:pt x="4499" y="206"/>
                </a:lnTo>
                <a:lnTo>
                  <a:pt x="4497" y="208"/>
                </a:lnTo>
                <a:lnTo>
                  <a:pt x="4496" y="209"/>
                </a:lnTo>
                <a:lnTo>
                  <a:pt x="4497" y="211"/>
                </a:lnTo>
                <a:lnTo>
                  <a:pt x="4498" y="211"/>
                </a:lnTo>
                <a:lnTo>
                  <a:pt x="4501" y="212"/>
                </a:lnTo>
                <a:lnTo>
                  <a:pt x="4506" y="212"/>
                </a:lnTo>
                <a:lnTo>
                  <a:pt x="4507" y="215"/>
                </a:lnTo>
                <a:lnTo>
                  <a:pt x="4509" y="217"/>
                </a:lnTo>
                <a:lnTo>
                  <a:pt x="4506" y="219"/>
                </a:lnTo>
                <a:lnTo>
                  <a:pt x="4505" y="220"/>
                </a:lnTo>
                <a:lnTo>
                  <a:pt x="4505" y="222"/>
                </a:lnTo>
                <a:lnTo>
                  <a:pt x="4504" y="224"/>
                </a:lnTo>
                <a:lnTo>
                  <a:pt x="4503" y="226"/>
                </a:lnTo>
                <a:lnTo>
                  <a:pt x="4501" y="226"/>
                </a:lnTo>
                <a:lnTo>
                  <a:pt x="4497" y="225"/>
                </a:lnTo>
                <a:lnTo>
                  <a:pt x="4494" y="224"/>
                </a:lnTo>
                <a:lnTo>
                  <a:pt x="4495" y="223"/>
                </a:lnTo>
                <a:lnTo>
                  <a:pt x="4490" y="220"/>
                </a:lnTo>
                <a:lnTo>
                  <a:pt x="4486" y="217"/>
                </a:lnTo>
                <a:lnTo>
                  <a:pt x="4483" y="217"/>
                </a:lnTo>
                <a:lnTo>
                  <a:pt x="4479" y="217"/>
                </a:lnTo>
                <a:lnTo>
                  <a:pt x="4475" y="217"/>
                </a:lnTo>
                <a:lnTo>
                  <a:pt x="4471" y="224"/>
                </a:lnTo>
                <a:lnTo>
                  <a:pt x="4467" y="231"/>
                </a:lnTo>
                <a:lnTo>
                  <a:pt x="4471" y="231"/>
                </a:lnTo>
                <a:lnTo>
                  <a:pt x="4475" y="231"/>
                </a:lnTo>
                <a:lnTo>
                  <a:pt x="4483" y="237"/>
                </a:lnTo>
                <a:lnTo>
                  <a:pt x="4492" y="243"/>
                </a:lnTo>
                <a:lnTo>
                  <a:pt x="4496" y="246"/>
                </a:lnTo>
                <a:lnTo>
                  <a:pt x="4497" y="248"/>
                </a:lnTo>
                <a:lnTo>
                  <a:pt x="4497" y="249"/>
                </a:lnTo>
                <a:lnTo>
                  <a:pt x="4497" y="250"/>
                </a:lnTo>
                <a:lnTo>
                  <a:pt x="4496" y="251"/>
                </a:lnTo>
                <a:lnTo>
                  <a:pt x="4493" y="252"/>
                </a:lnTo>
                <a:lnTo>
                  <a:pt x="4489" y="253"/>
                </a:lnTo>
                <a:lnTo>
                  <a:pt x="4485" y="254"/>
                </a:lnTo>
                <a:lnTo>
                  <a:pt x="4475" y="254"/>
                </a:lnTo>
                <a:lnTo>
                  <a:pt x="4473" y="251"/>
                </a:lnTo>
                <a:lnTo>
                  <a:pt x="4472" y="249"/>
                </a:lnTo>
                <a:lnTo>
                  <a:pt x="4471" y="248"/>
                </a:lnTo>
                <a:lnTo>
                  <a:pt x="4470" y="248"/>
                </a:lnTo>
                <a:lnTo>
                  <a:pt x="4469" y="248"/>
                </a:lnTo>
                <a:lnTo>
                  <a:pt x="4467" y="249"/>
                </a:lnTo>
                <a:lnTo>
                  <a:pt x="4464" y="251"/>
                </a:lnTo>
                <a:lnTo>
                  <a:pt x="4459" y="253"/>
                </a:lnTo>
                <a:lnTo>
                  <a:pt x="4457" y="254"/>
                </a:lnTo>
                <a:lnTo>
                  <a:pt x="4456" y="254"/>
                </a:lnTo>
                <a:lnTo>
                  <a:pt x="4455" y="253"/>
                </a:lnTo>
                <a:lnTo>
                  <a:pt x="4454" y="252"/>
                </a:lnTo>
                <a:lnTo>
                  <a:pt x="4451" y="250"/>
                </a:lnTo>
                <a:lnTo>
                  <a:pt x="4449" y="247"/>
                </a:lnTo>
                <a:lnTo>
                  <a:pt x="4447" y="245"/>
                </a:lnTo>
                <a:lnTo>
                  <a:pt x="4448" y="240"/>
                </a:lnTo>
                <a:lnTo>
                  <a:pt x="4448" y="235"/>
                </a:lnTo>
                <a:lnTo>
                  <a:pt x="4447" y="231"/>
                </a:lnTo>
                <a:lnTo>
                  <a:pt x="4441" y="226"/>
                </a:lnTo>
                <a:lnTo>
                  <a:pt x="4441" y="222"/>
                </a:lnTo>
                <a:lnTo>
                  <a:pt x="4441" y="217"/>
                </a:lnTo>
                <a:lnTo>
                  <a:pt x="4443" y="208"/>
                </a:lnTo>
                <a:lnTo>
                  <a:pt x="4444" y="203"/>
                </a:lnTo>
                <a:lnTo>
                  <a:pt x="4445" y="198"/>
                </a:lnTo>
                <a:lnTo>
                  <a:pt x="4445" y="193"/>
                </a:lnTo>
                <a:lnTo>
                  <a:pt x="4445" y="191"/>
                </a:lnTo>
                <a:lnTo>
                  <a:pt x="4444" y="189"/>
                </a:lnTo>
                <a:lnTo>
                  <a:pt x="4433" y="181"/>
                </a:lnTo>
                <a:lnTo>
                  <a:pt x="4436" y="198"/>
                </a:lnTo>
                <a:lnTo>
                  <a:pt x="4437" y="207"/>
                </a:lnTo>
                <a:lnTo>
                  <a:pt x="4437" y="212"/>
                </a:lnTo>
                <a:lnTo>
                  <a:pt x="4436" y="217"/>
                </a:lnTo>
                <a:lnTo>
                  <a:pt x="4435" y="220"/>
                </a:lnTo>
                <a:lnTo>
                  <a:pt x="4433" y="222"/>
                </a:lnTo>
                <a:lnTo>
                  <a:pt x="4429" y="225"/>
                </a:lnTo>
                <a:lnTo>
                  <a:pt x="4425" y="228"/>
                </a:lnTo>
                <a:lnTo>
                  <a:pt x="4423" y="230"/>
                </a:lnTo>
                <a:lnTo>
                  <a:pt x="4422" y="231"/>
                </a:lnTo>
                <a:lnTo>
                  <a:pt x="4420" y="235"/>
                </a:lnTo>
                <a:lnTo>
                  <a:pt x="4420" y="238"/>
                </a:lnTo>
                <a:lnTo>
                  <a:pt x="4420" y="241"/>
                </a:lnTo>
                <a:lnTo>
                  <a:pt x="4419" y="245"/>
                </a:lnTo>
                <a:lnTo>
                  <a:pt x="4417" y="248"/>
                </a:lnTo>
                <a:lnTo>
                  <a:pt x="4415" y="250"/>
                </a:lnTo>
                <a:lnTo>
                  <a:pt x="4414" y="251"/>
                </a:lnTo>
                <a:lnTo>
                  <a:pt x="4413" y="251"/>
                </a:lnTo>
                <a:lnTo>
                  <a:pt x="4420" y="259"/>
                </a:lnTo>
                <a:lnTo>
                  <a:pt x="4427" y="268"/>
                </a:lnTo>
                <a:lnTo>
                  <a:pt x="4428" y="271"/>
                </a:lnTo>
                <a:lnTo>
                  <a:pt x="4427" y="274"/>
                </a:lnTo>
                <a:lnTo>
                  <a:pt x="4427" y="276"/>
                </a:lnTo>
                <a:lnTo>
                  <a:pt x="4426" y="278"/>
                </a:lnTo>
                <a:lnTo>
                  <a:pt x="4423" y="282"/>
                </a:lnTo>
                <a:lnTo>
                  <a:pt x="4422" y="283"/>
                </a:lnTo>
                <a:lnTo>
                  <a:pt x="4422" y="285"/>
                </a:lnTo>
                <a:lnTo>
                  <a:pt x="4422" y="292"/>
                </a:lnTo>
                <a:lnTo>
                  <a:pt x="4423" y="299"/>
                </a:lnTo>
                <a:lnTo>
                  <a:pt x="4427" y="313"/>
                </a:lnTo>
                <a:lnTo>
                  <a:pt x="4432" y="312"/>
                </a:lnTo>
                <a:lnTo>
                  <a:pt x="4437" y="312"/>
                </a:lnTo>
                <a:lnTo>
                  <a:pt x="4442" y="311"/>
                </a:lnTo>
                <a:lnTo>
                  <a:pt x="4447" y="310"/>
                </a:lnTo>
                <a:lnTo>
                  <a:pt x="4450" y="308"/>
                </a:lnTo>
                <a:lnTo>
                  <a:pt x="4453" y="306"/>
                </a:lnTo>
                <a:lnTo>
                  <a:pt x="4456" y="303"/>
                </a:lnTo>
                <a:lnTo>
                  <a:pt x="4457" y="302"/>
                </a:lnTo>
                <a:lnTo>
                  <a:pt x="4458" y="302"/>
                </a:lnTo>
                <a:lnTo>
                  <a:pt x="4461" y="302"/>
                </a:lnTo>
                <a:lnTo>
                  <a:pt x="4464" y="304"/>
                </a:lnTo>
                <a:lnTo>
                  <a:pt x="4470" y="307"/>
                </a:lnTo>
                <a:lnTo>
                  <a:pt x="4472" y="307"/>
                </a:lnTo>
                <a:lnTo>
                  <a:pt x="4472" y="306"/>
                </a:lnTo>
                <a:lnTo>
                  <a:pt x="4472" y="305"/>
                </a:lnTo>
                <a:lnTo>
                  <a:pt x="4473" y="305"/>
                </a:lnTo>
                <a:lnTo>
                  <a:pt x="4475" y="304"/>
                </a:lnTo>
                <a:lnTo>
                  <a:pt x="4478" y="305"/>
                </a:lnTo>
                <a:lnTo>
                  <a:pt x="4481" y="306"/>
                </a:lnTo>
                <a:lnTo>
                  <a:pt x="4483" y="307"/>
                </a:lnTo>
                <a:lnTo>
                  <a:pt x="4486" y="309"/>
                </a:lnTo>
                <a:lnTo>
                  <a:pt x="4490" y="314"/>
                </a:lnTo>
                <a:lnTo>
                  <a:pt x="4494" y="319"/>
                </a:lnTo>
                <a:lnTo>
                  <a:pt x="4498" y="325"/>
                </a:lnTo>
                <a:lnTo>
                  <a:pt x="4501" y="331"/>
                </a:lnTo>
                <a:lnTo>
                  <a:pt x="4506" y="341"/>
                </a:lnTo>
                <a:lnTo>
                  <a:pt x="4500" y="345"/>
                </a:lnTo>
                <a:lnTo>
                  <a:pt x="4495" y="349"/>
                </a:lnTo>
                <a:lnTo>
                  <a:pt x="4495" y="351"/>
                </a:lnTo>
                <a:lnTo>
                  <a:pt x="4495" y="352"/>
                </a:lnTo>
                <a:lnTo>
                  <a:pt x="4495" y="355"/>
                </a:lnTo>
                <a:lnTo>
                  <a:pt x="4495" y="358"/>
                </a:lnTo>
                <a:lnTo>
                  <a:pt x="4495" y="360"/>
                </a:lnTo>
                <a:lnTo>
                  <a:pt x="4495" y="361"/>
                </a:lnTo>
                <a:lnTo>
                  <a:pt x="4498" y="363"/>
                </a:lnTo>
                <a:lnTo>
                  <a:pt x="4500" y="364"/>
                </a:lnTo>
                <a:lnTo>
                  <a:pt x="4500" y="365"/>
                </a:lnTo>
                <a:lnTo>
                  <a:pt x="4501" y="366"/>
                </a:lnTo>
                <a:lnTo>
                  <a:pt x="4508" y="368"/>
                </a:lnTo>
                <a:lnTo>
                  <a:pt x="4514" y="369"/>
                </a:lnTo>
                <a:lnTo>
                  <a:pt x="4521" y="370"/>
                </a:lnTo>
                <a:lnTo>
                  <a:pt x="4529" y="372"/>
                </a:lnTo>
                <a:lnTo>
                  <a:pt x="4529" y="373"/>
                </a:lnTo>
                <a:lnTo>
                  <a:pt x="4530" y="375"/>
                </a:lnTo>
                <a:lnTo>
                  <a:pt x="4531" y="378"/>
                </a:lnTo>
                <a:lnTo>
                  <a:pt x="4522" y="376"/>
                </a:lnTo>
                <a:lnTo>
                  <a:pt x="4514" y="375"/>
                </a:lnTo>
                <a:lnTo>
                  <a:pt x="4507" y="374"/>
                </a:lnTo>
                <a:lnTo>
                  <a:pt x="4498" y="372"/>
                </a:lnTo>
                <a:lnTo>
                  <a:pt x="4498" y="380"/>
                </a:lnTo>
                <a:lnTo>
                  <a:pt x="4497" y="380"/>
                </a:lnTo>
                <a:lnTo>
                  <a:pt x="4496" y="380"/>
                </a:lnTo>
                <a:lnTo>
                  <a:pt x="4494" y="378"/>
                </a:lnTo>
                <a:lnTo>
                  <a:pt x="4492" y="376"/>
                </a:lnTo>
                <a:lnTo>
                  <a:pt x="4492" y="375"/>
                </a:lnTo>
                <a:lnTo>
                  <a:pt x="4484" y="372"/>
                </a:lnTo>
                <a:lnTo>
                  <a:pt x="4485" y="361"/>
                </a:lnTo>
                <a:lnTo>
                  <a:pt x="4485" y="353"/>
                </a:lnTo>
                <a:lnTo>
                  <a:pt x="4485" y="346"/>
                </a:lnTo>
                <a:lnTo>
                  <a:pt x="4485" y="342"/>
                </a:lnTo>
                <a:lnTo>
                  <a:pt x="4485" y="340"/>
                </a:lnTo>
                <a:lnTo>
                  <a:pt x="4483" y="334"/>
                </a:lnTo>
                <a:lnTo>
                  <a:pt x="4481" y="328"/>
                </a:lnTo>
                <a:lnTo>
                  <a:pt x="4475" y="313"/>
                </a:lnTo>
                <a:lnTo>
                  <a:pt x="4463" y="316"/>
                </a:lnTo>
                <a:lnTo>
                  <a:pt x="4456" y="318"/>
                </a:lnTo>
                <a:lnTo>
                  <a:pt x="4450" y="320"/>
                </a:lnTo>
                <a:lnTo>
                  <a:pt x="4444" y="323"/>
                </a:lnTo>
                <a:lnTo>
                  <a:pt x="4439" y="326"/>
                </a:lnTo>
                <a:lnTo>
                  <a:pt x="4437" y="328"/>
                </a:lnTo>
                <a:lnTo>
                  <a:pt x="4435" y="331"/>
                </a:lnTo>
                <a:lnTo>
                  <a:pt x="4434" y="333"/>
                </a:lnTo>
                <a:lnTo>
                  <a:pt x="4433" y="335"/>
                </a:lnTo>
                <a:lnTo>
                  <a:pt x="4433" y="337"/>
                </a:lnTo>
                <a:lnTo>
                  <a:pt x="4434" y="340"/>
                </a:lnTo>
                <a:lnTo>
                  <a:pt x="4434" y="341"/>
                </a:lnTo>
                <a:lnTo>
                  <a:pt x="4435" y="342"/>
                </a:lnTo>
                <a:lnTo>
                  <a:pt x="4436" y="341"/>
                </a:lnTo>
                <a:lnTo>
                  <a:pt x="4437" y="343"/>
                </a:lnTo>
                <a:lnTo>
                  <a:pt x="4438" y="344"/>
                </a:lnTo>
                <a:lnTo>
                  <a:pt x="4438" y="346"/>
                </a:lnTo>
                <a:lnTo>
                  <a:pt x="4437" y="348"/>
                </a:lnTo>
                <a:lnTo>
                  <a:pt x="4436" y="351"/>
                </a:lnTo>
                <a:lnTo>
                  <a:pt x="4436" y="352"/>
                </a:lnTo>
                <a:lnTo>
                  <a:pt x="4434" y="366"/>
                </a:lnTo>
                <a:lnTo>
                  <a:pt x="4432" y="371"/>
                </a:lnTo>
                <a:lnTo>
                  <a:pt x="4431" y="376"/>
                </a:lnTo>
                <a:lnTo>
                  <a:pt x="4430" y="379"/>
                </a:lnTo>
                <a:lnTo>
                  <a:pt x="4428" y="382"/>
                </a:lnTo>
                <a:lnTo>
                  <a:pt x="4426" y="385"/>
                </a:lnTo>
                <a:lnTo>
                  <a:pt x="4424" y="387"/>
                </a:lnTo>
                <a:lnTo>
                  <a:pt x="4419" y="390"/>
                </a:lnTo>
                <a:lnTo>
                  <a:pt x="4413" y="392"/>
                </a:lnTo>
                <a:lnTo>
                  <a:pt x="4404" y="396"/>
                </a:lnTo>
                <a:lnTo>
                  <a:pt x="4394" y="400"/>
                </a:lnTo>
                <a:lnTo>
                  <a:pt x="4394" y="401"/>
                </a:lnTo>
                <a:lnTo>
                  <a:pt x="4395" y="402"/>
                </a:lnTo>
                <a:lnTo>
                  <a:pt x="4398" y="403"/>
                </a:lnTo>
                <a:lnTo>
                  <a:pt x="4401" y="404"/>
                </a:lnTo>
                <a:lnTo>
                  <a:pt x="4401" y="405"/>
                </a:lnTo>
                <a:lnTo>
                  <a:pt x="4402" y="406"/>
                </a:lnTo>
                <a:lnTo>
                  <a:pt x="4403" y="411"/>
                </a:lnTo>
                <a:lnTo>
                  <a:pt x="4404" y="416"/>
                </a:lnTo>
                <a:lnTo>
                  <a:pt x="4405" y="422"/>
                </a:lnTo>
                <a:lnTo>
                  <a:pt x="4405" y="425"/>
                </a:lnTo>
                <a:lnTo>
                  <a:pt x="4404" y="425"/>
                </a:lnTo>
                <a:lnTo>
                  <a:pt x="4403" y="425"/>
                </a:lnTo>
                <a:lnTo>
                  <a:pt x="4401" y="425"/>
                </a:lnTo>
                <a:lnTo>
                  <a:pt x="4398" y="426"/>
                </a:lnTo>
                <a:lnTo>
                  <a:pt x="4396" y="425"/>
                </a:lnTo>
                <a:lnTo>
                  <a:pt x="4393" y="417"/>
                </a:lnTo>
                <a:lnTo>
                  <a:pt x="4390" y="412"/>
                </a:lnTo>
                <a:lnTo>
                  <a:pt x="4388" y="409"/>
                </a:lnTo>
                <a:lnTo>
                  <a:pt x="4384" y="407"/>
                </a:lnTo>
                <a:lnTo>
                  <a:pt x="4381" y="406"/>
                </a:lnTo>
                <a:lnTo>
                  <a:pt x="4377" y="407"/>
                </a:lnTo>
                <a:lnTo>
                  <a:pt x="4374" y="407"/>
                </a:lnTo>
                <a:lnTo>
                  <a:pt x="4367" y="408"/>
                </a:lnTo>
                <a:lnTo>
                  <a:pt x="4364" y="409"/>
                </a:lnTo>
                <a:lnTo>
                  <a:pt x="4360" y="409"/>
                </a:lnTo>
                <a:lnTo>
                  <a:pt x="4357" y="408"/>
                </a:lnTo>
                <a:lnTo>
                  <a:pt x="4356" y="407"/>
                </a:lnTo>
                <a:lnTo>
                  <a:pt x="4354" y="406"/>
                </a:lnTo>
                <a:lnTo>
                  <a:pt x="4349" y="402"/>
                </a:lnTo>
                <a:lnTo>
                  <a:pt x="4340" y="395"/>
                </a:lnTo>
                <a:lnTo>
                  <a:pt x="4355" y="395"/>
                </a:lnTo>
                <a:lnTo>
                  <a:pt x="4371" y="395"/>
                </a:lnTo>
                <a:lnTo>
                  <a:pt x="4373" y="394"/>
                </a:lnTo>
                <a:lnTo>
                  <a:pt x="4375" y="392"/>
                </a:lnTo>
                <a:lnTo>
                  <a:pt x="4379" y="389"/>
                </a:lnTo>
                <a:lnTo>
                  <a:pt x="4383" y="385"/>
                </a:lnTo>
                <a:lnTo>
                  <a:pt x="4385" y="383"/>
                </a:lnTo>
                <a:lnTo>
                  <a:pt x="4387" y="383"/>
                </a:lnTo>
                <a:lnTo>
                  <a:pt x="4389" y="384"/>
                </a:lnTo>
                <a:lnTo>
                  <a:pt x="4392" y="386"/>
                </a:lnTo>
                <a:lnTo>
                  <a:pt x="4394" y="389"/>
                </a:lnTo>
                <a:lnTo>
                  <a:pt x="4395" y="388"/>
                </a:lnTo>
                <a:lnTo>
                  <a:pt x="4396" y="388"/>
                </a:lnTo>
                <a:lnTo>
                  <a:pt x="4397" y="387"/>
                </a:lnTo>
                <a:lnTo>
                  <a:pt x="4399" y="386"/>
                </a:lnTo>
                <a:lnTo>
                  <a:pt x="4402" y="386"/>
                </a:lnTo>
                <a:lnTo>
                  <a:pt x="4403" y="384"/>
                </a:lnTo>
                <a:lnTo>
                  <a:pt x="4403" y="383"/>
                </a:lnTo>
                <a:lnTo>
                  <a:pt x="4402" y="381"/>
                </a:lnTo>
                <a:lnTo>
                  <a:pt x="4400" y="379"/>
                </a:lnTo>
                <a:lnTo>
                  <a:pt x="4399" y="378"/>
                </a:lnTo>
                <a:lnTo>
                  <a:pt x="4413" y="366"/>
                </a:lnTo>
                <a:lnTo>
                  <a:pt x="4414" y="360"/>
                </a:lnTo>
                <a:lnTo>
                  <a:pt x="4414" y="351"/>
                </a:lnTo>
                <a:lnTo>
                  <a:pt x="4414" y="341"/>
                </a:lnTo>
                <a:lnTo>
                  <a:pt x="4413" y="335"/>
                </a:lnTo>
                <a:lnTo>
                  <a:pt x="4412" y="333"/>
                </a:lnTo>
                <a:lnTo>
                  <a:pt x="4410" y="331"/>
                </a:lnTo>
                <a:lnTo>
                  <a:pt x="4405" y="326"/>
                </a:lnTo>
                <a:lnTo>
                  <a:pt x="4399" y="321"/>
                </a:lnTo>
                <a:lnTo>
                  <a:pt x="4398" y="318"/>
                </a:lnTo>
                <a:lnTo>
                  <a:pt x="4396" y="316"/>
                </a:lnTo>
                <a:lnTo>
                  <a:pt x="4396" y="309"/>
                </a:lnTo>
                <a:lnTo>
                  <a:pt x="4396" y="303"/>
                </a:lnTo>
                <a:lnTo>
                  <a:pt x="4398" y="297"/>
                </a:lnTo>
                <a:lnTo>
                  <a:pt x="4400" y="292"/>
                </a:lnTo>
                <a:lnTo>
                  <a:pt x="4403" y="281"/>
                </a:lnTo>
                <a:lnTo>
                  <a:pt x="4405" y="276"/>
                </a:lnTo>
                <a:lnTo>
                  <a:pt x="4405" y="273"/>
                </a:lnTo>
                <a:lnTo>
                  <a:pt x="4405" y="271"/>
                </a:lnTo>
                <a:lnTo>
                  <a:pt x="4404" y="269"/>
                </a:lnTo>
                <a:lnTo>
                  <a:pt x="4403" y="267"/>
                </a:lnTo>
                <a:lnTo>
                  <a:pt x="4399" y="263"/>
                </a:lnTo>
                <a:lnTo>
                  <a:pt x="4394" y="258"/>
                </a:lnTo>
                <a:lnTo>
                  <a:pt x="4392" y="256"/>
                </a:lnTo>
                <a:lnTo>
                  <a:pt x="4391" y="254"/>
                </a:lnTo>
                <a:lnTo>
                  <a:pt x="4390" y="251"/>
                </a:lnTo>
                <a:lnTo>
                  <a:pt x="4390" y="249"/>
                </a:lnTo>
                <a:lnTo>
                  <a:pt x="4390" y="247"/>
                </a:lnTo>
                <a:lnTo>
                  <a:pt x="4389" y="246"/>
                </a:lnTo>
                <a:lnTo>
                  <a:pt x="4388" y="245"/>
                </a:lnTo>
                <a:lnTo>
                  <a:pt x="4388" y="243"/>
                </a:lnTo>
                <a:lnTo>
                  <a:pt x="4389" y="240"/>
                </a:lnTo>
                <a:lnTo>
                  <a:pt x="4391" y="234"/>
                </a:lnTo>
                <a:lnTo>
                  <a:pt x="4392" y="232"/>
                </a:lnTo>
                <a:lnTo>
                  <a:pt x="4395" y="230"/>
                </a:lnTo>
                <a:lnTo>
                  <a:pt x="4398" y="228"/>
                </a:lnTo>
                <a:lnTo>
                  <a:pt x="4399" y="226"/>
                </a:lnTo>
                <a:lnTo>
                  <a:pt x="4401" y="220"/>
                </a:lnTo>
                <a:lnTo>
                  <a:pt x="4402" y="214"/>
                </a:lnTo>
                <a:lnTo>
                  <a:pt x="4403" y="201"/>
                </a:lnTo>
                <a:lnTo>
                  <a:pt x="4403" y="194"/>
                </a:lnTo>
                <a:lnTo>
                  <a:pt x="4402" y="188"/>
                </a:lnTo>
                <a:lnTo>
                  <a:pt x="4401" y="182"/>
                </a:lnTo>
                <a:lnTo>
                  <a:pt x="4399" y="178"/>
                </a:lnTo>
                <a:lnTo>
                  <a:pt x="4398" y="176"/>
                </a:lnTo>
                <a:lnTo>
                  <a:pt x="4396" y="175"/>
                </a:lnTo>
                <a:lnTo>
                  <a:pt x="4393" y="173"/>
                </a:lnTo>
                <a:lnTo>
                  <a:pt x="4389" y="172"/>
                </a:lnTo>
                <a:lnTo>
                  <a:pt x="4381" y="171"/>
                </a:lnTo>
                <a:lnTo>
                  <a:pt x="4372" y="171"/>
                </a:lnTo>
                <a:lnTo>
                  <a:pt x="4363" y="171"/>
                </a:lnTo>
                <a:lnTo>
                  <a:pt x="4355" y="172"/>
                </a:lnTo>
                <a:lnTo>
                  <a:pt x="4348" y="173"/>
                </a:lnTo>
                <a:lnTo>
                  <a:pt x="4345" y="174"/>
                </a:lnTo>
                <a:lnTo>
                  <a:pt x="4343" y="175"/>
                </a:lnTo>
                <a:lnTo>
                  <a:pt x="4341" y="177"/>
                </a:lnTo>
                <a:lnTo>
                  <a:pt x="4339" y="180"/>
                </a:lnTo>
                <a:lnTo>
                  <a:pt x="4338" y="183"/>
                </a:lnTo>
                <a:lnTo>
                  <a:pt x="4337" y="187"/>
                </a:lnTo>
                <a:lnTo>
                  <a:pt x="4335" y="194"/>
                </a:lnTo>
                <a:lnTo>
                  <a:pt x="4333" y="197"/>
                </a:lnTo>
                <a:lnTo>
                  <a:pt x="4332" y="200"/>
                </a:lnTo>
                <a:lnTo>
                  <a:pt x="4329" y="200"/>
                </a:lnTo>
                <a:lnTo>
                  <a:pt x="4326" y="203"/>
                </a:lnTo>
                <a:lnTo>
                  <a:pt x="4323" y="206"/>
                </a:lnTo>
                <a:lnTo>
                  <a:pt x="4321" y="210"/>
                </a:lnTo>
                <a:lnTo>
                  <a:pt x="4318" y="214"/>
                </a:lnTo>
                <a:lnTo>
                  <a:pt x="4314" y="222"/>
                </a:lnTo>
                <a:lnTo>
                  <a:pt x="4312" y="226"/>
                </a:lnTo>
                <a:lnTo>
                  <a:pt x="4309" y="229"/>
                </a:lnTo>
                <a:lnTo>
                  <a:pt x="4308" y="229"/>
                </a:lnTo>
                <a:lnTo>
                  <a:pt x="4306" y="230"/>
                </a:lnTo>
                <a:lnTo>
                  <a:pt x="4304" y="230"/>
                </a:lnTo>
                <a:lnTo>
                  <a:pt x="4301" y="230"/>
                </a:lnTo>
                <a:lnTo>
                  <a:pt x="4300" y="230"/>
                </a:lnTo>
                <a:lnTo>
                  <a:pt x="4298" y="231"/>
                </a:lnTo>
                <a:lnTo>
                  <a:pt x="4300" y="243"/>
                </a:lnTo>
                <a:lnTo>
                  <a:pt x="4302" y="253"/>
                </a:lnTo>
                <a:lnTo>
                  <a:pt x="4303" y="262"/>
                </a:lnTo>
                <a:lnTo>
                  <a:pt x="4304" y="265"/>
                </a:lnTo>
                <a:lnTo>
                  <a:pt x="4304" y="268"/>
                </a:lnTo>
                <a:lnTo>
                  <a:pt x="4304" y="274"/>
                </a:lnTo>
                <a:lnTo>
                  <a:pt x="4295" y="276"/>
                </a:lnTo>
                <a:lnTo>
                  <a:pt x="4295" y="280"/>
                </a:lnTo>
                <a:lnTo>
                  <a:pt x="4295" y="285"/>
                </a:lnTo>
                <a:lnTo>
                  <a:pt x="4296" y="289"/>
                </a:lnTo>
                <a:lnTo>
                  <a:pt x="4296" y="291"/>
                </a:lnTo>
                <a:lnTo>
                  <a:pt x="4295" y="293"/>
                </a:lnTo>
                <a:lnTo>
                  <a:pt x="4302" y="295"/>
                </a:lnTo>
                <a:lnTo>
                  <a:pt x="4307" y="295"/>
                </a:lnTo>
                <a:lnTo>
                  <a:pt x="4311" y="295"/>
                </a:lnTo>
                <a:lnTo>
                  <a:pt x="4315" y="296"/>
                </a:lnTo>
                <a:lnTo>
                  <a:pt x="4314" y="304"/>
                </a:lnTo>
                <a:lnTo>
                  <a:pt x="4314" y="310"/>
                </a:lnTo>
                <a:lnTo>
                  <a:pt x="4315" y="324"/>
                </a:lnTo>
                <a:lnTo>
                  <a:pt x="4323" y="321"/>
                </a:lnTo>
                <a:lnTo>
                  <a:pt x="4320" y="330"/>
                </a:lnTo>
                <a:lnTo>
                  <a:pt x="4317" y="337"/>
                </a:lnTo>
                <a:lnTo>
                  <a:pt x="4314" y="343"/>
                </a:lnTo>
                <a:lnTo>
                  <a:pt x="4309" y="349"/>
                </a:lnTo>
                <a:lnTo>
                  <a:pt x="4305" y="343"/>
                </a:lnTo>
                <a:lnTo>
                  <a:pt x="4298" y="333"/>
                </a:lnTo>
                <a:lnTo>
                  <a:pt x="4287" y="319"/>
                </a:lnTo>
                <a:lnTo>
                  <a:pt x="4284" y="318"/>
                </a:lnTo>
                <a:lnTo>
                  <a:pt x="4281" y="319"/>
                </a:lnTo>
                <a:lnTo>
                  <a:pt x="4278" y="319"/>
                </a:lnTo>
                <a:lnTo>
                  <a:pt x="4277" y="319"/>
                </a:lnTo>
                <a:lnTo>
                  <a:pt x="4276" y="319"/>
                </a:lnTo>
                <a:lnTo>
                  <a:pt x="4274" y="317"/>
                </a:lnTo>
                <a:lnTo>
                  <a:pt x="4274" y="316"/>
                </a:lnTo>
                <a:lnTo>
                  <a:pt x="4274" y="315"/>
                </a:lnTo>
                <a:lnTo>
                  <a:pt x="4274" y="313"/>
                </a:lnTo>
                <a:lnTo>
                  <a:pt x="4276" y="310"/>
                </a:lnTo>
                <a:lnTo>
                  <a:pt x="4273" y="310"/>
                </a:lnTo>
                <a:lnTo>
                  <a:pt x="4270" y="310"/>
                </a:lnTo>
                <a:lnTo>
                  <a:pt x="4267" y="310"/>
                </a:lnTo>
                <a:lnTo>
                  <a:pt x="4264" y="310"/>
                </a:lnTo>
                <a:lnTo>
                  <a:pt x="4262" y="307"/>
                </a:lnTo>
                <a:lnTo>
                  <a:pt x="4260" y="306"/>
                </a:lnTo>
                <a:lnTo>
                  <a:pt x="4259" y="304"/>
                </a:lnTo>
                <a:lnTo>
                  <a:pt x="4258" y="308"/>
                </a:lnTo>
                <a:lnTo>
                  <a:pt x="4258" y="312"/>
                </a:lnTo>
                <a:lnTo>
                  <a:pt x="4257" y="314"/>
                </a:lnTo>
                <a:lnTo>
                  <a:pt x="4256" y="315"/>
                </a:lnTo>
                <a:lnTo>
                  <a:pt x="4255" y="316"/>
                </a:lnTo>
                <a:lnTo>
                  <a:pt x="4253" y="316"/>
                </a:lnTo>
                <a:lnTo>
                  <a:pt x="4253" y="315"/>
                </a:lnTo>
                <a:lnTo>
                  <a:pt x="4252" y="315"/>
                </a:lnTo>
                <a:lnTo>
                  <a:pt x="4252" y="313"/>
                </a:lnTo>
                <a:lnTo>
                  <a:pt x="4253" y="307"/>
                </a:lnTo>
                <a:lnTo>
                  <a:pt x="4255" y="302"/>
                </a:lnTo>
                <a:lnTo>
                  <a:pt x="4256" y="299"/>
                </a:lnTo>
                <a:lnTo>
                  <a:pt x="4246" y="297"/>
                </a:lnTo>
                <a:lnTo>
                  <a:pt x="4236" y="297"/>
                </a:lnTo>
                <a:lnTo>
                  <a:pt x="4227" y="297"/>
                </a:lnTo>
                <a:lnTo>
                  <a:pt x="4219" y="296"/>
                </a:lnTo>
                <a:lnTo>
                  <a:pt x="4216" y="293"/>
                </a:lnTo>
                <a:lnTo>
                  <a:pt x="4213" y="291"/>
                </a:lnTo>
                <a:lnTo>
                  <a:pt x="4211" y="290"/>
                </a:lnTo>
                <a:lnTo>
                  <a:pt x="4210" y="291"/>
                </a:lnTo>
                <a:lnTo>
                  <a:pt x="4209" y="294"/>
                </a:lnTo>
                <a:lnTo>
                  <a:pt x="4209" y="296"/>
                </a:lnTo>
                <a:lnTo>
                  <a:pt x="4208" y="299"/>
                </a:lnTo>
                <a:lnTo>
                  <a:pt x="4194" y="297"/>
                </a:lnTo>
                <a:lnTo>
                  <a:pt x="4180" y="296"/>
                </a:lnTo>
                <a:lnTo>
                  <a:pt x="4180" y="299"/>
                </a:lnTo>
                <a:lnTo>
                  <a:pt x="4180" y="300"/>
                </a:lnTo>
                <a:lnTo>
                  <a:pt x="4180" y="301"/>
                </a:lnTo>
                <a:lnTo>
                  <a:pt x="4177" y="302"/>
                </a:lnTo>
                <a:lnTo>
                  <a:pt x="4181" y="309"/>
                </a:lnTo>
                <a:lnTo>
                  <a:pt x="4182" y="315"/>
                </a:lnTo>
                <a:lnTo>
                  <a:pt x="4183" y="318"/>
                </a:lnTo>
                <a:lnTo>
                  <a:pt x="4183" y="321"/>
                </a:lnTo>
                <a:lnTo>
                  <a:pt x="4183" y="333"/>
                </a:lnTo>
                <a:lnTo>
                  <a:pt x="4181" y="333"/>
                </a:lnTo>
                <a:lnTo>
                  <a:pt x="4179" y="333"/>
                </a:lnTo>
                <a:lnTo>
                  <a:pt x="4174" y="335"/>
                </a:lnTo>
                <a:lnTo>
                  <a:pt x="4174" y="334"/>
                </a:lnTo>
                <a:lnTo>
                  <a:pt x="4172" y="332"/>
                </a:lnTo>
                <a:lnTo>
                  <a:pt x="4169" y="330"/>
                </a:lnTo>
                <a:lnTo>
                  <a:pt x="4163" y="333"/>
                </a:lnTo>
                <a:lnTo>
                  <a:pt x="4164" y="340"/>
                </a:lnTo>
                <a:lnTo>
                  <a:pt x="4164" y="343"/>
                </a:lnTo>
                <a:lnTo>
                  <a:pt x="4163" y="347"/>
                </a:lnTo>
                <a:lnTo>
                  <a:pt x="4159" y="342"/>
                </a:lnTo>
                <a:lnTo>
                  <a:pt x="4153" y="335"/>
                </a:lnTo>
                <a:lnTo>
                  <a:pt x="4151" y="331"/>
                </a:lnTo>
                <a:lnTo>
                  <a:pt x="4150" y="329"/>
                </a:lnTo>
                <a:lnTo>
                  <a:pt x="4150" y="327"/>
                </a:lnTo>
                <a:lnTo>
                  <a:pt x="4150" y="325"/>
                </a:lnTo>
                <a:lnTo>
                  <a:pt x="4151" y="324"/>
                </a:lnTo>
                <a:lnTo>
                  <a:pt x="4152" y="322"/>
                </a:lnTo>
                <a:lnTo>
                  <a:pt x="4155" y="321"/>
                </a:lnTo>
                <a:lnTo>
                  <a:pt x="4129" y="330"/>
                </a:lnTo>
                <a:lnTo>
                  <a:pt x="4127" y="330"/>
                </a:lnTo>
                <a:lnTo>
                  <a:pt x="4126" y="329"/>
                </a:lnTo>
                <a:lnTo>
                  <a:pt x="4126" y="328"/>
                </a:lnTo>
                <a:lnTo>
                  <a:pt x="4127" y="327"/>
                </a:lnTo>
                <a:lnTo>
                  <a:pt x="4126" y="327"/>
                </a:lnTo>
                <a:lnTo>
                  <a:pt x="4124" y="327"/>
                </a:lnTo>
                <a:lnTo>
                  <a:pt x="4126" y="331"/>
                </a:lnTo>
                <a:lnTo>
                  <a:pt x="4127" y="334"/>
                </a:lnTo>
                <a:lnTo>
                  <a:pt x="4127" y="335"/>
                </a:lnTo>
                <a:lnTo>
                  <a:pt x="4126" y="335"/>
                </a:lnTo>
                <a:lnTo>
                  <a:pt x="4122" y="336"/>
                </a:lnTo>
                <a:lnTo>
                  <a:pt x="4118" y="335"/>
                </a:lnTo>
                <a:lnTo>
                  <a:pt x="4115" y="334"/>
                </a:lnTo>
                <a:lnTo>
                  <a:pt x="4111" y="331"/>
                </a:lnTo>
                <a:lnTo>
                  <a:pt x="4107" y="329"/>
                </a:lnTo>
                <a:lnTo>
                  <a:pt x="4104" y="328"/>
                </a:lnTo>
                <a:lnTo>
                  <a:pt x="4100" y="327"/>
                </a:lnTo>
                <a:lnTo>
                  <a:pt x="4096" y="327"/>
                </a:lnTo>
                <a:lnTo>
                  <a:pt x="4094" y="328"/>
                </a:lnTo>
                <a:lnTo>
                  <a:pt x="4091" y="329"/>
                </a:lnTo>
                <a:lnTo>
                  <a:pt x="4085" y="333"/>
                </a:lnTo>
                <a:lnTo>
                  <a:pt x="4078" y="337"/>
                </a:lnTo>
                <a:lnTo>
                  <a:pt x="4077" y="338"/>
                </a:lnTo>
                <a:lnTo>
                  <a:pt x="4078" y="338"/>
                </a:lnTo>
                <a:lnTo>
                  <a:pt x="4078" y="343"/>
                </a:lnTo>
                <a:lnTo>
                  <a:pt x="4078" y="347"/>
                </a:lnTo>
                <a:lnTo>
                  <a:pt x="4076" y="347"/>
                </a:lnTo>
                <a:lnTo>
                  <a:pt x="4075" y="346"/>
                </a:lnTo>
                <a:lnTo>
                  <a:pt x="4072" y="343"/>
                </a:lnTo>
                <a:lnTo>
                  <a:pt x="4071" y="340"/>
                </a:lnTo>
                <a:lnTo>
                  <a:pt x="4070" y="339"/>
                </a:lnTo>
                <a:lnTo>
                  <a:pt x="4069" y="338"/>
                </a:lnTo>
                <a:lnTo>
                  <a:pt x="4068" y="338"/>
                </a:lnTo>
                <a:lnTo>
                  <a:pt x="4067" y="339"/>
                </a:lnTo>
                <a:lnTo>
                  <a:pt x="4065" y="341"/>
                </a:lnTo>
                <a:lnTo>
                  <a:pt x="4065" y="343"/>
                </a:lnTo>
                <a:lnTo>
                  <a:pt x="4064" y="344"/>
                </a:lnTo>
                <a:lnTo>
                  <a:pt x="4059" y="345"/>
                </a:lnTo>
                <a:lnTo>
                  <a:pt x="4054" y="344"/>
                </a:lnTo>
                <a:lnTo>
                  <a:pt x="4049" y="344"/>
                </a:lnTo>
                <a:lnTo>
                  <a:pt x="4044" y="344"/>
                </a:lnTo>
                <a:lnTo>
                  <a:pt x="4044" y="338"/>
                </a:lnTo>
                <a:lnTo>
                  <a:pt x="4055" y="338"/>
                </a:lnTo>
                <a:lnTo>
                  <a:pt x="4057" y="338"/>
                </a:lnTo>
                <a:lnTo>
                  <a:pt x="4058" y="337"/>
                </a:lnTo>
                <a:lnTo>
                  <a:pt x="4055" y="335"/>
                </a:lnTo>
                <a:lnTo>
                  <a:pt x="4053" y="334"/>
                </a:lnTo>
                <a:lnTo>
                  <a:pt x="4052" y="333"/>
                </a:lnTo>
                <a:lnTo>
                  <a:pt x="4052" y="330"/>
                </a:lnTo>
                <a:lnTo>
                  <a:pt x="4052" y="327"/>
                </a:lnTo>
                <a:lnTo>
                  <a:pt x="4050" y="326"/>
                </a:lnTo>
                <a:lnTo>
                  <a:pt x="4048" y="326"/>
                </a:lnTo>
                <a:lnTo>
                  <a:pt x="4046" y="325"/>
                </a:lnTo>
                <a:lnTo>
                  <a:pt x="4044" y="324"/>
                </a:lnTo>
                <a:lnTo>
                  <a:pt x="4046" y="321"/>
                </a:lnTo>
                <a:lnTo>
                  <a:pt x="4047" y="320"/>
                </a:lnTo>
                <a:lnTo>
                  <a:pt x="4047" y="319"/>
                </a:lnTo>
                <a:lnTo>
                  <a:pt x="4042" y="321"/>
                </a:lnTo>
                <a:lnTo>
                  <a:pt x="4036" y="324"/>
                </a:lnTo>
                <a:lnTo>
                  <a:pt x="4030" y="327"/>
                </a:lnTo>
                <a:lnTo>
                  <a:pt x="4028" y="328"/>
                </a:lnTo>
                <a:lnTo>
                  <a:pt x="4027" y="330"/>
                </a:lnTo>
                <a:lnTo>
                  <a:pt x="4027" y="334"/>
                </a:lnTo>
                <a:lnTo>
                  <a:pt x="4027" y="338"/>
                </a:lnTo>
                <a:lnTo>
                  <a:pt x="4026" y="337"/>
                </a:lnTo>
                <a:lnTo>
                  <a:pt x="4023" y="335"/>
                </a:lnTo>
                <a:lnTo>
                  <a:pt x="4018" y="333"/>
                </a:lnTo>
                <a:lnTo>
                  <a:pt x="4016" y="333"/>
                </a:lnTo>
                <a:lnTo>
                  <a:pt x="4013" y="333"/>
                </a:lnTo>
                <a:lnTo>
                  <a:pt x="4010" y="338"/>
                </a:lnTo>
                <a:lnTo>
                  <a:pt x="4008" y="339"/>
                </a:lnTo>
                <a:lnTo>
                  <a:pt x="4005" y="338"/>
                </a:lnTo>
                <a:lnTo>
                  <a:pt x="4002" y="338"/>
                </a:lnTo>
                <a:lnTo>
                  <a:pt x="3999" y="338"/>
                </a:lnTo>
                <a:lnTo>
                  <a:pt x="3996" y="339"/>
                </a:lnTo>
                <a:lnTo>
                  <a:pt x="3992" y="341"/>
                </a:lnTo>
                <a:lnTo>
                  <a:pt x="3985" y="347"/>
                </a:lnTo>
                <a:lnTo>
                  <a:pt x="3978" y="352"/>
                </a:lnTo>
                <a:lnTo>
                  <a:pt x="3974" y="354"/>
                </a:lnTo>
                <a:lnTo>
                  <a:pt x="3971" y="355"/>
                </a:lnTo>
                <a:lnTo>
                  <a:pt x="3968" y="355"/>
                </a:lnTo>
                <a:lnTo>
                  <a:pt x="3965" y="355"/>
                </a:lnTo>
                <a:lnTo>
                  <a:pt x="3962" y="355"/>
                </a:lnTo>
                <a:lnTo>
                  <a:pt x="3961" y="355"/>
                </a:lnTo>
                <a:lnTo>
                  <a:pt x="3960" y="355"/>
                </a:lnTo>
                <a:lnTo>
                  <a:pt x="3960" y="361"/>
                </a:lnTo>
                <a:lnTo>
                  <a:pt x="3956" y="362"/>
                </a:lnTo>
                <a:lnTo>
                  <a:pt x="3952" y="363"/>
                </a:lnTo>
                <a:lnTo>
                  <a:pt x="3949" y="363"/>
                </a:lnTo>
                <a:lnTo>
                  <a:pt x="3945" y="364"/>
                </a:lnTo>
                <a:lnTo>
                  <a:pt x="3943" y="378"/>
                </a:lnTo>
                <a:lnTo>
                  <a:pt x="3941" y="387"/>
                </a:lnTo>
                <a:lnTo>
                  <a:pt x="3940" y="392"/>
                </a:lnTo>
                <a:lnTo>
                  <a:pt x="3939" y="392"/>
                </a:lnTo>
                <a:lnTo>
                  <a:pt x="3938" y="391"/>
                </a:lnTo>
                <a:lnTo>
                  <a:pt x="3936" y="389"/>
                </a:lnTo>
                <a:lnTo>
                  <a:pt x="3935" y="389"/>
                </a:lnTo>
                <a:lnTo>
                  <a:pt x="3934" y="389"/>
                </a:lnTo>
                <a:lnTo>
                  <a:pt x="3933" y="390"/>
                </a:lnTo>
                <a:lnTo>
                  <a:pt x="3931" y="393"/>
                </a:lnTo>
                <a:lnTo>
                  <a:pt x="3930" y="396"/>
                </a:lnTo>
                <a:lnTo>
                  <a:pt x="3929" y="397"/>
                </a:lnTo>
                <a:lnTo>
                  <a:pt x="3924" y="399"/>
                </a:lnTo>
                <a:lnTo>
                  <a:pt x="3917" y="401"/>
                </a:lnTo>
                <a:lnTo>
                  <a:pt x="3911" y="402"/>
                </a:lnTo>
                <a:lnTo>
                  <a:pt x="3906" y="403"/>
                </a:lnTo>
                <a:lnTo>
                  <a:pt x="3904" y="397"/>
                </a:lnTo>
                <a:lnTo>
                  <a:pt x="3900" y="389"/>
                </a:lnTo>
                <a:lnTo>
                  <a:pt x="3899" y="385"/>
                </a:lnTo>
                <a:lnTo>
                  <a:pt x="3898" y="382"/>
                </a:lnTo>
                <a:lnTo>
                  <a:pt x="3897" y="378"/>
                </a:lnTo>
                <a:lnTo>
                  <a:pt x="3898" y="375"/>
                </a:lnTo>
                <a:lnTo>
                  <a:pt x="3898" y="374"/>
                </a:lnTo>
                <a:lnTo>
                  <a:pt x="3900" y="372"/>
                </a:lnTo>
                <a:lnTo>
                  <a:pt x="3902" y="369"/>
                </a:lnTo>
                <a:lnTo>
                  <a:pt x="3903" y="366"/>
                </a:lnTo>
                <a:lnTo>
                  <a:pt x="3912" y="365"/>
                </a:lnTo>
                <a:lnTo>
                  <a:pt x="3917" y="364"/>
                </a:lnTo>
                <a:lnTo>
                  <a:pt x="3926" y="364"/>
                </a:lnTo>
                <a:lnTo>
                  <a:pt x="3915" y="345"/>
                </a:lnTo>
                <a:lnTo>
                  <a:pt x="3912" y="340"/>
                </a:lnTo>
                <a:lnTo>
                  <a:pt x="3909" y="335"/>
                </a:lnTo>
                <a:lnTo>
                  <a:pt x="3906" y="332"/>
                </a:lnTo>
                <a:lnTo>
                  <a:pt x="3903" y="330"/>
                </a:lnTo>
                <a:lnTo>
                  <a:pt x="3901" y="329"/>
                </a:lnTo>
                <a:lnTo>
                  <a:pt x="3899" y="329"/>
                </a:lnTo>
                <a:lnTo>
                  <a:pt x="3895" y="329"/>
                </a:lnTo>
                <a:lnTo>
                  <a:pt x="3890" y="330"/>
                </a:lnTo>
                <a:lnTo>
                  <a:pt x="3886" y="330"/>
                </a:lnTo>
                <a:lnTo>
                  <a:pt x="3882" y="328"/>
                </a:lnTo>
                <a:lnTo>
                  <a:pt x="3877" y="326"/>
                </a:lnTo>
                <a:lnTo>
                  <a:pt x="3867" y="321"/>
                </a:lnTo>
                <a:lnTo>
                  <a:pt x="3875" y="333"/>
                </a:lnTo>
                <a:lnTo>
                  <a:pt x="3877" y="338"/>
                </a:lnTo>
                <a:lnTo>
                  <a:pt x="3878" y="340"/>
                </a:lnTo>
                <a:lnTo>
                  <a:pt x="3878" y="342"/>
                </a:lnTo>
                <a:lnTo>
                  <a:pt x="3879" y="346"/>
                </a:lnTo>
                <a:lnTo>
                  <a:pt x="3878" y="350"/>
                </a:lnTo>
                <a:lnTo>
                  <a:pt x="3877" y="353"/>
                </a:lnTo>
                <a:lnTo>
                  <a:pt x="3875" y="357"/>
                </a:lnTo>
                <a:lnTo>
                  <a:pt x="3870" y="366"/>
                </a:lnTo>
                <a:lnTo>
                  <a:pt x="3867" y="369"/>
                </a:lnTo>
                <a:lnTo>
                  <a:pt x="3865" y="371"/>
                </a:lnTo>
                <a:lnTo>
                  <a:pt x="3866" y="372"/>
                </a:lnTo>
                <a:lnTo>
                  <a:pt x="3867" y="372"/>
                </a:lnTo>
                <a:lnTo>
                  <a:pt x="3869" y="373"/>
                </a:lnTo>
                <a:lnTo>
                  <a:pt x="3871" y="374"/>
                </a:lnTo>
                <a:lnTo>
                  <a:pt x="3873" y="375"/>
                </a:lnTo>
                <a:lnTo>
                  <a:pt x="3874" y="377"/>
                </a:lnTo>
                <a:lnTo>
                  <a:pt x="3874" y="378"/>
                </a:lnTo>
                <a:lnTo>
                  <a:pt x="3874" y="380"/>
                </a:lnTo>
                <a:lnTo>
                  <a:pt x="3874" y="384"/>
                </a:lnTo>
                <a:lnTo>
                  <a:pt x="3872" y="389"/>
                </a:lnTo>
                <a:lnTo>
                  <a:pt x="3870" y="393"/>
                </a:lnTo>
                <a:lnTo>
                  <a:pt x="3867" y="400"/>
                </a:lnTo>
                <a:lnTo>
                  <a:pt x="3861" y="409"/>
                </a:lnTo>
                <a:lnTo>
                  <a:pt x="3862" y="410"/>
                </a:lnTo>
                <a:lnTo>
                  <a:pt x="3862" y="411"/>
                </a:lnTo>
                <a:lnTo>
                  <a:pt x="3862" y="412"/>
                </a:lnTo>
                <a:lnTo>
                  <a:pt x="3861" y="414"/>
                </a:lnTo>
                <a:lnTo>
                  <a:pt x="3858" y="417"/>
                </a:lnTo>
                <a:lnTo>
                  <a:pt x="3857" y="413"/>
                </a:lnTo>
                <a:lnTo>
                  <a:pt x="3855" y="409"/>
                </a:lnTo>
                <a:lnTo>
                  <a:pt x="3853" y="405"/>
                </a:lnTo>
                <a:lnTo>
                  <a:pt x="3851" y="404"/>
                </a:lnTo>
                <a:lnTo>
                  <a:pt x="3850" y="403"/>
                </a:lnTo>
                <a:lnTo>
                  <a:pt x="3849" y="403"/>
                </a:lnTo>
                <a:lnTo>
                  <a:pt x="3848" y="403"/>
                </a:lnTo>
                <a:lnTo>
                  <a:pt x="3846" y="403"/>
                </a:lnTo>
                <a:lnTo>
                  <a:pt x="3844" y="403"/>
                </a:lnTo>
                <a:lnTo>
                  <a:pt x="3843" y="403"/>
                </a:lnTo>
                <a:lnTo>
                  <a:pt x="3841" y="403"/>
                </a:lnTo>
                <a:lnTo>
                  <a:pt x="3840" y="402"/>
                </a:lnTo>
                <a:lnTo>
                  <a:pt x="3840" y="401"/>
                </a:lnTo>
                <a:lnTo>
                  <a:pt x="3839" y="399"/>
                </a:lnTo>
                <a:lnTo>
                  <a:pt x="3838" y="398"/>
                </a:lnTo>
                <a:lnTo>
                  <a:pt x="3837" y="398"/>
                </a:lnTo>
                <a:lnTo>
                  <a:pt x="3833" y="397"/>
                </a:lnTo>
                <a:lnTo>
                  <a:pt x="3828" y="401"/>
                </a:lnTo>
                <a:lnTo>
                  <a:pt x="3817" y="409"/>
                </a:lnTo>
                <a:lnTo>
                  <a:pt x="3799" y="423"/>
                </a:lnTo>
                <a:lnTo>
                  <a:pt x="3800" y="425"/>
                </a:lnTo>
                <a:lnTo>
                  <a:pt x="3800" y="427"/>
                </a:lnTo>
                <a:lnTo>
                  <a:pt x="3800" y="432"/>
                </a:lnTo>
                <a:lnTo>
                  <a:pt x="3801" y="436"/>
                </a:lnTo>
                <a:lnTo>
                  <a:pt x="3801" y="438"/>
                </a:lnTo>
                <a:lnTo>
                  <a:pt x="3802" y="440"/>
                </a:lnTo>
                <a:lnTo>
                  <a:pt x="3806" y="444"/>
                </a:lnTo>
                <a:lnTo>
                  <a:pt x="3813" y="450"/>
                </a:lnTo>
                <a:lnTo>
                  <a:pt x="3815" y="453"/>
                </a:lnTo>
                <a:lnTo>
                  <a:pt x="3815" y="454"/>
                </a:lnTo>
                <a:lnTo>
                  <a:pt x="3815" y="455"/>
                </a:lnTo>
                <a:lnTo>
                  <a:pt x="3814" y="456"/>
                </a:lnTo>
                <a:lnTo>
                  <a:pt x="3813" y="456"/>
                </a:lnTo>
                <a:lnTo>
                  <a:pt x="3808" y="456"/>
                </a:lnTo>
                <a:lnTo>
                  <a:pt x="3802" y="455"/>
                </a:lnTo>
                <a:lnTo>
                  <a:pt x="3796" y="453"/>
                </a:lnTo>
                <a:lnTo>
                  <a:pt x="3782" y="446"/>
                </a:lnTo>
                <a:lnTo>
                  <a:pt x="3768" y="438"/>
                </a:lnTo>
                <a:lnTo>
                  <a:pt x="3757" y="431"/>
                </a:lnTo>
                <a:lnTo>
                  <a:pt x="3755" y="440"/>
                </a:lnTo>
                <a:lnTo>
                  <a:pt x="3754" y="449"/>
                </a:lnTo>
                <a:lnTo>
                  <a:pt x="3755" y="453"/>
                </a:lnTo>
                <a:lnTo>
                  <a:pt x="3756" y="455"/>
                </a:lnTo>
                <a:lnTo>
                  <a:pt x="3756" y="457"/>
                </a:lnTo>
                <a:lnTo>
                  <a:pt x="3759" y="460"/>
                </a:lnTo>
                <a:lnTo>
                  <a:pt x="3763" y="462"/>
                </a:lnTo>
                <a:lnTo>
                  <a:pt x="3765" y="462"/>
                </a:lnTo>
                <a:lnTo>
                  <a:pt x="3767" y="462"/>
                </a:lnTo>
                <a:lnTo>
                  <a:pt x="3769" y="461"/>
                </a:lnTo>
                <a:lnTo>
                  <a:pt x="3771" y="462"/>
                </a:lnTo>
                <a:lnTo>
                  <a:pt x="3771" y="467"/>
                </a:lnTo>
                <a:lnTo>
                  <a:pt x="3771" y="472"/>
                </a:lnTo>
                <a:lnTo>
                  <a:pt x="3772" y="477"/>
                </a:lnTo>
                <a:lnTo>
                  <a:pt x="3772" y="479"/>
                </a:lnTo>
                <a:lnTo>
                  <a:pt x="3771" y="482"/>
                </a:lnTo>
                <a:lnTo>
                  <a:pt x="3768" y="484"/>
                </a:lnTo>
                <a:lnTo>
                  <a:pt x="3767" y="485"/>
                </a:lnTo>
                <a:lnTo>
                  <a:pt x="3766" y="486"/>
                </a:lnTo>
                <a:lnTo>
                  <a:pt x="3765" y="487"/>
                </a:lnTo>
                <a:lnTo>
                  <a:pt x="3761" y="487"/>
                </a:lnTo>
                <a:lnTo>
                  <a:pt x="3760" y="487"/>
                </a:lnTo>
                <a:lnTo>
                  <a:pt x="3759" y="486"/>
                </a:lnTo>
                <a:lnTo>
                  <a:pt x="3760" y="485"/>
                </a:lnTo>
                <a:lnTo>
                  <a:pt x="3753" y="483"/>
                </a:lnTo>
                <a:lnTo>
                  <a:pt x="3745" y="482"/>
                </a:lnTo>
                <a:lnTo>
                  <a:pt x="3737" y="482"/>
                </a:lnTo>
                <a:lnTo>
                  <a:pt x="3735" y="482"/>
                </a:lnTo>
                <a:lnTo>
                  <a:pt x="3734" y="476"/>
                </a:lnTo>
                <a:lnTo>
                  <a:pt x="3735" y="470"/>
                </a:lnTo>
                <a:lnTo>
                  <a:pt x="3731" y="470"/>
                </a:lnTo>
                <a:lnTo>
                  <a:pt x="3729" y="470"/>
                </a:lnTo>
                <a:lnTo>
                  <a:pt x="3727" y="470"/>
                </a:lnTo>
                <a:lnTo>
                  <a:pt x="3723" y="470"/>
                </a:lnTo>
                <a:lnTo>
                  <a:pt x="3721" y="464"/>
                </a:lnTo>
                <a:lnTo>
                  <a:pt x="3719" y="458"/>
                </a:lnTo>
                <a:lnTo>
                  <a:pt x="3717" y="452"/>
                </a:lnTo>
                <a:lnTo>
                  <a:pt x="3716" y="446"/>
                </a:lnTo>
                <a:lnTo>
                  <a:pt x="3715" y="440"/>
                </a:lnTo>
                <a:lnTo>
                  <a:pt x="3715" y="434"/>
                </a:lnTo>
                <a:lnTo>
                  <a:pt x="3715" y="420"/>
                </a:lnTo>
                <a:lnTo>
                  <a:pt x="3707" y="416"/>
                </a:lnTo>
                <a:lnTo>
                  <a:pt x="3703" y="414"/>
                </a:lnTo>
                <a:lnTo>
                  <a:pt x="3699" y="413"/>
                </a:lnTo>
                <a:lnTo>
                  <a:pt x="3691" y="411"/>
                </a:lnTo>
                <a:lnTo>
                  <a:pt x="3681" y="409"/>
                </a:lnTo>
                <a:lnTo>
                  <a:pt x="3684" y="400"/>
                </a:lnTo>
                <a:lnTo>
                  <a:pt x="3682" y="400"/>
                </a:lnTo>
                <a:lnTo>
                  <a:pt x="3678" y="400"/>
                </a:lnTo>
                <a:lnTo>
                  <a:pt x="3673" y="400"/>
                </a:lnTo>
                <a:lnTo>
                  <a:pt x="3673" y="396"/>
                </a:lnTo>
                <a:lnTo>
                  <a:pt x="3673" y="392"/>
                </a:lnTo>
                <a:lnTo>
                  <a:pt x="3670" y="386"/>
                </a:lnTo>
                <a:lnTo>
                  <a:pt x="3659" y="369"/>
                </a:lnTo>
                <a:lnTo>
                  <a:pt x="3681" y="383"/>
                </a:lnTo>
                <a:lnTo>
                  <a:pt x="3683" y="383"/>
                </a:lnTo>
                <a:lnTo>
                  <a:pt x="3684" y="381"/>
                </a:lnTo>
                <a:lnTo>
                  <a:pt x="3685" y="380"/>
                </a:lnTo>
                <a:lnTo>
                  <a:pt x="3687" y="380"/>
                </a:lnTo>
                <a:lnTo>
                  <a:pt x="3688" y="382"/>
                </a:lnTo>
                <a:lnTo>
                  <a:pt x="3690" y="383"/>
                </a:lnTo>
                <a:lnTo>
                  <a:pt x="3693" y="388"/>
                </a:lnTo>
                <a:lnTo>
                  <a:pt x="3696" y="392"/>
                </a:lnTo>
                <a:lnTo>
                  <a:pt x="3698" y="395"/>
                </a:lnTo>
                <a:lnTo>
                  <a:pt x="3699" y="392"/>
                </a:lnTo>
                <a:lnTo>
                  <a:pt x="3700" y="389"/>
                </a:lnTo>
                <a:lnTo>
                  <a:pt x="3701" y="387"/>
                </a:lnTo>
                <a:lnTo>
                  <a:pt x="3703" y="386"/>
                </a:lnTo>
                <a:lnTo>
                  <a:pt x="3704" y="386"/>
                </a:lnTo>
                <a:lnTo>
                  <a:pt x="3706" y="386"/>
                </a:lnTo>
                <a:lnTo>
                  <a:pt x="3706" y="395"/>
                </a:lnTo>
                <a:lnTo>
                  <a:pt x="3723" y="400"/>
                </a:lnTo>
                <a:lnTo>
                  <a:pt x="3744" y="406"/>
                </a:lnTo>
                <a:lnTo>
                  <a:pt x="3755" y="409"/>
                </a:lnTo>
                <a:lnTo>
                  <a:pt x="3765" y="411"/>
                </a:lnTo>
                <a:lnTo>
                  <a:pt x="3770" y="411"/>
                </a:lnTo>
                <a:lnTo>
                  <a:pt x="3774" y="412"/>
                </a:lnTo>
                <a:lnTo>
                  <a:pt x="3779" y="412"/>
                </a:lnTo>
                <a:lnTo>
                  <a:pt x="3782" y="411"/>
                </a:lnTo>
                <a:lnTo>
                  <a:pt x="3786" y="410"/>
                </a:lnTo>
                <a:lnTo>
                  <a:pt x="3791" y="406"/>
                </a:lnTo>
                <a:lnTo>
                  <a:pt x="3799" y="400"/>
                </a:lnTo>
                <a:lnTo>
                  <a:pt x="3803" y="397"/>
                </a:lnTo>
                <a:lnTo>
                  <a:pt x="3808" y="394"/>
                </a:lnTo>
                <a:lnTo>
                  <a:pt x="3812" y="389"/>
                </a:lnTo>
                <a:lnTo>
                  <a:pt x="3815" y="385"/>
                </a:lnTo>
                <a:lnTo>
                  <a:pt x="3817" y="382"/>
                </a:lnTo>
                <a:lnTo>
                  <a:pt x="3818" y="380"/>
                </a:lnTo>
                <a:lnTo>
                  <a:pt x="3819" y="377"/>
                </a:lnTo>
                <a:lnTo>
                  <a:pt x="3819" y="374"/>
                </a:lnTo>
                <a:lnTo>
                  <a:pt x="3819" y="371"/>
                </a:lnTo>
                <a:lnTo>
                  <a:pt x="3819" y="368"/>
                </a:lnTo>
                <a:lnTo>
                  <a:pt x="3818" y="364"/>
                </a:lnTo>
                <a:lnTo>
                  <a:pt x="3816" y="361"/>
                </a:lnTo>
                <a:lnTo>
                  <a:pt x="3810" y="361"/>
                </a:lnTo>
                <a:lnTo>
                  <a:pt x="3810" y="355"/>
                </a:lnTo>
                <a:lnTo>
                  <a:pt x="3805" y="353"/>
                </a:lnTo>
                <a:lnTo>
                  <a:pt x="3800" y="351"/>
                </a:lnTo>
                <a:lnTo>
                  <a:pt x="3796" y="349"/>
                </a:lnTo>
                <a:lnTo>
                  <a:pt x="3791" y="347"/>
                </a:lnTo>
                <a:lnTo>
                  <a:pt x="3791" y="341"/>
                </a:lnTo>
                <a:lnTo>
                  <a:pt x="3790" y="341"/>
                </a:lnTo>
                <a:lnTo>
                  <a:pt x="3789" y="341"/>
                </a:lnTo>
                <a:lnTo>
                  <a:pt x="3787" y="341"/>
                </a:lnTo>
                <a:lnTo>
                  <a:pt x="3785" y="341"/>
                </a:lnTo>
                <a:lnTo>
                  <a:pt x="3783" y="341"/>
                </a:lnTo>
                <a:lnTo>
                  <a:pt x="3782" y="341"/>
                </a:lnTo>
                <a:lnTo>
                  <a:pt x="3782" y="335"/>
                </a:lnTo>
                <a:lnTo>
                  <a:pt x="3759" y="323"/>
                </a:lnTo>
                <a:lnTo>
                  <a:pt x="3747" y="317"/>
                </a:lnTo>
                <a:lnTo>
                  <a:pt x="3742" y="315"/>
                </a:lnTo>
                <a:lnTo>
                  <a:pt x="3737" y="313"/>
                </a:lnTo>
                <a:lnTo>
                  <a:pt x="3732" y="312"/>
                </a:lnTo>
                <a:lnTo>
                  <a:pt x="3729" y="312"/>
                </a:lnTo>
                <a:lnTo>
                  <a:pt x="3726" y="313"/>
                </a:lnTo>
                <a:lnTo>
                  <a:pt x="3723" y="313"/>
                </a:lnTo>
                <a:lnTo>
                  <a:pt x="3722" y="311"/>
                </a:lnTo>
                <a:lnTo>
                  <a:pt x="3720" y="309"/>
                </a:lnTo>
                <a:lnTo>
                  <a:pt x="3719" y="306"/>
                </a:lnTo>
                <a:lnTo>
                  <a:pt x="3718" y="304"/>
                </a:lnTo>
                <a:lnTo>
                  <a:pt x="3715" y="304"/>
                </a:lnTo>
                <a:lnTo>
                  <a:pt x="3712" y="304"/>
                </a:lnTo>
                <a:lnTo>
                  <a:pt x="3709" y="305"/>
                </a:lnTo>
                <a:lnTo>
                  <a:pt x="3706" y="304"/>
                </a:lnTo>
                <a:lnTo>
                  <a:pt x="3704" y="299"/>
                </a:lnTo>
                <a:lnTo>
                  <a:pt x="3698" y="297"/>
                </a:lnTo>
                <a:lnTo>
                  <a:pt x="3693" y="296"/>
                </a:lnTo>
                <a:lnTo>
                  <a:pt x="3681" y="294"/>
                </a:lnTo>
                <a:lnTo>
                  <a:pt x="3670" y="294"/>
                </a:lnTo>
                <a:lnTo>
                  <a:pt x="3661" y="293"/>
                </a:lnTo>
                <a:lnTo>
                  <a:pt x="3661" y="288"/>
                </a:lnTo>
                <a:lnTo>
                  <a:pt x="3667" y="287"/>
                </a:lnTo>
                <a:lnTo>
                  <a:pt x="3670" y="286"/>
                </a:lnTo>
                <a:lnTo>
                  <a:pt x="3671" y="286"/>
                </a:lnTo>
                <a:lnTo>
                  <a:pt x="3671" y="285"/>
                </a:lnTo>
                <a:lnTo>
                  <a:pt x="3670" y="284"/>
                </a:lnTo>
                <a:lnTo>
                  <a:pt x="3665" y="282"/>
                </a:lnTo>
                <a:lnTo>
                  <a:pt x="3659" y="279"/>
                </a:lnTo>
                <a:lnTo>
                  <a:pt x="3658" y="279"/>
                </a:lnTo>
                <a:lnTo>
                  <a:pt x="3656" y="279"/>
                </a:lnTo>
                <a:lnTo>
                  <a:pt x="3653" y="280"/>
                </a:lnTo>
                <a:lnTo>
                  <a:pt x="3651" y="280"/>
                </a:lnTo>
                <a:lnTo>
                  <a:pt x="3647" y="280"/>
                </a:lnTo>
                <a:lnTo>
                  <a:pt x="3640" y="278"/>
                </a:lnTo>
                <a:lnTo>
                  <a:pt x="3635" y="277"/>
                </a:lnTo>
                <a:lnTo>
                  <a:pt x="3633" y="276"/>
                </a:lnTo>
                <a:lnTo>
                  <a:pt x="3630" y="276"/>
                </a:lnTo>
                <a:lnTo>
                  <a:pt x="3628" y="282"/>
                </a:lnTo>
                <a:lnTo>
                  <a:pt x="3622" y="283"/>
                </a:lnTo>
                <a:lnTo>
                  <a:pt x="3619" y="283"/>
                </a:lnTo>
                <a:lnTo>
                  <a:pt x="3614" y="285"/>
                </a:lnTo>
                <a:lnTo>
                  <a:pt x="3612" y="282"/>
                </a:lnTo>
                <a:lnTo>
                  <a:pt x="3611" y="278"/>
                </a:lnTo>
                <a:lnTo>
                  <a:pt x="3610" y="276"/>
                </a:lnTo>
                <a:lnTo>
                  <a:pt x="3608" y="274"/>
                </a:lnTo>
                <a:lnTo>
                  <a:pt x="3611" y="273"/>
                </a:lnTo>
                <a:lnTo>
                  <a:pt x="3615" y="274"/>
                </a:lnTo>
                <a:lnTo>
                  <a:pt x="3619" y="274"/>
                </a:lnTo>
                <a:lnTo>
                  <a:pt x="3620" y="274"/>
                </a:lnTo>
                <a:lnTo>
                  <a:pt x="3622" y="274"/>
                </a:lnTo>
                <a:lnTo>
                  <a:pt x="3623" y="272"/>
                </a:lnTo>
                <a:lnTo>
                  <a:pt x="3625" y="269"/>
                </a:lnTo>
                <a:lnTo>
                  <a:pt x="3626" y="266"/>
                </a:lnTo>
                <a:lnTo>
                  <a:pt x="3628" y="265"/>
                </a:lnTo>
                <a:lnTo>
                  <a:pt x="3630" y="265"/>
                </a:lnTo>
                <a:lnTo>
                  <a:pt x="3631" y="265"/>
                </a:lnTo>
                <a:lnTo>
                  <a:pt x="3633" y="266"/>
                </a:lnTo>
                <a:lnTo>
                  <a:pt x="3635" y="268"/>
                </a:lnTo>
                <a:lnTo>
                  <a:pt x="3637" y="268"/>
                </a:lnTo>
                <a:lnTo>
                  <a:pt x="3639" y="268"/>
                </a:lnTo>
                <a:lnTo>
                  <a:pt x="3637" y="265"/>
                </a:lnTo>
                <a:lnTo>
                  <a:pt x="3636" y="261"/>
                </a:lnTo>
                <a:lnTo>
                  <a:pt x="3635" y="257"/>
                </a:lnTo>
                <a:lnTo>
                  <a:pt x="3633" y="254"/>
                </a:lnTo>
                <a:lnTo>
                  <a:pt x="3631" y="254"/>
                </a:lnTo>
                <a:lnTo>
                  <a:pt x="3630" y="254"/>
                </a:lnTo>
                <a:lnTo>
                  <a:pt x="3630" y="255"/>
                </a:lnTo>
                <a:lnTo>
                  <a:pt x="3630" y="257"/>
                </a:lnTo>
                <a:lnTo>
                  <a:pt x="3626" y="257"/>
                </a:lnTo>
                <a:lnTo>
                  <a:pt x="3622" y="257"/>
                </a:lnTo>
                <a:lnTo>
                  <a:pt x="3623" y="254"/>
                </a:lnTo>
                <a:lnTo>
                  <a:pt x="3625" y="251"/>
                </a:lnTo>
                <a:lnTo>
                  <a:pt x="3626" y="249"/>
                </a:lnTo>
                <a:lnTo>
                  <a:pt x="3626" y="248"/>
                </a:lnTo>
                <a:lnTo>
                  <a:pt x="3623" y="249"/>
                </a:lnTo>
                <a:lnTo>
                  <a:pt x="3620" y="252"/>
                </a:lnTo>
                <a:lnTo>
                  <a:pt x="3618" y="254"/>
                </a:lnTo>
                <a:lnTo>
                  <a:pt x="3616" y="254"/>
                </a:lnTo>
                <a:lnTo>
                  <a:pt x="3616" y="248"/>
                </a:lnTo>
                <a:lnTo>
                  <a:pt x="3611" y="248"/>
                </a:lnTo>
                <a:lnTo>
                  <a:pt x="3611" y="247"/>
                </a:lnTo>
                <a:lnTo>
                  <a:pt x="3612" y="245"/>
                </a:lnTo>
                <a:lnTo>
                  <a:pt x="3614" y="243"/>
                </a:lnTo>
                <a:lnTo>
                  <a:pt x="3612" y="243"/>
                </a:lnTo>
                <a:lnTo>
                  <a:pt x="3611" y="243"/>
                </a:lnTo>
                <a:lnTo>
                  <a:pt x="3611" y="242"/>
                </a:lnTo>
                <a:lnTo>
                  <a:pt x="3610" y="241"/>
                </a:lnTo>
                <a:lnTo>
                  <a:pt x="3610" y="240"/>
                </a:lnTo>
                <a:lnTo>
                  <a:pt x="3609" y="239"/>
                </a:lnTo>
                <a:lnTo>
                  <a:pt x="3607" y="239"/>
                </a:lnTo>
                <a:lnTo>
                  <a:pt x="3605" y="240"/>
                </a:lnTo>
                <a:lnTo>
                  <a:pt x="3604" y="240"/>
                </a:lnTo>
                <a:lnTo>
                  <a:pt x="3604" y="241"/>
                </a:lnTo>
                <a:lnTo>
                  <a:pt x="3603" y="244"/>
                </a:lnTo>
                <a:lnTo>
                  <a:pt x="3603" y="247"/>
                </a:lnTo>
                <a:lnTo>
                  <a:pt x="3603" y="248"/>
                </a:lnTo>
                <a:lnTo>
                  <a:pt x="3602" y="248"/>
                </a:lnTo>
                <a:lnTo>
                  <a:pt x="3598" y="249"/>
                </a:lnTo>
                <a:lnTo>
                  <a:pt x="3594" y="250"/>
                </a:lnTo>
                <a:lnTo>
                  <a:pt x="3591" y="251"/>
                </a:lnTo>
                <a:lnTo>
                  <a:pt x="3591" y="245"/>
                </a:lnTo>
                <a:lnTo>
                  <a:pt x="3591" y="240"/>
                </a:lnTo>
                <a:lnTo>
                  <a:pt x="3595" y="240"/>
                </a:lnTo>
                <a:lnTo>
                  <a:pt x="3597" y="239"/>
                </a:lnTo>
                <a:lnTo>
                  <a:pt x="3598" y="238"/>
                </a:lnTo>
                <a:lnTo>
                  <a:pt x="3598" y="237"/>
                </a:lnTo>
                <a:lnTo>
                  <a:pt x="3598" y="236"/>
                </a:lnTo>
                <a:lnTo>
                  <a:pt x="3597" y="235"/>
                </a:lnTo>
                <a:lnTo>
                  <a:pt x="3595" y="234"/>
                </a:lnTo>
                <a:lnTo>
                  <a:pt x="3594" y="234"/>
                </a:lnTo>
                <a:lnTo>
                  <a:pt x="3595" y="234"/>
                </a:lnTo>
                <a:lnTo>
                  <a:pt x="3594" y="234"/>
                </a:lnTo>
                <a:lnTo>
                  <a:pt x="3591" y="232"/>
                </a:lnTo>
                <a:lnTo>
                  <a:pt x="3587" y="230"/>
                </a:lnTo>
                <a:lnTo>
                  <a:pt x="3583" y="229"/>
                </a:lnTo>
                <a:lnTo>
                  <a:pt x="3580" y="237"/>
                </a:lnTo>
                <a:lnTo>
                  <a:pt x="3574" y="240"/>
                </a:lnTo>
                <a:lnTo>
                  <a:pt x="3577" y="248"/>
                </a:lnTo>
                <a:lnTo>
                  <a:pt x="3571" y="253"/>
                </a:lnTo>
                <a:lnTo>
                  <a:pt x="3566" y="257"/>
                </a:lnTo>
                <a:lnTo>
                  <a:pt x="3566" y="259"/>
                </a:lnTo>
                <a:lnTo>
                  <a:pt x="3564" y="259"/>
                </a:lnTo>
                <a:lnTo>
                  <a:pt x="3563" y="259"/>
                </a:lnTo>
                <a:lnTo>
                  <a:pt x="3563" y="257"/>
                </a:lnTo>
                <a:lnTo>
                  <a:pt x="3563" y="255"/>
                </a:lnTo>
                <a:lnTo>
                  <a:pt x="3563" y="251"/>
                </a:lnTo>
                <a:lnTo>
                  <a:pt x="3563" y="248"/>
                </a:lnTo>
                <a:lnTo>
                  <a:pt x="3565" y="248"/>
                </a:lnTo>
                <a:lnTo>
                  <a:pt x="3566" y="247"/>
                </a:lnTo>
                <a:lnTo>
                  <a:pt x="3566" y="246"/>
                </a:lnTo>
                <a:lnTo>
                  <a:pt x="3566" y="245"/>
                </a:lnTo>
                <a:lnTo>
                  <a:pt x="3565" y="242"/>
                </a:lnTo>
                <a:lnTo>
                  <a:pt x="3563" y="240"/>
                </a:lnTo>
                <a:lnTo>
                  <a:pt x="3558" y="244"/>
                </a:lnTo>
                <a:lnTo>
                  <a:pt x="3556" y="247"/>
                </a:lnTo>
                <a:lnTo>
                  <a:pt x="3556" y="248"/>
                </a:lnTo>
                <a:lnTo>
                  <a:pt x="3557" y="248"/>
                </a:lnTo>
                <a:lnTo>
                  <a:pt x="3554" y="251"/>
                </a:lnTo>
                <a:lnTo>
                  <a:pt x="3550" y="255"/>
                </a:lnTo>
                <a:lnTo>
                  <a:pt x="3546" y="259"/>
                </a:lnTo>
                <a:lnTo>
                  <a:pt x="3544" y="261"/>
                </a:lnTo>
                <a:lnTo>
                  <a:pt x="3543" y="262"/>
                </a:lnTo>
                <a:lnTo>
                  <a:pt x="3543" y="263"/>
                </a:lnTo>
                <a:lnTo>
                  <a:pt x="3543" y="265"/>
                </a:lnTo>
                <a:lnTo>
                  <a:pt x="3543" y="267"/>
                </a:lnTo>
                <a:lnTo>
                  <a:pt x="3544" y="269"/>
                </a:lnTo>
                <a:lnTo>
                  <a:pt x="3544" y="270"/>
                </a:lnTo>
                <a:lnTo>
                  <a:pt x="3543" y="271"/>
                </a:lnTo>
                <a:lnTo>
                  <a:pt x="3542" y="272"/>
                </a:lnTo>
                <a:lnTo>
                  <a:pt x="3539" y="274"/>
                </a:lnTo>
                <a:lnTo>
                  <a:pt x="3536" y="275"/>
                </a:lnTo>
                <a:lnTo>
                  <a:pt x="3535" y="276"/>
                </a:lnTo>
                <a:lnTo>
                  <a:pt x="3536" y="271"/>
                </a:lnTo>
                <a:lnTo>
                  <a:pt x="3537" y="267"/>
                </a:lnTo>
                <a:lnTo>
                  <a:pt x="3537" y="262"/>
                </a:lnTo>
                <a:lnTo>
                  <a:pt x="3538" y="257"/>
                </a:lnTo>
                <a:lnTo>
                  <a:pt x="3543" y="256"/>
                </a:lnTo>
                <a:lnTo>
                  <a:pt x="3545" y="255"/>
                </a:lnTo>
                <a:lnTo>
                  <a:pt x="3546" y="254"/>
                </a:lnTo>
                <a:lnTo>
                  <a:pt x="3540" y="240"/>
                </a:lnTo>
                <a:lnTo>
                  <a:pt x="3538" y="241"/>
                </a:lnTo>
                <a:lnTo>
                  <a:pt x="3537" y="243"/>
                </a:lnTo>
                <a:lnTo>
                  <a:pt x="3537" y="244"/>
                </a:lnTo>
                <a:lnTo>
                  <a:pt x="3538" y="245"/>
                </a:lnTo>
                <a:lnTo>
                  <a:pt x="3535" y="244"/>
                </a:lnTo>
                <a:lnTo>
                  <a:pt x="3534" y="243"/>
                </a:lnTo>
                <a:lnTo>
                  <a:pt x="3534" y="241"/>
                </a:lnTo>
                <a:lnTo>
                  <a:pt x="3532" y="240"/>
                </a:lnTo>
                <a:lnTo>
                  <a:pt x="3531" y="240"/>
                </a:lnTo>
                <a:lnTo>
                  <a:pt x="3530" y="240"/>
                </a:lnTo>
                <a:lnTo>
                  <a:pt x="3527" y="239"/>
                </a:lnTo>
                <a:lnTo>
                  <a:pt x="3524" y="237"/>
                </a:lnTo>
                <a:lnTo>
                  <a:pt x="3524" y="246"/>
                </a:lnTo>
                <a:lnTo>
                  <a:pt x="3524" y="251"/>
                </a:lnTo>
                <a:lnTo>
                  <a:pt x="3524" y="253"/>
                </a:lnTo>
                <a:lnTo>
                  <a:pt x="3524" y="254"/>
                </a:lnTo>
                <a:lnTo>
                  <a:pt x="3518" y="251"/>
                </a:lnTo>
                <a:lnTo>
                  <a:pt x="3519" y="250"/>
                </a:lnTo>
                <a:lnTo>
                  <a:pt x="3519" y="248"/>
                </a:lnTo>
                <a:lnTo>
                  <a:pt x="3519" y="247"/>
                </a:lnTo>
                <a:lnTo>
                  <a:pt x="3517" y="247"/>
                </a:lnTo>
                <a:lnTo>
                  <a:pt x="3512" y="245"/>
                </a:lnTo>
                <a:lnTo>
                  <a:pt x="3512" y="247"/>
                </a:lnTo>
                <a:lnTo>
                  <a:pt x="3512" y="249"/>
                </a:lnTo>
                <a:lnTo>
                  <a:pt x="3512" y="252"/>
                </a:lnTo>
                <a:lnTo>
                  <a:pt x="3512" y="254"/>
                </a:lnTo>
                <a:lnTo>
                  <a:pt x="3495" y="268"/>
                </a:lnTo>
                <a:lnTo>
                  <a:pt x="3489" y="263"/>
                </a:lnTo>
                <a:lnTo>
                  <a:pt x="3482" y="259"/>
                </a:lnTo>
                <a:lnTo>
                  <a:pt x="3474" y="255"/>
                </a:lnTo>
                <a:lnTo>
                  <a:pt x="3470" y="254"/>
                </a:lnTo>
                <a:lnTo>
                  <a:pt x="3467" y="254"/>
                </a:lnTo>
                <a:lnTo>
                  <a:pt x="3464" y="258"/>
                </a:lnTo>
                <a:lnTo>
                  <a:pt x="3462" y="262"/>
                </a:lnTo>
                <a:lnTo>
                  <a:pt x="3466" y="262"/>
                </a:lnTo>
                <a:lnTo>
                  <a:pt x="3470" y="262"/>
                </a:lnTo>
                <a:lnTo>
                  <a:pt x="3471" y="269"/>
                </a:lnTo>
                <a:lnTo>
                  <a:pt x="3471" y="271"/>
                </a:lnTo>
                <a:lnTo>
                  <a:pt x="3473" y="274"/>
                </a:lnTo>
                <a:lnTo>
                  <a:pt x="3466" y="271"/>
                </a:lnTo>
                <a:lnTo>
                  <a:pt x="3459" y="268"/>
                </a:lnTo>
                <a:lnTo>
                  <a:pt x="3462" y="279"/>
                </a:lnTo>
                <a:lnTo>
                  <a:pt x="3457" y="279"/>
                </a:lnTo>
                <a:lnTo>
                  <a:pt x="3453" y="279"/>
                </a:lnTo>
                <a:lnTo>
                  <a:pt x="3455" y="272"/>
                </a:lnTo>
                <a:lnTo>
                  <a:pt x="3455" y="269"/>
                </a:lnTo>
                <a:lnTo>
                  <a:pt x="3453" y="268"/>
                </a:lnTo>
                <a:lnTo>
                  <a:pt x="3449" y="276"/>
                </a:lnTo>
                <a:lnTo>
                  <a:pt x="3448" y="279"/>
                </a:lnTo>
                <a:lnTo>
                  <a:pt x="3447" y="280"/>
                </a:lnTo>
                <a:lnTo>
                  <a:pt x="3446" y="280"/>
                </a:lnTo>
                <a:lnTo>
                  <a:pt x="3445" y="278"/>
                </a:lnTo>
                <a:lnTo>
                  <a:pt x="3442" y="268"/>
                </a:lnTo>
                <a:lnTo>
                  <a:pt x="3441" y="269"/>
                </a:lnTo>
                <a:lnTo>
                  <a:pt x="3441" y="271"/>
                </a:lnTo>
                <a:lnTo>
                  <a:pt x="3441" y="274"/>
                </a:lnTo>
                <a:lnTo>
                  <a:pt x="3440" y="276"/>
                </a:lnTo>
                <a:lnTo>
                  <a:pt x="3440" y="278"/>
                </a:lnTo>
                <a:lnTo>
                  <a:pt x="3439" y="279"/>
                </a:lnTo>
                <a:lnTo>
                  <a:pt x="3437" y="281"/>
                </a:lnTo>
                <a:lnTo>
                  <a:pt x="3434" y="282"/>
                </a:lnTo>
                <a:lnTo>
                  <a:pt x="3430" y="283"/>
                </a:lnTo>
                <a:lnTo>
                  <a:pt x="3428" y="285"/>
                </a:lnTo>
                <a:lnTo>
                  <a:pt x="3427" y="283"/>
                </a:lnTo>
                <a:lnTo>
                  <a:pt x="3426" y="282"/>
                </a:lnTo>
                <a:lnTo>
                  <a:pt x="3427" y="280"/>
                </a:lnTo>
                <a:lnTo>
                  <a:pt x="3427" y="279"/>
                </a:lnTo>
                <a:lnTo>
                  <a:pt x="3426" y="278"/>
                </a:lnTo>
                <a:lnTo>
                  <a:pt x="3425" y="277"/>
                </a:lnTo>
                <a:lnTo>
                  <a:pt x="3422" y="276"/>
                </a:lnTo>
                <a:lnTo>
                  <a:pt x="3420" y="288"/>
                </a:lnTo>
                <a:lnTo>
                  <a:pt x="3422" y="287"/>
                </a:lnTo>
                <a:lnTo>
                  <a:pt x="3425" y="288"/>
                </a:lnTo>
                <a:lnTo>
                  <a:pt x="3425" y="289"/>
                </a:lnTo>
                <a:lnTo>
                  <a:pt x="3424" y="290"/>
                </a:lnTo>
                <a:lnTo>
                  <a:pt x="3422" y="290"/>
                </a:lnTo>
                <a:lnTo>
                  <a:pt x="3416" y="292"/>
                </a:lnTo>
                <a:lnTo>
                  <a:pt x="3414" y="293"/>
                </a:lnTo>
                <a:lnTo>
                  <a:pt x="3415" y="293"/>
                </a:lnTo>
                <a:lnTo>
                  <a:pt x="3417" y="293"/>
                </a:lnTo>
                <a:lnTo>
                  <a:pt x="3417" y="299"/>
                </a:lnTo>
                <a:lnTo>
                  <a:pt x="3413" y="299"/>
                </a:lnTo>
                <a:lnTo>
                  <a:pt x="3411" y="297"/>
                </a:lnTo>
                <a:lnTo>
                  <a:pt x="3409" y="296"/>
                </a:lnTo>
                <a:lnTo>
                  <a:pt x="3408" y="296"/>
                </a:lnTo>
                <a:lnTo>
                  <a:pt x="3405" y="296"/>
                </a:lnTo>
                <a:lnTo>
                  <a:pt x="3405" y="304"/>
                </a:lnTo>
                <a:lnTo>
                  <a:pt x="3403" y="304"/>
                </a:lnTo>
                <a:lnTo>
                  <a:pt x="3402" y="304"/>
                </a:lnTo>
                <a:lnTo>
                  <a:pt x="3401" y="303"/>
                </a:lnTo>
                <a:lnTo>
                  <a:pt x="3401" y="302"/>
                </a:lnTo>
                <a:lnTo>
                  <a:pt x="3401" y="301"/>
                </a:lnTo>
                <a:lnTo>
                  <a:pt x="3401" y="297"/>
                </a:lnTo>
                <a:lnTo>
                  <a:pt x="3402" y="293"/>
                </a:lnTo>
                <a:lnTo>
                  <a:pt x="3403" y="289"/>
                </a:lnTo>
                <a:lnTo>
                  <a:pt x="3402" y="287"/>
                </a:lnTo>
                <a:lnTo>
                  <a:pt x="3402" y="286"/>
                </a:lnTo>
                <a:lnTo>
                  <a:pt x="3401" y="286"/>
                </a:lnTo>
                <a:lnTo>
                  <a:pt x="3400" y="286"/>
                </a:lnTo>
                <a:lnTo>
                  <a:pt x="3397" y="286"/>
                </a:lnTo>
                <a:lnTo>
                  <a:pt x="3394" y="288"/>
                </a:lnTo>
                <a:lnTo>
                  <a:pt x="3391" y="290"/>
                </a:lnTo>
                <a:lnTo>
                  <a:pt x="3389" y="291"/>
                </a:lnTo>
                <a:lnTo>
                  <a:pt x="3386" y="293"/>
                </a:lnTo>
                <a:lnTo>
                  <a:pt x="3386" y="304"/>
                </a:lnTo>
                <a:lnTo>
                  <a:pt x="3387" y="306"/>
                </a:lnTo>
                <a:lnTo>
                  <a:pt x="3387" y="307"/>
                </a:lnTo>
                <a:lnTo>
                  <a:pt x="3388" y="307"/>
                </a:lnTo>
                <a:lnTo>
                  <a:pt x="3391" y="307"/>
                </a:lnTo>
                <a:lnTo>
                  <a:pt x="3394" y="306"/>
                </a:lnTo>
                <a:lnTo>
                  <a:pt x="3400" y="304"/>
                </a:lnTo>
                <a:lnTo>
                  <a:pt x="3397" y="317"/>
                </a:lnTo>
                <a:lnTo>
                  <a:pt x="3396" y="321"/>
                </a:lnTo>
                <a:lnTo>
                  <a:pt x="3394" y="325"/>
                </a:lnTo>
                <a:lnTo>
                  <a:pt x="3392" y="327"/>
                </a:lnTo>
                <a:lnTo>
                  <a:pt x="3389" y="330"/>
                </a:lnTo>
                <a:lnTo>
                  <a:pt x="3384" y="332"/>
                </a:lnTo>
                <a:lnTo>
                  <a:pt x="3377" y="335"/>
                </a:lnTo>
                <a:lnTo>
                  <a:pt x="3378" y="339"/>
                </a:lnTo>
                <a:lnTo>
                  <a:pt x="3379" y="340"/>
                </a:lnTo>
                <a:lnTo>
                  <a:pt x="3380" y="340"/>
                </a:lnTo>
                <a:lnTo>
                  <a:pt x="3381" y="340"/>
                </a:lnTo>
                <a:lnTo>
                  <a:pt x="3383" y="341"/>
                </a:lnTo>
                <a:lnTo>
                  <a:pt x="3383" y="352"/>
                </a:lnTo>
                <a:lnTo>
                  <a:pt x="3375" y="348"/>
                </a:lnTo>
                <a:lnTo>
                  <a:pt x="3366" y="344"/>
                </a:lnTo>
                <a:lnTo>
                  <a:pt x="3368" y="349"/>
                </a:lnTo>
                <a:lnTo>
                  <a:pt x="3369" y="352"/>
                </a:lnTo>
                <a:lnTo>
                  <a:pt x="3372" y="356"/>
                </a:lnTo>
                <a:lnTo>
                  <a:pt x="3374" y="361"/>
                </a:lnTo>
                <a:lnTo>
                  <a:pt x="3377" y="369"/>
                </a:lnTo>
                <a:lnTo>
                  <a:pt x="3376" y="370"/>
                </a:lnTo>
                <a:lnTo>
                  <a:pt x="3374" y="370"/>
                </a:lnTo>
                <a:lnTo>
                  <a:pt x="3370" y="369"/>
                </a:lnTo>
                <a:lnTo>
                  <a:pt x="3366" y="369"/>
                </a:lnTo>
                <a:lnTo>
                  <a:pt x="3365" y="369"/>
                </a:lnTo>
                <a:lnTo>
                  <a:pt x="3363" y="369"/>
                </a:lnTo>
                <a:lnTo>
                  <a:pt x="3363" y="371"/>
                </a:lnTo>
                <a:lnTo>
                  <a:pt x="3363" y="375"/>
                </a:lnTo>
                <a:lnTo>
                  <a:pt x="3363" y="380"/>
                </a:lnTo>
                <a:lnTo>
                  <a:pt x="3355" y="386"/>
                </a:lnTo>
                <a:lnTo>
                  <a:pt x="3350" y="388"/>
                </a:lnTo>
                <a:lnTo>
                  <a:pt x="3348" y="389"/>
                </a:lnTo>
                <a:lnTo>
                  <a:pt x="3346" y="389"/>
                </a:lnTo>
                <a:lnTo>
                  <a:pt x="3346" y="388"/>
                </a:lnTo>
                <a:lnTo>
                  <a:pt x="3346" y="386"/>
                </a:lnTo>
                <a:lnTo>
                  <a:pt x="3346" y="385"/>
                </a:lnTo>
                <a:lnTo>
                  <a:pt x="3345" y="385"/>
                </a:lnTo>
                <a:lnTo>
                  <a:pt x="3344" y="386"/>
                </a:lnTo>
                <a:lnTo>
                  <a:pt x="3342" y="388"/>
                </a:lnTo>
                <a:lnTo>
                  <a:pt x="3341" y="392"/>
                </a:lnTo>
                <a:lnTo>
                  <a:pt x="3339" y="395"/>
                </a:lnTo>
                <a:lnTo>
                  <a:pt x="3338" y="397"/>
                </a:lnTo>
                <a:lnTo>
                  <a:pt x="3336" y="397"/>
                </a:lnTo>
                <a:lnTo>
                  <a:pt x="3333" y="397"/>
                </a:lnTo>
                <a:lnTo>
                  <a:pt x="3331" y="397"/>
                </a:lnTo>
                <a:lnTo>
                  <a:pt x="3329" y="397"/>
                </a:lnTo>
                <a:lnTo>
                  <a:pt x="3329" y="403"/>
                </a:lnTo>
                <a:lnTo>
                  <a:pt x="3335" y="403"/>
                </a:lnTo>
                <a:lnTo>
                  <a:pt x="3332" y="405"/>
                </a:lnTo>
                <a:lnTo>
                  <a:pt x="3331" y="406"/>
                </a:lnTo>
                <a:lnTo>
                  <a:pt x="3331" y="407"/>
                </a:lnTo>
                <a:lnTo>
                  <a:pt x="3331" y="408"/>
                </a:lnTo>
                <a:lnTo>
                  <a:pt x="3331" y="409"/>
                </a:lnTo>
                <a:lnTo>
                  <a:pt x="3332" y="411"/>
                </a:lnTo>
                <a:lnTo>
                  <a:pt x="3333" y="413"/>
                </a:lnTo>
                <a:lnTo>
                  <a:pt x="3333" y="415"/>
                </a:lnTo>
                <a:lnTo>
                  <a:pt x="3332" y="417"/>
                </a:lnTo>
                <a:lnTo>
                  <a:pt x="3332" y="418"/>
                </a:lnTo>
                <a:lnTo>
                  <a:pt x="3331" y="418"/>
                </a:lnTo>
                <a:lnTo>
                  <a:pt x="3329" y="419"/>
                </a:lnTo>
                <a:lnTo>
                  <a:pt x="3326" y="419"/>
                </a:lnTo>
                <a:lnTo>
                  <a:pt x="3324" y="420"/>
                </a:lnTo>
                <a:lnTo>
                  <a:pt x="3316" y="424"/>
                </a:lnTo>
                <a:lnTo>
                  <a:pt x="3313" y="426"/>
                </a:lnTo>
                <a:lnTo>
                  <a:pt x="3310" y="428"/>
                </a:lnTo>
                <a:lnTo>
                  <a:pt x="3308" y="431"/>
                </a:lnTo>
                <a:lnTo>
                  <a:pt x="3307" y="432"/>
                </a:lnTo>
                <a:lnTo>
                  <a:pt x="3307" y="434"/>
                </a:lnTo>
                <a:lnTo>
                  <a:pt x="3305" y="439"/>
                </a:lnTo>
                <a:lnTo>
                  <a:pt x="3304" y="445"/>
                </a:lnTo>
                <a:lnTo>
                  <a:pt x="3301" y="444"/>
                </a:lnTo>
                <a:lnTo>
                  <a:pt x="3298" y="443"/>
                </a:lnTo>
                <a:lnTo>
                  <a:pt x="3295" y="441"/>
                </a:lnTo>
                <a:lnTo>
                  <a:pt x="3293" y="440"/>
                </a:lnTo>
                <a:lnTo>
                  <a:pt x="3292" y="441"/>
                </a:lnTo>
                <a:lnTo>
                  <a:pt x="3290" y="443"/>
                </a:lnTo>
                <a:lnTo>
                  <a:pt x="3286" y="450"/>
                </a:lnTo>
                <a:lnTo>
                  <a:pt x="3282" y="456"/>
                </a:lnTo>
                <a:lnTo>
                  <a:pt x="3279" y="459"/>
                </a:lnTo>
                <a:lnTo>
                  <a:pt x="3276" y="460"/>
                </a:lnTo>
                <a:lnTo>
                  <a:pt x="3274" y="460"/>
                </a:lnTo>
                <a:lnTo>
                  <a:pt x="3272" y="461"/>
                </a:lnTo>
                <a:lnTo>
                  <a:pt x="3271" y="461"/>
                </a:lnTo>
                <a:lnTo>
                  <a:pt x="3270" y="462"/>
                </a:lnTo>
                <a:lnTo>
                  <a:pt x="3268" y="465"/>
                </a:lnTo>
                <a:lnTo>
                  <a:pt x="3267" y="469"/>
                </a:lnTo>
                <a:lnTo>
                  <a:pt x="3266" y="472"/>
                </a:lnTo>
                <a:lnTo>
                  <a:pt x="3265" y="476"/>
                </a:lnTo>
                <a:lnTo>
                  <a:pt x="3262" y="476"/>
                </a:lnTo>
                <a:lnTo>
                  <a:pt x="3260" y="477"/>
                </a:lnTo>
                <a:lnTo>
                  <a:pt x="3259" y="478"/>
                </a:lnTo>
                <a:lnTo>
                  <a:pt x="3259" y="479"/>
                </a:lnTo>
                <a:lnTo>
                  <a:pt x="3260" y="481"/>
                </a:lnTo>
                <a:lnTo>
                  <a:pt x="3262" y="481"/>
                </a:lnTo>
                <a:lnTo>
                  <a:pt x="3265" y="482"/>
                </a:lnTo>
                <a:lnTo>
                  <a:pt x="3268" y="482"/>
                </a:lnTo>
                <a:lnTo>
                  <a:pt x="3268" y="481"/>
                </a:lnTo>
                <a:lnTo>
                  <a:pt x="3270" y="480"/>
                </a:lnTo>
                <a:lnTo>
                  <a:pt x="3272" y="477"/>
                </a:lnTo>
                <a:lnTo>
                  <a:pt x="3275" y="475"/>
                </a:lnTo>
                <a:lnTo>
                  <a:pt x="3276" y="473"/>
                </a:lnTo>
                <a:lnTo>
                  <a:pt x="3279" y="473"/>
                </a:lnTo>
                <a:lnTo>
                  <a:pt x="3282" y="475"/>
                </a:lnTo>
                <a:lnTo>
                  <a:pt x="3283" y="475"/>
                </a:lnTo>
                <a:lnTo>
                  <a:pt x="3283" y="477"/>
                </a:lnTo>
                <a:lnTo>
                  <a:pt x="3283" y="478"/>
                </a:lnTo>
                <a:lnTo>
                  <a:pt x="3282" y="479"/>
                </a:lnTo>
                <a:lnTo>
                  <a:pt x="3279" y="481"/>
                </a:lnTo>
                <a:lnTo>
                  <a:pt x="3276" y="482"/>
                </a:lnTo>
                <a:lnTo>
                  <a:pt x="3270" y="485"/>
                </a:lnTo>
                <a:lnTo>
                  <a:pt x="3270" y="490"/>
                </a:lnTo>
                <a:lnTo>
                  <a:pt x="3265" y="489"/>
                </a:lnTo>
                <a:lnTo>
                  <a:pt x="3262" y="489"/>
                </a:lnTo>
                <a:lnTo>
                  <a:pt x="3259" y="490"/>
                </a:lnTo>
                <a:lnTo>
                  <a:pt x="3256" y="490"/>
                </a:lnTo>
                <a:lnTo>
                  <a:pt x="3256" y="487"/>
                </a:lnTo>
                <a:lnTo>
                  <a:pt x="3256" y="483"/>
                </a:lnTo>
                <a:lnTo>
                  <a:pt x="3255" y="480"/>
                </a:lnTo>
                <a:lnTo>
                  <a:pt x="3254" y="479"/>
                </a:lnTo>
                <a:lnTo>
                  <a:pt x="3252" y="479"/>
                </a:lnTo>
                <a:lnTo>
                  <a:pt x="3251" y="479"/>
                </a:lnTo>
                <a:lnTo>
                  <a:pt x="3250" y="481"/>
                </a:lnTo>
                <a:lnTo>
                  <a:pt x="3249" y="483"/>
                </a:lnTo>
                <a:lnTo>
                  <a:pt x="3248" y="485"/>
                </a:lnTo>
                <a:lnTo>
                  <a:pt x="3240" y="480"/>
                </a:lnTo>
                <a:lnTo>
                  <a:pt x="3234" y="476"/>
                </a:lnTo>
                <a:lnTo>
                  <a:pt x="3231" y="481"/>
                </a:lnTo>
                <a:lnTo>
                  <a:pt x="3230" y="483"/>
                </a:lnTo>
                <a:lnTo>
                  <a:pt x="3228" y="485"/>
                </a:lnTo>
                <a:lnTo>
                  <a:pt x="3231" y="485"/>
                </a:lnTo>
                <a:lnTo>
                  <a:pt x="3232" y="485"/>
                </a:lnTo>
                <a:lnTo>
                  <a:pt x="3233" y="484"/>
                </a:lnTo>
                <a:lnTo>
                  <a:pt x="3235" y="483"/>
                </a:lnTo>
                <a:lnTo>
                  <a:pt x="3237" y="482"/>
                </a:lnTo>
                <a:lnTo>
                  <a:pt x="3236" y="486"/>
                </a:lnTo>
                <a:lnTo>
                  <a:pt x="3237" y="487"/>
                </a:lnTo>
                <a:lnTo>
                  <a:pt x="3237" y="488"/>
                </a:lnTo>
                <a:lnTo>
                  <a:pt x="3238" y="490"/>
                </a:lnTo>
                <a:lnTo>
                  <a:pt x="3239" y="493"/>
                </a:lnTo>
                <a:lnTo>
                  <a:pt x="3237" y="494"/>
                </a:lnTo>
                <a:lnTo>
                  <a:pt x="3237" y="495"/>
                </a:lnTo>
                <a:lnTo>
                  <a:pt x="3237" y="496"/>
                </a:lnTo>
                <a:lnTo>
                  <a:pt x="3237" y="499"/>
                </a:lnTo>
                <a:lnTo>
                  <a:pt x="3232" y="498"/>
                </a:lnTo>
                <a:lnTo>
                  <a:pt x="3228" y="499"/>
                </a:lnTo>
                <a:lnTo>
                  <a:pt x="3227" y="501"/>
                </a:lnTo>
                <a:lnTo>
                  <a:pt x="3225" y="504"/>
                </a:lnTo>
                <a:lnTo>
                  <a:pt x="3223" y="510"/>
                </a:lnTo>
                <a:lnTo>
                  <a:pt x="3218" y="511"/>
                </a:lnTo>
                <a:lnTo>
                  <a:pt x="3213" y="510"/>
                </a:lnTo>
                <a:lnTo>
                  <a:pt x="3208" y="510"/>
                </a:lnTo>
                <a:lnTo>
                  <a:pt x="3205" y="510"/>
                </a:lnTo>
                <a:lnTo>
                  <a:pt x="3203" y="510"/>
                </a:lnTo>
                <a:lnTo>
                  <a:pt x="3203" y="515"/>
                </a:lnTo>
                <a:lnTo>
                  <a:pt x="3205" y="514"/>
                </a:lnTo>
                <a:lnTo>
                  <a:pt x="3206" y="514"/>
                </a:lnTo>
                <a:lnTo>
                  <a:pt x="3207" y="515"/>
                </a:lnTo>
                <a:lnTo>
                  <a:pt x="3208" y="516"/>
                </a:lnTo>
                <a:lnTo>
                  <a:pt x="3209" y="521"/>
                </a:lnTo>
                <a:lnTo>
                  <a:pt x="3202" y="524"/>
                </a:lnTo>
                <a:lnTo>
                  <a:pt x="3200" y="525"/>
                </a:lnTo>
                <a:lnTo>
                  <a:pt x="3199" y="525"/>
                </a:lnTo>
                <a:lnTo>
                  <a:pt x="3200" y="524"/>
                </a:lnTo>
                <a:lnTo>
                  <a:pt x="3189" y="524"/>
                </a:lnTo>
                <a:lnTo>
                  <a:pt x="3189" y="532"/>
                </a:lnTo>
                <a:lnTo>
                  <a:pt x="3196" y="531"/>
                </a:lnTo>
                <a:lnTo>
                  <a:pt x="3198" y="532"/>
                </a:lnTo>
                <a:lnTo>
                  <a:pt x="3197" y="533"/>
                </a:lnTo>
                <a:lnTo>
                  <a:pt x="3192" y="535"/>
                </a:lnTo>
                <a:lnTo>
                  <a:pt x="3182" y="538"/>
                </a:lnTo>
                <a:lnTo>
                  <a:pt x="3176" y="540"/>
                </a:lnTo>
                <a:lnTo>
                  <a:pt x="3166" y="541"/>
                </a:lnTo>
                <a:lnTo>
                  <a:pt x="3166" y="546"/>
                </a:lnTo>
                <a:lnTo>
                  <a:pt x="3178" y="549"/>
                </a:lnTo>
                <a:lnTo>
                  <a:pt x="3185" y="551"/>
                </a:lnTo>
                <a:lnTo>
                  <a:pt x="3180" y="551"/>
                </a:lnTo>
                <a:lnTo>
                  <a:pt x="3171" y="550"/>
                </a:lnTo>
                <a:lnTo>
                  <a:pt x="3166" y="549"/>
                </a:lnTo>
                <a:lnTo>
                  <a:pt x="3164" y="549"/>
                </a:lnTo>
                <a:lnTo>
                  <a:pt x="3158" y="555"/>
                </a:lnTo>
                <a:lnTo>
                  <a:pt x="3160" y="563"/>
                </a:lnTo>
                <a:lnTo>
                  <a:pt x="3161" y="565"/>
                </a:lnTo>
                <a:lnTo>
                  <a:pt x="3163" y="567"/>
                </a:lnTo>
                <a:lnTo>
                  <a:pt x="3164" y="567"/>
                </a:lnTo>
                <a:lnTo>
                  <a:pt x="3167" y="567"/>
                </a:lnTo>
                <a:lnTo>
                  <a:pt x="3175" y="566"/>
                </a:lnTo>
                <a:lnTo>
                  <a:pt x="3168" y="569"/>
                </a:lnTo>
                <a:lnTo>
                  <a:pt x="3161" y="572"/>
                </a:lnTo>
                <a:lnTo>
                  <a:pt x="3162" y="575"/>
                </a:lnTo>
                <a:lnTo>
                  <a:pt x="3163" y="576"/>
                </a:lnTo>
                <a:lnTo>
                  <a:pt x="3164" y="577"/>
                </a:lnTo>
                <a:lnTo>
                  <a:pt x="3169" y="577"/>
                </a:lnTo>
                <a:lnTo>
                  <a:pt x="3169" y="583"/>
                </a:lnTo>
                <a:lnTo>
                  <a:pt x="3161" y="586"/>
                </a:lnTo>
                <a:lnTo>
                  <a:pt x="3169" y="589"/>
                </a:lnTo>
                <a:lnTo>
                  <a:pt x="3172" y="589"/>
                </a:lnTo>
                <a:lnTo>
                  <a:pt x="3173" y="589"/>
                </a:lnTo>
                <a:lnTo>
                  <a:pt x="3173" y="591"/>
                </a:lnTo>
                <a:lnTo>
                  <a:pt x="3172" y="593"/>
                </a:lnTo>
                <a:lnTo>
                  <a:pt x="3169" y="597"/>
                </a:lnTo>
                <a:lnTo>
                  <a:pt x="3175" y="599"/>
                </a:lnTo>
                <a:lnTo>
                  <a:pt x="3176" y="599"/>
                </a:lnTo>
                <a:lnTo>
                  <a:pt x="3175" y="599"/>
                </a:lnTo>
                <a:lnTo>
                  <a:pt x="3174" y="599"/>
                </a:lnTo>
                <a:lnTo>
                  <a:pt x="3175" y="600"/>
                </a:lnTo>
                <a:lnTo>
                  <a:pt x="3178" y="603"/>
                </a:lnTo>
                <a:lnTo>
                  <a:pt x="3180" y="600"/>
                </a:lnTo>
                <a:lnTo>
                  <a:pt x="3182" y="598"/>
                </a:lnTo>
                <a:lnTo>
                  <a:pt x="3186" y="591"/>
                </a:lnTo>
                <a:lnTo>
                  <a:pt x="3192" y="593"/>
                </a:lnTo>
                <a:lnTo>
                  <a:pt x="3194" y="593"/>
                </a:lnTo>
                <a:lnTo>
                  <a:pt x="3195" y="593"/>
                </a:lnTo>
                <a:lnTo>
                  <a:pt x="3195" y="594"/>
                </a:lnTo>
                <a:lnTo>
                  <a:pt x="3194" y="594"/>
                </a:lnTo>
                <a:lnTo>
                  <a:pt x="3189" y="594"/>
                </a:lnTo>
                <a:lnTo>
                  <a:pt x="3183" y="605"/>
                </a:lnTo>
                <a:lnTo>
                  <a:pt x="3178" y="617"/>
                </a:lnTo>
                <a:lnTo>
                  <a:pt x="3172" y="616"/>
                </a:lnTo>
                <a:lnTo>
                  <a:pt x="3169" y="616"/>
                </a:lnTo>
                <a:lnTo>
                  <a:pt x="3166" y="617"/>
                </a:lnTo>
                <a:lnTo>
                  <a:pt x="3167" y="618"/>
                </a:lnTo>
                <a:lnTo>
                  <a:pt x="3167" y="621"/>
                </a:lnTo>
                <a:lnTo>
                  <a:pt x="3166" y="623"/>
                </a:lnTo>
                <a:lnTo>
                  <a:pt x="3166" y="625"/>
                </a:lnTo>
                <a:lnTo>
                  <a:pt x="3170" y="628"/>
                </a:lnTo>
                <a:lnTo>
                  <a:pt x="3173" y="629"/>
                </a:lnTo>
                <a:lnTo>
                  <a:pt x="3175" y="631"/>
                </a:lnTo>
                <a:lnTo>
                  <a:pt x="3176" y="626"/>
                </a:lnTo>
                <a:lnTo>
                  <a:pt x="3177" y="625"/>
                </a:lnTo>
                <a:lnTo>
                  <a:pt x="3177" y="624"/>
                </a:lnTo>
                <a:lnTo>
                  <a:pt x="3177" y="625"/>
                </a:lnTo>
                <a:lnTo>
                  <a:pt x="3178" y="625"/>
                </a:lnTo>
                <a:lnTo>
                  <a:pt x="3183" y="625"/>
                </a:lnTo>
                <a:lnTo>
                  <a:pt x="3184" y="628"/>
                </a:lnTo>
                <a:lnTo>
                  <a:pt x="3185" y="631"/>
                </a:lnTo>
                <a:lnTo>
                  <a:pt x="3185" y="634"/>
                </a:lnTo>
                <a:lnTo>
                  <a:pt x="3184" y="634"/>
                </a:lnTo>
                <a:lnTo>
                  <a:pt x="3183" y="634"/>
                </a:lnTo>
                <a:lnTo>
                  <a:pt x="3181" y="637"/>
                </a:lnTo>
                <a:lnTo>
                  <a:pt x="3178" y="640"/>
                </a:lnTo>
                <a:lnTo>
                  <a:pt x="3175" y="642"/>
                </a:lnTo>
                <a:lnTo>
                  <a:pt x="3174" y="645"/>
                </a:lnTo>
                <a:lnTo>
                  <a:pt x="3175" y="648"/>
                </a:lnTo>
                <a:lnTo>
                  <a:pt x="3175" y="651"/>
                </a:lnTo>
                <a:lnTo>
                  <a:pt x="3175" y="652"/>
                </a:lnTo>
                <a:lnTo>
                  <a:pt x="3175" y="653"/>
                </a:lnTo>
                <a:lnTo>
                  <a:pt x="3180" y="653"/>
                </a:lnTo>
                <a:lnTo>
                  <a:pt x="3183" y="662"/>
                </a:lnTo>
                <a:lnTo>
                  <a:pt x="3185" y="662"/>
                </a:lnTo>
                <a:lnTo>
                  <a:pt x="3187" y="662"/>
                </a:lnTo>
                <a:lnTo>
                  <a:pt x="3190" y="662"/>
                </a:lnTo>
                <a:lnTo>
                  <a:pt x="3195" y="659"/>
                </a:lnTo>
                <a:lnTo>
                  <a:pt x="3196" y="659"/>
                </a:lnTo>
                <a:lnTo>
                  <a:pt x="3197" y="659"/>
                </a:lnTo>
                <a:lnTo>
                  <a:pt x="3197" y="667"/>
                </a:lnTo>
                <a:lnTo>
                  <a:pt x="3202" y="667"/>
                </a:lnTo>
                <a:lnTo>
                  <a:pt x="3207" y="666"/>
                </a:lnTo>
                <a:lnTo>
                  <a:pt x="3213" y="665"/>
                </a:lnTo>
                <a:lnTo>
                  <a:pt x="3218" y="663"/>
                </a:lnTo>
                <a:lnTo>
                  <a:pt x="3228" y="658"/>
                </a:lnTo>
                <a:lnTo>
                  <a:pt x="3237" y="653"/>
                </a:lnTo>
                <a:lnTo>
                  <a:pt x="3238" y="652"/>
                </a:lnTo>
                <a:lnTo>
                  <a:pt x="3239" y="649"/>
                </a:lnTo>
                <a:lnTo>
                  <a:pt x="3241" y="646"/>
                </a:lnTo>
                <a:lnTo>
                  <a:pt x="3242" y="645"/>
                </a:lnTo>
                <a:lnTo>
                  <a:pt x="3245" y="644"/>
                </a:lnTo>
                <a:lnTo>
                  <a:pt x="3248" y="645"/>
                </a:lnTo>
                <a:lnTo>
                  <a:pt x="3251" y="645"/>
                </a:lnTo>
                <a:lnTo>
                  <a:pt x="3254" y="645"/>
                </a:lnTo>
                <a:lnTo>
                  <a:pt x="3256" y="644"/>
                </a:lnTo>
                <a:lnTo>
                  <a:pt x="3259" y="642"/>
                </a:lnTo>
                <a:lnTo>
                  <a:pt x="3265" y="639"/>
                </a:lnTo>
                <a:lnTo>
                  <a:pt x="3271" y="634"/>
                </a:lnTo>
                <a:lnTo>
                  <a:pt x="3276" y="631"/>
                </a:lnTo>
                <a:lnTo>
                  <a:pt x="3277" y="633"/>
                </a:lnTo>
                <a:lnTo>
                  <a:pt x="3277" y="634"/>
                </a:lnTo>
                <a:lnTo>
                  <a:pt x="3278" y="636"/>
                </a:lnTo>
                <a:lnTo>
                  <a:pt x="3279" y="638"/>
                </a:lnTo>
                <a:lnTo>
                  <a:pt x="3279" y="647"/>
                </a:lnTo>
                <a:lnTo>
                  <a:pt x="3279" y="656"/>
                </a:lnTo>
                <a:lnTo>
                  <a:pt x="3284" y="656"/>
                </a:lnTo>
                <a:lnTo>
                  <a:pt x="3285" y="659"/>
                </a:lnTo>
                <a:lnTo>
                  <a:pt x="3285" y="661"/>
                </a:lnTo>
                <a:lnTo>
                  <a:pt x="3283" y="665"/>
                </a:lnTo>
                <a:lnTo>
                  <a:pt x="3282" y="669"/>
                </a:lnTo>
                <a:lnTo>
                  <a:pt x="3282" y="671"/>
                </a:lnTo>
                <a:lnTo>
                  <a:pt x="3282" y="673"/>
                </a:lnTo>
                <a:lnTo>
                  <a:pt x="3286" y="679"/>
                </a:lnTo>
                <a:lnTo>
                  <a:pt x="3294" y="688"/>
                </a:lnTo>
                <a:lnTo>
                  <a:pt x="3310" y="704"/>
                </a:lnTo>
                <a:lnTo>
                  <a:pt x="3307" y="709"/>
                </a:lnTo>
                <a:lnTo>
                  <a:pt x="3304" y="715"/>
                </a:lnTo>
                <a:lnTo>
                  <a:pt x="3299" y="715"/>
                </a:lnTo>
                <a:lnTo>
                  <a:pt x="3298" y="716"/>
                </a:lnTo>
                <a:lnTo>
                  <a:pt x="3298" y="718"/>
                </a:lnTo>
                <a:lnTo>
                  <a:pt x="3299" y="721"/>
                </a:lnTo>
                <a:lnTo>
                  <a:pt x="3299" y="724"/>
                </a:lnTo>
                <a:lnTo>
                  <a:pt x="3299" y="726"/>
                </a:lnTo>
                <a:lnTo>
                  <a:pt x="3302" y="728"/>
                </a:lnTo>
                <a:lnTo>
                  <a:pt x="3304" y="729"/>
                </a:lnTo>
                <a:lnTo>
                  <a:pt x="3305" y="733"/>
                </a:lnTo>
                <a:lnTo>
                  <a:pt x="3304" y="734"/>
                </a:lnTo>
                <a:lnTo>
                  <a:pt x="3303" y="736"/>
                </a:lnTo>
                <a:lnTo>
                  <a:pt x="3301" y="738"/>
                </a:lnTo>
                <a:lnTo>
                  <a:pt x="3315" y="738"/>
                </a:lnTo>
                <a:lnTo>
                  <a:pt x="3323" y="738"/>
                </a:lnTo>
                <a:lnTo>
                  <a:pt x="3329" y="738"/>
                </a:lnTo>
                <a:lnTo>
                  <a:pt x="3330" y="734"/>
                </a:lnTo>
                <a:lnTo>
                  <a:pt x="3329" y="731"/>
                </a:lnTo>
                <a:lnTo>
                  <a:pt x="3329" y="727"/>
                </a:lnTo>
                <a:lnTo>
                  <a:pt x="3329" y="725"/>
                </a:lnTo>
                <a:lnTo>
                  <a:pt x="3329" y="724"/>
                </a:lnTo>
                <a:lnTo>
                  <a:pt x="3331" y="721"/>
                </a:lnTo>
                <a:lnTo>
                  <a:pt x="3333" y="719"/>
                </a:lnTo>
                <a:lnTo>
                  <a:pt x="3338" y="712"/>
                </a:lnTo>
                <a:lnTo>
                  <a:pt x="3346" y="714"/>
                </a:lnTo>
                <a:lnTo>
                  <a:pt x="3355" y="715"/>
                </a:lnTo>
                <a:lnTo>
                  <a:pt x="3360" y="716"/>
                </a:lnTo>
                <a:lnTo>
                  <a:pt x="3364" y="715"/>
                </a:lnTo>
                <a:lnTo>
                  <a:pt x="3368" y="714"/>
                </a:lnTo>
                <a:lnTo>
                  <a:pt x="3370" y="713"/>
                </a:lnTo>
                <a:lnTo>
                  <a:pt x="3372" y="712"/>
                </a:lnTo>
                <a:lnTo>
                  <a:pt x="3373" y="710"/>
                </a:lnTo>
                <a:lnTo>
                  <a:pt x="3375" y="706"/>
                </a:lnTo>
                <a:lnTo>
                  <a:pt x="3376" y="701"/>
                </a:lnTo>
                <a:lnTo>
                  <a:pt x="3377" y="698"/>
                </a:lnTo>
                <a:lnTo>
                  <a:pt x="3376" y="699"/>
                </a:lnTo>
                <a:lnTo>
                  <a:pt x="3375" y="699"/>
                </a:lnTo>
                <a:lnTo>
                  <a:pt x="3374" y="701"/>
                </a:lnTo>
                <a:lnTo>
                  <a:pt x="3372" y="703"/>
                </a:lnTo>
                <a:lnTo>
                  <a:pt x="3372" y="704"/>
                </a:lnTo>
                <a:lnTo>
                  <a:pt x="3370" y="703"/>
                </a:lnTo>
                <a:lnTo>
                  <a:pt x="3370" y="701"/>
                </a:lnTo>
                <a:lnTo>
                  <a:pt x="3370" y="695"/>
                </a:lnTo>
                <a:lnTo>
                  <a:pt x="3371" y="687"/>
                </a:lnTo>
                <a:lnTo>
                  <a:pt x="3372" y="681"/>
                </a:lnTo>
                <a:lnTo>
                  <a:pt x="3374" y="675"/>
                </a:lnTo>
                <a:lnTo>
                  <a:pt x="3377" y="665"/>
                </a:lnTo>
                <a:lnTo>
                  <a:pt x="3378" y="659"/>
                </a:lnTo>
                <a:lnTo>
                  <a:pt x="3378" y="654"/>
                </a:lnTo>
                <a:lnTo>
                  <a:pt x="3377" y="650"/>
                </a:lnTo>
                <a:lnTo>
                  <a:pt x="3376" y="649"/>
                </a:lnTo>
                <a:lnTo>
                  <a:pt x="3374" y="648"/>
                </a:lnTo>
                <a:lnTo>
                  <a:pt x="3378" y="645"/>
                </a:lnTo>
                <a:lnTo>
                  <a:pt x="3379" y="644"/>
                </a:lnTo>
                <a:lnTo>
                  <a:pt x="3379" y="643"/>
                </a:lnTo>
                <a:lnTo>
                  <a:pt x="3378" y="642"/>
                </a:lnTo>
                <a:lnTo>
                  <a:pt x="3377" y="641"/>
                </a:lnTo>
                <a:lnTo>
                  <a:pt x="3378" y="640"/>
                </a:lnTo>
                <a:lnTo>
                  <a:pt x="3380" y="639"/>
                </a:lnTo>
                <a:lnTo>
                  <a:pt x="3383" y="638"/>
                </a:lnTo>
                <a:lnTo>
                  <a:pt x="3386" y="638"/>
                </a:lnTo>
                <a:lnTo>
                  <a:pt x="3391" y="638"/>
                </a:lnTo>
                <a:lnTo>
                  <a:pt x="3395" y="640"/>
                </a:lnTo>
                <a:lnTo>
                  <a:pt x="3398" y="640"/>
                </a:lnTo>
                <a:lnTo>
                  <a:pt x="3400" y="639"/>
                </a:lnTo>
                <a:lnTo>
                  <a:pt x="3408" y="628"/>
                </a:lnTo>
                <a:lnTo>
                  <a:pt x="3414" y="628"/>
                </a:lnTo>
                <a:lnTo>
                  <a:pt x="3414" y="626"/>
                </a:lnTo>
                <a:lnTo>
                  <a:pt x="3414" y="625"/>
                </a:lnTo>
                <a:lnTo>
                  <a:pt x="3413" y="624"/>
                </a:lnTo>
                <a:lnTo>
                  <a:pt x="3412" y="622"/>
                </a:lnTo>
                <a:lnTo>
                  <a:pt x="3410" y="621"/>
                </a:lnTo>
                <a:lnTo>
                  <a:pt x="3408" y="620"/>
                </a:lnTo>
                <a:lnTo>
                  <a:pt x="3414" y="617"/>
                </a:lnTo>
                <a:lnTo>
                  <a:pt x="3418" y="615"/>
                </a:lnTo>
                <a:lnTo>
                  <a:pt x="3420" y="614"/>
                </a:lnTo>
                <a:lnTo>
                  <a:pt x="3420" y="608"/>
                </a:lnTo>
                <a:lnTo>
                  <a:pt x="3412" y="598"/>
                </a:lnTo>
                <a:lnTo>
                  <a:pt x="3409" y="594"/>
                </a:lnTo>
                <a:lnTo>
                  <a:pt x="3405" y="590"/>
                </a:lnTo>
                <a:lnTo>
                  <a:pt x="3402" y="588"/>
                </a:lnTo>
                <a:lnTo>
                  <a:pt x="3397" y="586"/>
                </a:lnTo>
                <a:lnTo>
                  <a:pt x="3392" y="584"/>
                </a:lnTo>
                <a:lnTo>
                  <a:pt x="3386" y="583"/>
                </a:lnTo>
                <a:lnTo>
                  <a:pt x="3386" y="573"/>
                </a:lnTo>
                <a:lnTo>
                  <a:pt x="3387" y="566"/>
                </a:lnTo>
                <a:lnTo>
                  <a:pt x="3387" y="559"/>
                </a:lnTo>
                <a:lnTo>
                  <a:pt x="3388" y="552"/>
                </a:lnTo>
                <a:lnTo>
                  <a:pt x="3387" y="546"/>
                </a:lnTo>
                <a:lnTo>
                  <a:pt x="3386" y="543"/>
                </a:lnTo>
                <a:lnTo>
                  <a:pt x="3386" y="541"/>
                </a:lnTo>
                <a:lnTo>
                  <a:pt x="3384" y="539"/>
                </a:lnTo>
                <a:lnTo>
                  <a:pt x="3383" y="538"/>
                </a:lnTo>
                <a:lnTo>
                  <a:pt x="3389" y="538"/>
                </a:lnTo>
                <a:lnTo>
                  <a:pt x="3389" y="533"/>
                </a:lnTo>
                <a:lnTo>
                  <a:pt x="3390" y="531"/>
                </a:lnTo>
                <a:lnTo>
                  <a:pt x="3391" y="530"/>
                </a:lnTo>
                <a:lnTo>
                  <a:pt x="3389" y="526"/>
                </a:lnTo>
                <a:lnTo>
                  <a:pt x="3388" y="524"/>
                </a:lnTo>
                <a:lnTo>
                  <a:pt x="3388" y="522"/>
                </a:lnTo>
                <a:lnTo>
                  <a:pt x="3389" y="521"/>
                </a:lnTo>
                <a:lnTo>
                  <a:pt x="3390" y="520"/>
                </a:lnTo>
                <a:lnTo>
                  <a:pt x="3394" y="520"/>
                </a:lnTo>
                <a:lnTo>
                  <a:pt x="3397" y="519"/>
                </a:lnTo>
                <a:lnTo>
                  <a:pt x="3400" y="518"/>
                </a:lnTo>
                <a:lnTo>
                  <a:pt x="3401" y="517"/>
                </a:lnTo>
                <a:lnTo>
                  <a:pt x="3401" y="515"/>
                </a:lnTo>
                <a:lnTo>
                  <a:pt x="3401" y="513"/>
                </a:lnTo>
                <a:lnTo>
                  <a:pt x="3401" y="512"/>
                </a:lnTo>
                <a:lnTo>
                  <a:pt x="3400" y="508"/>
                </a:lnTo>
                <a:lnTo>
                  <a:pt x="3400" y="507"/>
                </a:lnTo>
                <a:lnTo>
                  <a:pt x="3402" y="506"/>
                </a:lnTo>
                <a:lnTo>
                  <a:pt x="3406" y="506"/>
                </a:lnTo>
                <a:lnTo>
                  <a:pt x="3409" y="505"/>
                </a:lnTo>
                <a:lnTo>
                  <a:pt x="3410" y="505"/>
                </a:lnTo>
                <a:lnTo>
                  <a:pt x="3411" y="504"/>
                </a:lnTo>
                <a:lnTo>
                  <a:pt x="3412" y="502"/>
                </a:lnTo>
                <a:lnTo>
                  <a:pt x="3413" y="499"/>
                </a:lnTo>
                <a:lnTo>
                  <a:pt x="3413" y="494"/>
                </a:lnTo>
                <a:lnTo>
                  <a:pt x="3414" y="488"/>
                </a:lnTo>
                <a:lnTo>
                  <a:pt x="3415" y="486"/>
                </a:lnTo>
                <a:lnTo>
                  <a:pt x="3417" y="485"/>
                </a:lnTo>
                <a:lnTo>
                  <a:pt x="3419" y="483"/>
                </a:lnTo>
                <a:lnTo>
                  <a:pt x="3423" y="482"/>
                </a:lnTo>
                <a:lnTo>
                  <a:pt x="3432" y="480"/>
                </a:lnTo>
                <a:lnTo>
                  <a:pt x="3441" y="479"/>
                </a:lnTo>
                <a:lnTo>
                  <a:pt x="3445" y="477"/>
                </a:lnTo>
                <a:lnTo>
                  <a:pt x="3448" y="476"/>
                </a:lnTo>
                <a:lnTo>
                  <a:pt x="3449" y="475"/>
                </a:lnTo>
                <a:lnTo>
                  <a:pt x="3450" y="473"/>
                </a:lnTo>
                <a:lnTo>
                  <a:pt x="3452" y="469"/>
                </a:lnTo>
                <a:lnTo>
                  <a:pt x="3454" y="464"/>
                </a:lnTo>
                <a:lnTo>
                  <a:pt x="3455" y="463"/>
                </a:lnTo>
                <a:lnTo>
                  <a:pt x="3456" y="462"/>
                </a:lnTo>
                <a:lnTo>
                  <a:pt x="3462" y="462"/>
                </a:lnTo>
                <a:lnTo>
                  <a:pt x="3463" y="458"/>
                </a:lnTo>
                <a:lnTo>
                  <a:pt x="3463" y="455"/>
                </a:lnTo>
                <a:lnTo>
                  <a:pt x="3462" y="453"/>
                </a:lnTo>
                <a:lnTo>
                  <a:pt x="3461" y="450"/>
                </a:lnTo>
                <a:lnTo>
                  <a:pt x="3460" y="448"/>
                </a:lnTo>
                <a:lnTo>
                  <a:pt x="3459" y="445"/>
                </a:lnTo>
                <a:lnTo>
                  <a:pt x="3458" y="441"/>
                </a:lnTo>
                <a:lnTo>
                  <a:pt x="3459" y="437"/>
                </a:lnTo>
                <a:lnTo>
                  <a:pt x="3460" y="434"/>
                </a:lnTo>
                <a:lnTo>
                  <a:pt x="3463" y="431"/>
                </a:lnTo>
                <a:lnTo>
                  <a:pt x="3466" y="428"/>
                </a:lnTo>
                <a:lnTo>
                  <a:pt x="3467" y="426"/>
                </a:lnTo>
                <a:lnTo>
                  <a:pt x="3467" y="425"/>
                </a:lnTo>
                <a:lnTo>
                  <a:pt x="3467" y="420"/>
                </a:lnTo>
                <a:lnTo>
                  <a:pt x="3470" y="419"/>
                </a:lnTo>
                <a:lnTo>
                  <a:pt x="3473" y="418"/>
                </a:lnTo>
                <a:lnTo>
                  <a:pt x="3476" y="418"/>
                </a:lnTo>
                <a:lnTo>
                  <a:pt x="3479" y="417"/>
                </a:lnTo>
                <a:lnTo>
                  <a:pt x="3481" y="414"/>
                </a:lnTo>
                <a:lnTo>
                  <a:pt x="3481" y="411"/>
                </a:lnTo>
                <a:lnTo>
                  <a:pt x="3481" y="409"/>
                </a:lnTo>
                <a:lnTo>
                  <a:pt x="3481" y="407"/>
                </a:lnTo>
                <a:lnTo>
                  <a:pt x="3481" y="405"/>
                </a:lnTo>
                <a:lnTo>
                  <a:pt x="3482" y="404"/>
                </a:lnTo>
                <a:lnTo>
                  <a:pt x="3485" y="403"/>
                </a:lnTo>
                <a:lnTo>
                  <a:pt x="3490" y="403"/>
                </a:lnTo>
                <a:lnTo>
                  <a:pt x="3493" y="409"/>
                </a:lnTo>
                <a:lnTo>
                  <a:pt x="3505" y="409"/>
                </a:lnTo>
                <a:lnTo>
                  <a:pt x="3516" y="410"/>
                </a:lnTo>
                <a:lnTo>
                  <a:pt x="3529" y="411"/>
                </a:lnTo>
                <a:lnTo>
                  <a:pt x="3531" y="424"/>
                </a:lnTo>
                <a:lnTo>
                  <a:pt x="3532" y="430"/>
                </a:lnTo>
                <a:lnTo>
                  <a:pt x="3532" y="434"/>
                </a:lnTo>
                <a:lnTo>
                  <a:pt x="3531" y="436"/>
                </a:lnTo>
                <a:lnTo>
                  <a:pt x="3529" y="438"/>
                </a:lnTo>
                <a:lnTo>
                  <a:pt x="3524" y="442"/>
                </a:lnTo>
                <a:lnTo>
                  <a:pt x="3519" y="447"/>
                </a:lnTo>
                <a:lnTo>
                  <a:pt x="3515" y="451"/>
                </a:lnTo>
                <a:lnTo>
                  <a:pt x="3513" y="456"/>
                </a:lnTo>
                <a:lnTo>
                  <a:pt x="3511" y="461"/>
                </a:lnTo>
                <a:lnTo>
                  <a:pt x="3509" y="466"/>
                </a:lnTo>
                <a:lnTo>
                  <a:pt x="3508" y="468"/>
                </a:lnTo>
                <a:lnTo>
                  <a:pt x="3507" y="470"/>
                </a:lnTo>
                <a:lnTo>
                  <a:pt x="3502" y="474"/>
                </a:lnTo>
                <a:lnTo>
                  <a:pt x="3495" y="478"/>
                </a:lnTo>
                <a:lnTo>
                  <a:pt x="3484" y="485"/>
                </a:lnTo>
                <a:lnTo>
                  <a:pt x="3484" y="486"/>
                </a:lnTo>
                <a:lnTo>
                  <a:pt x="3484" y="487"/>
                </a:lnTo>
                <a:lnTo>
                  <a:pt x="3484" y="490"/>
                </a:lnTo>
                <a:lnTo>
                  <a:pt x="3485" y="493"/>
                </a:lnTo>
                <a:lnTo>
                  <a:pt x="3484" y="496"/>
                </a:lnTo>
                <a:lnTo>
                  <a:pt x="3483" y="495"/>
                </a:lnTo>
                <a:lnTo>
                  <a:pt x="3481" y="493"/>
                </a:lnTo>
                <a:lnTo>
                  <a:pt x="3479" y="490"/>
                </a:lnTo>
                <a:lnTo>
                  <a:pt x="3476" y="494"/>
                </a:lnTo>
                <a:lnTo>
                  <a:pt x="3474" y="499"/>
                </a:lnTo>
                <a:lnTo>
                  <a:pt x="3470" y="507"/>
                </a:lnTo>
                <a:lnTo>
                  <a:pt x="3467" y="507"/>
                </a:lnTo>
                <a:lnTo>
                  <a:pt x="3467" y="511"/>
                </a:lnTo>
                <a:lnTo>
                  <a:pt x="3468" y="514"/>
                </a:lnTo>
                <a:lnTo>
                  <a:pt x="3471" y="521"/>
                </a:lnTo>
                <a:lnTo>
                  <a:pt x="3474" y="528"/>
                </a:lnTo>
                <a:lnTo>
                  <a:pt x="3475" y="530"/>
                </a:lnTo>
                <a:lnTo>
                  <a:pt x="3476" y="532"/>
                </a:lnTo>
                <a:lnTo>
                  <a:pt x="3476" y="537"/>
                </a:lnTo>
                <a:lnTo>
                  <a:pt x="3475" y="542"/>
                </a:lnTo>
                <a:lnTo>
                  <a:pt x="3474" y="546"/>
                </a:lnTo>
                <a:lnTo>
                  <a:pt x="3473" y="549"/>
                </a:lnTo>
                <a:lnTo>
                  <a:pt x="3473" y="552"/>
                </a:lnTo>
                <a:lnTo>
                  <a:pt x="3473" y="553"/>
                </a:lnTo>
                <a:lnTo>
                  <a:pt x="3473" y="558"/>
                </a:lnTo>
                <a:lnTo>
                  <a:pt x="3473" y="566"/>
                </a:lnTo>
                <a:lnTo>
                  <a:pt x="3476" y="564"/>
                </a:lnTo>
                <a:lnTo>
                  <a:pt x="3477" y="563"/>
                </a:lnTo>
                <a:lnTo>
                  <a:pt x="3479" y="563"/>
                </a:lnTo>
                <a:lnTo>
                  <a:pt x="3479" y="564"/>
                </a:lnTo>
                <a:lnTo>
                  <a:pt x="3479" y="565"/>
                </a:lnTo>
                <a:lnTo>
                  <a:pt x="3479" y="569"/>
                </a:lnTo>
                <a:lnTo>
                  <a:pt x="3478" y="572"/>
                </a:lnTo>
                <a:lnTo>
                  <a:pt x="3479" y="575"/>
                </a:lnTo>
                <a:lnTo>
                  <a:pt x="3484" y="572"/>
                </a:lnTo>
                <a:lnTo>
                  <a:pt x="3488" y="571"/>
                </a:lnTo>
                <a:lnTo>
                  <a:pt x="3489" y="571"/>
                </a:lnTo>
                <a:lnTo>
                  <a:pt x="3487" y="572"/>
                </a:lnTo>
                <a:lnTo>
                  <a:pt x="3493" y="575"/>
                </a:lnTo>
                <a:lnTo>
                  <a:pt x="3496" y="577"/>
                </a:lnTo>
                <a:lnTo>
                  <a:pt x="3499" y="579"/>
                </a:lnTo>
                <a:lnTo>
                  <a:pt x="3500" y="580"/>
                </a:lnTo>
                <a:lnTo>
                  <a:pt x="3500" y="581"/>
                </a:lnTo>
                <a:lnTo>
                  <a:pt x="3499" y="582"/>
                </a:lnTo>
                <a:lnTo>
                  <a:pt x="3498" y="582"/>
                </a:lnTo>
                <a:lnTo>
                  <a:pt x="3496" y="583"/>
                </a:lnTo>
                <a:lnTo>
                  <a:pt x="3490" y="583"/>
                </a:lnTo>
                <a:lnTo>
                  <a:pt x="3487" y="594"/>
                </a:lnTo>
                <a:lnTo>
                  <a:pt x="3489" y="594"/>
                </a:lnTo>
                <a:lnTo>
                  <a:pt x="3491" y="594"/>
                </a:lnTo>
                <a:lnTo>
                  <a:pt x="3495" y="594"/>
                </a:lnTo>
                <a:lnTo>
                  <a:pt x="3494" y="594"/>
                </a:lnTo>
                <a:lnTo>
                  <a:pt x="3494" y="593"/>
                </a:lnTo>
                <a:lnTo>
                  <a:pt x="3494" y="592"/>
                </a:lnTo>
                <a:lnTo>
                  <a:pt x="3495" y="590"/>
                </a:lnTo>
                <a:lnTo>
                  <a:pt x="3498" y="589"/>
                </a:lnTo>
                <a:lnTo>
                  <a:pt x="3500" y="588"/>
                </a:lnTo>
                <a:lnTo>
                  <a:pt x="3502" y="587"/>
                </a:lnTo>
                <a:lnTo>
                  <a:pt x="3501" y="589"/>
                </a:lnTo>
                <a:lnTo>
                  <a:pt x="3504" y="589"/>
                </a:lnTo>
                <a:lnTo>
                  <a:pt x="3504" y="593"/>
                </a:lnTo>
                <a:lnTo>
                  <a:pt x="3504" y="597"/>
                </a:lnTo>
                <a:lnTo>
                  <a:pt x="3505" y="598"/>
                </a:lnTo>
                <a:lnTo>
                  <a:pt x="3506" y="598"/>
                </a:lnTo>
                <a:lnTo>
                  <a:pt x="3508" y="599"/>
                </a:lnTo>
                <a:lnTo>
                  <a:pt x="3511" y="599"/>
                </a:lnTo>
                <a:lnTo>
                  <a:pt x="3512" y="600"/>
                </a:lnTo>
                <a:lnTo>
                  <a:pt x="3517" y="599"/>
                </a:lnTo>
                <a:lnTo>
                  <a:pt x="3521" y="598"/>
                </a:lnTo>
                <a:lnTo>
                  <a:pt x="3524" y="597"/>
                </a:lnTo>
                <a:lnTo>
                  <a:pt x="3529" y="590"/>
                </a:lnTo>
                <a:lnTo>
                  <a:pt x="3534" y="586"/>
                </a:lnTo>
                <a:lnTo>
                  <a:pt x="3536" y="584"/>
                </a:lnTo>
                <a:lnTo>
                  <a:pt x="3538" y="583"/>
                </a:lnTo>
                <a:lnTo>
                  <a:pt x="3540" y="583"/>
                </a:lnTo>
                <a:lnTo>
                  <a:pt x="3542" y="583"/>
                </a:lnTo>
                <a:lnTo>
                  <a:pt x="3544" y="583"/>
                </a:lnTo>
                <a:lnTo>
                  <a:pt x="3546" y="583"/>
                </a:lnTo>
                <a:lnTo>
                  <a:pt x="3544" y="580"/>
                </a:lnTo>
                <a:lnTo>
                  <a:pt x="3543" y="577"/>
                </a:lnTo>
                <a:lnTo>
                  <a:pt x="3550" y="576"/>
                </a:lnTo>
                <a:lnTo>
                  <a:pt x="3555" y="576"/>
                </a:lnTo>
                <a:lnTo>
                  <a:pt x="3559" y="576"/>
                </a:lnTo>
                <a:lnTo>
                  <a:pt x="3563" y="576"/>
                </a:lnTo>
                <a:lnTo>
                  <a:pt x="3569" y="577"/>
                </a:lnTo>
                <a:lnTo>
                  <a:pt x="3572" y="577"/>
                </a:lnTo>
                <a:lnTo>
                  <a:pt x="3575" y="577"/>
                </a:lnTo>
                <a:lnTo>
                  <a:pt x="3581" y="575"/>
                </a:lnTo>
                <a:lnTo>
                  <a:pt x="3588" y="572"/>
                </a:lnTo>
                <a:lnTo>
                  <a:pt x="3589" y="573"/>
                </a:lnTo>
                <a:lnTo>
                  <a:pt x="3589" y="574"/>
                </a:lnTo>
                <a:lnTo>
                  <a:pt x="3588" y="576"/>
                </a:lnTo>
                <a:lnTo>
                  <a:pt x="3585" y="580"/>
                </a:lnTo>
                <a:lnTo>
                  <a:pt x="3589" y="584"/>
                </a:lnTo>
                <a:lnTo>
                  <a:pt x="3594" y="588"/>
                </a:lnTo>
                <a:lnTo>
                  <a:pt x="3599" y="592"/>
                </a:lnTo>
                <a:lnTo>
                  <a:pt x="3602" y="594"/>
                </a:lnTo>
                <a:lnTo>
                  <a:pt x="3604" y="594"/>
                </a:lnTo>
                <a:lnTo>
                  <a:pt x="3608" y="592"/>
                </a:lnTo>
                <a:lnTo>
                  <a:pt x="3612" y="591"/>
                </a:lnTo>
                <a:lnTo>
                  <a:pt x="3614" y="591"/>
                </a:lnTo>
                <a:lnTo>
                  <a:pt x="3616" y="591"/>
                </a:lnTo>
                <a:lnTo>
                  <a:pt x="3618" y="593"/>
                </a:lnTo>
                <a:lnTo>
                  <a:pt x="3619" y="596"/>
                </a:lnTo>
                <a:lnTo>
                  <a:pt x="3621" y="598"/>
                </a:lnTo>
                <a:lnTo>
                  <a:pt x="3622" y="600"/>
                </a:lnTo>
                <a:lnTo>
                  <a:pt x="3624" y="600"/>
                </a:lnTo>
                <a:lnTo>
                  <a:pt x="3626" y="600"/>
                </a:lnTo>
                <a:lnTo>
                  <a:pt x="3628" y="599"/>
                </a:lnTo>
                <a:lnTo>
                  <a:pt x="3629" y="599"/>
                </a:lnTo>
                <a:lnTo>
                  <a:pt x="3630" y="600"/>
                </a:lnTo>
                <a:lnTo>
                  <a:pt x="3621" y="601"/>
                </a:lnTo>
                <a:lnTo>
                  <a:pt x="3608" y="603"/>
                </a:lnTo>
                <a:lnTo>
                  <a:pt x="3605" y="608"/>
                </a:lnTo>
                <a:lnTo>
                  <a:pt x="3599" y="608"/>
                </a:lnTo>
                <a:lnTo>
                  <a:pt x="3594" y="607"/>
                </a:lnTo>
                <a:lnTo>
                  <a:pt x="3589" y="606"/>
                </a:lnTo>
                <a:lnTo>
                  <a:pt x="3585" y="606"/>
                </a:lnTo>
                <a:lnTo>
                  <a:pt x="3584" y="616"/>
                </a:lnTo>
                <a:lnTo>
                  <a:pt x="3584" y="617"/>
                </a:lnTo>
                <a:lnTo>
                  <a:pt x="3584" y="618"/>
                </a:lnTo>
                <a:lnTo>
                  <a:pt x="3583" y="620"/>
                </a:lnTo>
                <a:lnTo>
                  <a:pt x="3580" y="620"/>
                </a:lnTo>
                <a:lnTo>
                  <a:pt x="3575" y="619"/>
                </a:lnTo>
                <a:lnTo>
                  <a:pt x="3564" y="616"/>
                </a:lnTo>
                <a:lnTo>
                  <a:pt x="3552" y="612"/>
                </a:lnTo>
                <a:lnTo>
                  <a:pt x="3547" y="611"/>
                </a:lnTo>
                <a:lnTo>
                  <a:pt x="3543" y="611"/>
                </a:lnTo>
                <a:lnTo>
                  <a:pt x="3542" y="611"/>
                </a:lnTo>
                <a:lnTo>
                  <a:pt x="3541" y="612"/>
                </a:lnTo>
                <a:lnTo>
                  <a:pt x="3540" y="614"/>
                </a:lnTo>
                <a:lnTo>
                  <a:pt x="3539" y="616"/>
                </a:lnTo>
                <a:lnTo>
                  <a:pt x="3538" y="617"/>
                </a:lnTo>
                <a:lnTo>
                  <a:pt x="3534" y="617"/>
                </a:lnTo>
                <a:lnTo>
                  <a:pt x="3531" y="617"/>
                </a:lnTo>
                <a:lnTo>
                  <a:pt x="3527" y="617"/>
                </a:lnTo>
                <a:lnTo>
                  <a:pt x="3524" y="617"/>
                </a:lnTo>
                <a:lnTo>
                  <a:pt x="3519" y="618"/>
                </a:lnTo>
                <a:lnTo>
                  <a:pt x="3514" y="621"/>
                </a:lnTo>
                <a:lnTo>
                  <a:pt x="3509" y="623"/>
                </a:lnTo>
                <a:lnTo>
                  <a:pt x="3504" y="625"/>
                </a:lnTo>
                <a:lnTo>
                  <a:pt x="3504" y="635"/>
                </a:lnTo>
                <a:lnTo>
                  <a:pt x="3504" y="648"/>
                </a:lnTo>
                <a:lnTo>
                  <a:pt x="3512" y="651"/>
                </a:lnTo>
                <a:lnTo>
                  <a:pt x="3513" y="657"/>
                </a:lnTo>
                <a:lnTo>
                  <a:pt x="3514" y="663"/>
                </a:lnTo>
                <a:lnTo>
                  <a:pt x="3513" y="667"/>
                </a:lnTo>
                <a:lnTo>
                  <a:pt x="3513" y="671"/>
                </a:lnTo>
                <a:lnTo>
                  <a:pt x="3511" y="679"/>
                </a:lnTo>
                <a:lnTo>
                  <a:pt x="3509" y="685"/>
                </a:lnTo>
                <a:lnTo>
                  <a:pt x="3507" y="690"/>
                </a:lnTo>
                <a:lnTo>
                  <a:pt x="3503" y="689"/>
                </a:lnTo>
                <a:lnTo>
                  <a:pt x="3498" y="689"/>
                </a:lnTo>
                <a:lnTo>
                  <a:pt x="3490" y="690"/>
                </a:lnTo>
                <a:lnTo>
                  <a:pt x="3484" y="679"/>
                </a:lnTo>
                <a:lnTo>
                  <a:pt x="3481" y="673"/>
                </a:lnTo>
                <a:lnTo>
                  <a:pt x="3479" y="667"/>
                </a:lnTo>
                <a:lnTo>
                  <a:pt x="3467" y="673"/>
                </a:lnTo>
                <a:lnTo>
                  <a:pt x="3467" y="675"/>
                </a:lnTo>
                <a:lnTo>
                  <a:pt x="3467" y="677"/>
                </a:lnTo>
                <a:lnTo>
                  <a:pt x="3467" y="681"/>
                </a:lnTo>
                <a:lnTo>
                  <a:pt x="3467" y="686"/>
                </a:lnTo>
                <a:lnTo>
                  <a:pt x="3467" y="690"/>
                </a:lnTo>
                <a:lnTo>
                  <a:pt x="3467" y="692"/>
                </a:lnTo>
                <a:lnTo>
                  <a:pt x="3465" y="694"/>
                </a:lnTo>
                <a:lnTo>
                  <a:pt x="3462" y="698"/>
                </a:lnTo>
                <a:lnTo>
                  <a:pt x="3458" y="703"/>
                </a:lnTo>
                <a:lnTo>
                  <a:pt x="3456" y="707"/>
                </a:lnTo>
                <a:lnTo>
                  <a:pt x="3455" y="711"/>
                </a:lnTo>
                <a:lnTo>
                  <a:pt x="3455" y="715"/>
                </a:lnTo>
                <a:lnTo>
                  <a:pt x="3453" y="720"/>
                </a:lnTo>
                <a:lnTo>
                  <a:pt x="3453" y="724"/>
                </a:lnTo>
                <a:lnTo>
                  <a:pt x="3453" y="731"/>
                </a:lnTo>
                <a:lnTo>
                  <a:pt x="3453" y="739"/>
                </a:lnTo>
                <a:lnTo>
                  <a:pt x="3453" y="746"/>
                </a:lnTo>
                <a:lnTo>
                  <a:pt x="3450" y="747"/>
                </a:lnTo>
                <a:lnTo>
                  <a:pt x="3447" y="749"/>
                </a:lnTo>
                <a:lnTo>
                  <a:pt x="3442" y="752"/>
                </a:lnTo>
                <a:lnTo>
                  <a:pt x="3445" y="743"/>
                </a:lnTo>
                <a:lnTo>
                  <a:pt x="3439" y="743"/>
                </a:lnTo>
                <a:lnTo>
                  <a:pt x="3437" y="746"/>
                </a:lnTo>
                <a:lnTo>
                  <a:pt x="3435" y="748"/>
                </a:lnTo>
                <a:lnTo>
                  <a:pt x="3432" y="750"/>
                </a:lnTo>
                <a:lnTo>
                  <a:pt x="3431" y="752"/>
                </a:lnTo>
                <a:lnTo>
                  <a:pt x="3430" y="755"/>
                </a:lnTo>
                <a:lnTo>
                  <a:pt x="3430" y="759"/>
                </a:lnTo>
                <a:lnTo>
                  <a:pt x="3431" y="762"/>
                </a:lnTo>
                <a:lnTo>
                  <a:pt x="3431" y="766"/>
                </a:lnTo>
                <a:lnTo>
                  <a:pt x="3429" y="769"/>
                </a:lnTo>
                <a:lnTo>
                  <a:pt x="3427" y="773"/>
                </a:lnTo>
                <a:lnTo>
                  <a:pt x="3424" y="772"/>
                </a:lnTo>
                <a:lnTo>
                  <a:pt x="3422" y="772"/>
                </a:lnTo>
                <a:lnTo>
                  <a:pt x="3421" y="771"/>
                </a:lnTo>
                <a:lnTo>
                  <a:pt x="3421" y="770"/>
                </a:lnTo>
                <a:lnTo>
                  <a:pt x="3422" y="770"/>
                </a:lnTo>
                <a:lnTo>
                  <a:pt x="3422" y="769"/>
                </a:lnTo>
                <a:lnTo>
                  <a:pt x="3421" y="769"/>
                </a:lnTo>
                <a:lnTo>
                  <a:pt x="3420" y="769"/>
                </a:lnTo>
                <a:lnTo>
                  <a:pt x="3414" y="774"/>
                </a:lnTo>
                <a:lnTo>
                  <a:pt x="3409" y="776"/>
                </a:lnTo>
                <a:lnTo>
                  <a:pt x="3405" y="777"/>
                </a:lnTo>
                <a:lnTo>
                  <a:pt x="3403" y="769"/>
                </a:lnTo>
                <a:lnTo>
                  <a:pt x="3405" y="769"/>
                </a:lnTo>
                <a:lnTo>
                  <a:pt x="3406" y="769"/>
                </a:lnTo>
                <a:lnTo>
                  <a:pt x="3407" y="768"/>
                </a:lnTo>
                <a:lnTo>
                  <a:pt x="3406" y="767"/>
                </a:lnTo>
                <a:lnTo>
                  <a:pt x="3405" y="765"/>
                </a:lnTo>
                <a:lnTo>
                  <a:pt x="3403" y="764"/>
                </a:lnTo>
                <a:lnTo>
                  <a:pt x="3400" y="763"/>
                </a:lnTo>
                <a:lnTo>
                  <a:pt x="3397" y="763"/>
                </a:lnTo>
                <a:lnTo>
                  <a:pt x="3391" y="764"/>
                </a:lnTo>
                <a:lnTo>
                  <a:pt x="3384" y="767"/>
                </a:lnTo>
                <a:lnTo>
                  <a:pt x="3377" y="771"/>
                </a:lnTo>
                <a:lnTo>
                  <a:pt x="3370" y="775"/>
                </a:lnTo>
                <a:lnTo>
                  <a:pt x="3362" y="779"/>
                </a:lnTo>
                <a:lnTo>
                  <a:pt x="3354" y="782"/>
                </a:lnTo>
                <a:lnTo>
                  <a:pt x="3346" y="784"/>
                </a:lnTo>
                <a:lnTo>
                  <a:pt x="3342" y="785"/>
                </a:lnTo>
                <a:lnTo>
                  <a:pt x="3338" y="786"/>
                </a:lnTo>
                <a:lnTo>
                  <a:pt x="3333" y="786"/>
                </a:lnTo>
                <a:lnTo>
                  <a:pt x="3331" y="786"/>
                </a:lnTo>
                <a:lnTo>
                  <a:pt x="3329" y="786"/>
                </a:lnTo>
                <a:lnTo>
                  <a:pt x="3321" y="783"/>
                </a:lnTo>
                <a:lnTo>
                  <a:pt x="3313" y="780"/>
                </a:lnTo>
                <a:lnTo>
                  <a:pt x="3310" y="774"/>
                </a:lnTo>
                <a:lnTo>
                  <a:pt x="3306" y="774"/>
                </a:lnTo>
                <a:lnTo>
                  <a:pt x="3301" y="774"/>
                </a:lnTo>
                <a:lnTo>
                  <a:pt x="3297" y="775"/>
                </a:lnTo>
                <a:lnTo>
                  <a:pt x="3293" y="774"/>
                </a:lnTo>
                <a:lnTo>
                  <a:pt x="3290" y="779"/>
                </a:lnTo>
                <a:lnTo>
                  <a:pt x="3289" y="781"/>
                </a:lnTo>
                <a:lnTo>
                  <a:pt x="3287" y="783"/>
                </a:lnTo>
                <a:lnTo>
                  <a:pt x="3285" y="783"/>
                </a:lnTo>
                <a:lnTo>
                  <a:pt x="3283" y="783"/>
                </a:lnTo>
                <a:lnTo>
                  <a:pt x="3281" y="782"/>
                </a:lnTo>
                <a:lnTo>
                  <a:pt x="3280" y="782"/>
                </a:lnTo>
                <a:lnTo>
                  <a:pt x="3279" y="783"/>
                </a:lnTo>
                <a:lnTo>
                  <a:pt x="3280" y="784"/>
                </a:lnTo>
                <a:lnTo>
                  <a:pt x="3280" y="785"/>
                </a:lnTo>
                <a:lnTo>
                  <a:pt x="3279" y="786"/>
                </a:lnTo>
                <a:lnTo>
                  <a:pt x="3279" y="788"/>
                </a:lnTo>
                <a:lnTo>
                  <a:pt x="3276" y="791"/>
                </a:lnTo>
                <a:lnTo>
                  <a:pt x="3273" y="786"/>
                </a:lnTo>
                <a:lnTo>
                  <a:pt x="3270" y="780"/>
                </a:lnTo>
                <a:lnTo>
                  <a:pt x="3267" y="780"/>
                </a:lnTo>
                <a:lnTo>
                  <a:pt x="3263" y="780"/>
                </a:lnTo>
                <a:lnTo>
                  <a:pt x="3259" y="781"/>
                </a:lnTo>
                <a:lnTo>
                  <a:pt x="3258" y="780"/>
                </a:lnTo>
                <a:lnTo>
                  <a:pt x="3256" y="780"/>
                </a:lnTo>
                <a:lnTo>
                  <a:pt x="3256" y="774"/>
                </a:lnTo>
                <a:lnTo>
                  <a:pt x="3255" y="771"/>
                </a:lnTo>
                <a:lnTo>
                  <a:pt x="3252" y="768"/>
                </a:lnTo>
                <a:lnTo>
                  <a:pt x="3248" y="763"/>
                </a:lnTo>
                <a:lnTo>
                  <a:pt x="3250" y="759"/>
                </a:lnTo>
                <a:lnTo>
                  <a:pt x="3254" y="755"/>
                </a:lnTo>
                <a:lnTo>
                  <a:pt x="3245" y="755"/>
                </a:lnTo>
                <a:lnTo>
                  <a:pt x="3245" y="752"/>
                </a:lnTo>
                <a:lnTo>
                  <a:pt x="3246" y="749"/>
                </a:lnTo>
                <a:lnTo>
                  <a:pt x="3249" y="744"/>
                </a:lnTo>
                <a:lnTo>
                  <a:pt x="3251" y="742"/>
                </a:lnTo>
                <a:lnTo>
                  <a:pt x="3251" y="741"/>
                </a:lnTo>
                <a:lnTo>
                  <a:pt x="3252" y="742"/>
                </a:lnTo>
                <a:lnTo>
                  <a:pt x="3251" y="746"/>
                </a:lnTo>
                <a:lnTo>
                  <a:pt x="3254" y="749"/>
                </a:lnTo>
                <a:lnTo>
                  <a:pt x="3256" y="752"/>
                </a:lnTo>
                <a:lnTo>
                  <a:pt x="3262" y="752"/>
                </a:lnTo>
                <a:lnTo>
                  <a:pt x="3265" y="759"/>
                </a:lnTo>
                <a:lnTo>
                  <a:pt x="3268" y="766"/>
                </a:lnTo>
                <a:lnTo>
                  <a:pt x="3265" y="751"/>
                </a:lnTo>
                <a:lnTo>
                  <a:pt x="3262" y="738"/>
                </a:lnTo>
                <a:lnTo>
                  <a:pt x="3259" y="738"/>
                </a:lnTo>
                <a:lnTo>
                  <a:pt x="3258" y="739"/>
                </a:lnTo>
                <a:lnTo>
                  <a:pt x="3257" y="739"/>
                </a:lnTo>
                <a:lnTo>
                  <a:pt x="3254" y="738"/>
                </a:lnTo>
                <a:lnTo>
                  <a:pt x="3255" y="732"/>
                </a:lnTo>
                <a:lnTo>
                  <a:pt x="3256" y="726"/>
                </a:lnTo>
                <a:lnTo>
                  <a:pt x="3257" y="721"/>
                </a:lnTo>
                <a:lnTo>
                  <a:pt x="3259" y="715"/>
                </a:lnTo>
                <a:lnTo>
                  <a:pt x="3263" y="718"/>
                </a:lnTo>
                <a:lnTo>
                  <a:pt x="3264" y="719"/>
                </a:lnTo>
                <a:lnTo>
                  <a:pt x="3265" y="719"/>
                </a:lnTo>
                <a:lnTo>
                  <a:pt x="3266" y="719"/>
                </a:lnTo>
                <a:lnTo>
                  <a:pt x="3268" y="718"/>
                </a:lnTo>
                <a:lnTo>
                  <a:pt x="3267" y="716"/>
                </a:lnTo>
                <a:lnTo>
                  <a:pt x="3267" y="714"/>
                </a:lnTo>
                <a:lnTo>
                  <a:pt x="3268" y="710"/>
                </a:lnTo>
                <a:lnTo>
                  <a:pt x="3259" y="710"/>
                </a:lnTo>
                <a:lnTo>
                  <a:pt x="3259" y="707"/>
                </a:lnTo>
                <a:lnTo>
                  <a:pt x="3258" y="705"/>
                </a:lnTo>
                <a:lnTo>
                  <a:pt x="3259" y="700"/>
                </a:lnTo>
                <a:lnTo>
                  <a:pt x="3259" y="695"/>
                </a:lnTo>
                <a:lnTo>
                  <a:pt x="3259" y="690"/>
                </a:lnTo>
                <a:lnTo>
                  <a:pt x="3252" y="689"/>
                </a:lnTo>
                <a:lnTo>
                  <a:pt x="3250" y="689"/>
                </a:lnTo>
                <a:lnTo>
                  <a:pt x="3248" y="687"/>
                </a:lnTo>
                <a:lnTo>
                  <a:pt x="3251" y="686"/>
                </a:lnTo>
                <a:lnTo>
                  <a:pt x="3253" y="686"/>
                </a:lnTo>
                <a:lnTo>
                  <a:pt x="3257" y="686"/>
                </a:lnTo>
                <a:lnTo>
                  <a:pt x="3258" y="686"/>
                </a:lnTo>
                <a:lnTo>
                  <a:pt x="3259" y="685"/>
                </a:lnTo>
                <a:lnTo>
                  <a:pt x="3262" y="681"/>
                </a:lnTo>
                <a:lnTo>
                  <a:pt x="3263" y="677"/>
                </a:lnTo>
                <a:lnTo>
                  <a:pt x="3264" y="672"/>
                </a:lnTo>
                <a:lnTo>
                  <a:pt x="3263" y="667"/>
                </a:lnTo>
                <a:lnTo>
                  <a:pt x="3263" y="666"/>
                </a:lnTo>
                <a:lnTo>
                  <a:pt x="3262" y="665"/>
                </a:lnTo>
                <a:lnTo>
                  <a:pt x="3255" y="669"/>
                </a:lnTo>
                <a:lnTo>
                  <a:pt x="3251" y="671"/>
                </a:lnTo>
                <a:lnTo>
                  <a:pt x="3248" y="673"/>
                </a:lnTo>
                <a:lnTo>
                  <a:pt x="3247" y="674"/>
                </a:lnTo>
                <a:lnTo>
                  <a:pt x="3246" y="676"/>
                </a:lnTo>
                <a:lnTo>
                  <a:pt x="3245" y="679"/>
                </a:lnTo>
                <a:lnTo>
                  <a:pt x="3244" y="682"/>
                </a:lnTo>
                <a:lnTo>
                  <a:pt x="3243" y="683"/>
                </a:lnTo>
                <a:lnTo>
                  <a:pt x="3242" y="684"/>
                </a:lnTo>
                <a:lnTo>
                  <a:pt x="3239" y="685"/>
                </a:lnTo>
                <a:lnTo>
                  <a:pt x="3235" y="685"/>
                </a:lnTo>
                <a:lnTo>
                  <a:pt x="3232" y="684"/>
                </a:lnTo>
                <a:lnTo>
                  <a:pt x="3228" y="684"/>
                </a:lnTo>
                <a:lnTo>
                  <a:pt x="3227" y="685"/>
                </a:lnTo>
                <a:lnTo>
                  <a:pt x="3225" y="686"/>
                </a:lnTo>
                <a:lnTo>
                  <a:pt x="3222" y="689"/>
                </a:lnTo>
                <a:lnTo>
                  <a:pt x="3220" y="693"/>
                </a:lnTo>
                <a:lnTo>
                  <a:pt x="3217" y="696"/>
                </a:lnTo>
                <a:lnTo>
                  <a:pt x="3218" y="697"/>
                </a:lnTo>
                <a:lnTo>
                  <a:pt x="3219" y="699"/>
                </a:lnTo>
                <a:lnTo>
                  <a:pt x="3220" y="701"/>
                </a:lnTo>
                <a:lnTo>
                  <a:pt x="3221" y="701"/>
                </a:lnTo>
                <a:lnTo>
                  <a:pt x="3223" y="701"/>
                </a:lnTo>
                <a:lnTo>
                  <a:pt x="3225" y="693"/>
                </a:lnTo>
                <a:lnTo>
                  <a:pt x="3231" y="693"/>
                </a:lnTo>
                <a:lnTo>
                  <a:pt x="3230" y="695"/>
                </a:lnTo>
                <a:lnTo>
                  <a:pt x="3229" y="698"/>
                </a:lnTo>
                <a:lnTo>
                  <a:pt x="3228" y="700"/>
                </a:lnTo>
                <a:lnTo>
                  <a:pt x="3228" y="701"/>
                </a:lnTo>
                <a:lnTo>
                  <a:pt x="3229" y="702"/>
                </a:lnTo>
                <a:lnTo>
                  <a:pt x="3231" y="701"/>
                </a:lnTo>
                <a:lnTo>
                  <a:pt x="3232" y="700"/>
                </a:lnTo>
                <a:lnTo>
                  <a:pt x="3233" y="699"/>
                </a:lnTo>
                <a:lnTo>
                  <a:pt x="3233" y="697"/>
                </a:lnTo>
                <a:lnTo>
                  <a:pt x="3233" y="695"/>
                </a:lnTo>
                <a:lnTo>
                  <a:pt x="3233" y="693"/>
                </a:lnTo>
                <a:lnTo>
                  <a:pt x="3233" y="691"/>
                </a:lnTo>
                <a:lnTo>
                  <a:pt x="3232" y="690"/>
                </a:lnTo>
                <a:lnTo>
                  <a:pt x="3231" y="690"/>
                </a:lnTo>
                <a:lnTo>
                  <a:pt x="3237" y="690"/>
                </a:lnTo>
                <a:lnTo>
                  <a:pt x="3240" y="690"/>
                </a:lnTo>
                <a:lnTo>
                  <a:pt x="3242" y="690"/>
                </a:lnTo>
                <a:lnTo>
                  <a:pt x="3242" y="691"/>
                </a:lnTo>
                <a:lnTo>
                  <a:pt x="3242" y="692"/>
                </a:lnTo>
                <a:lnTo>
                  <a:pt x="3242" y="695"/>
                </a:lnTo>
                <a:lnTo>
                  <a:pt x="3243" y="699"/>
                </a:lnTo>
                <a:lnTo>
                  <a:pt x="3243" y="700"/>
                </a:lnTo>
                <a:lnTo>
                  <a:pt x="3242" y="701"/>
                </a:lnTo>
                <a:lnTo>
                  <a:pt x="3241" y="702"/>
                </a:lnTo>
                <a:lnTo>
                  <a:pt x="3240" y="700"/>
                </a:lnTo>
                <a:lnTo>
                  <a:pt x="3239" y="699"/>
                </a:lnTo>
                <a:lnTo>
                  <a:pt x="3238" y="698"/>
                </a:lnTo>
                <a:lnTo>
                  <a:pt x="3237" y="698"/>
                </a:lnTo>
                <a:lnTo>
                  <a:pt x="3235" y="700"/>
                </a:lnTo>
                <a:lnTo>
                  <a:pt x="3233" y="704"/>
                </a:lnTo>
                <a:lnTo>
                  <a:pt x="3231" y="710"/>
                </a:lnTo>
                <a:lnTo>
                  <a:pt x="3214" y="710"/>
                </a:lnTo>
                <a:lnTo>
                  <a:pt x="3215" y="711"/>
                </a:lnTo>
                <a:lnTo>
                  <a:pt x="3216" y="712"/>
                </a:lnTo>
                <a:lnTo>
                  <a:pt x="3216" y="715"/>
                </a:lnTo>
                <a:lnTo>
                  <a:pt x="3214" y="721"/>
                </a:lnTo>
                <a:lnTo>
                  <a:pt x="3219" y="722"/>
                </a:lnTo>
                <a:lnTo>
                  <a:pt x="3221" y="722"/>
                </a:lnTo>
                <a:lnTo>
                  <a:pt x="3223" y="724"/>
                </a:lnTo>
                <a:lnTo>
                  <a:pt x="3223" y="729"/>
                </a:lnTo>
                <a:lnTo>
                  <a:pt x="3222" y="729"/>
                </a:lnTo>
                <a:lnTo>
                  <a:pt x="3222" y="730"/>
                </a:lnTo>
                <a:lnTo>
                  <a:pt x="3221" y="734"/>
                </a:lnTo>
                <a:lnTo>
                  <a:pt x="3220" y="743"/>
                </a:lnTo>
                <a:lnTo>
                  <a:pt x="3228" y="746"/>
                </a:lnTo>
                <a:lnTo>
                  <a:pt x="3229" y="750"/>
                </a:lnTo>
                <a:lnTo>
                  <a:pt x="3229" y="751"/>
                </a:lnTo>
                <a:lnTo>
                  <a:pt x="3229" y="752"/>
                </a:lnTo>
                <a:lnTo>
                  <a:pt x="3226" y="757"/>
                </a:lnTo>
                <a:lnTo>
                  <a:pt x="3225" y="760"/>
                </a:lnTo>
                <a:lnTo>
                  <a:pt x="3225" y="763"/>
                </a:lnTo>
                <a:lnTo>
                  <a:pt x="3231" y="763"/>
                </a:lnTo>
                <a:lnTo>
                  <a:pt x="3231" y="769"/>
                </a:lnTo>
                <a:lnTo>
                  <a:pt x="3232" y="773"/>
                </a:lnTo>
                <a:lnTo>
                  <a:pt x="3233" y="780"/>
                </a:lnTo>
                <a:lnTo>
                  <a:pt x="3234" y="788"/>
                </a:lnTo>
                <a:lnTo>
                  <a:pt x="3234" y="791"/>
                </a:lnTo>
                <a:lnTo>
                  <a:pt x="3234" y="794"/>
                </a:lnTo>
                <a:lnTo>
                  <a:pt x="3233" y="795"/>
                </a:lnTo>
                <a:lnTo>
                  <a:pt x="3233" y="796"/>
                </a:lnTo>
                <a:lnTo>
                  <a:pt x="3232" y="794"/>
                </a:lnTo>
                <a:lnTo>
                  <a:pt x="3231" y="791"/>
                </a:lnTo>
                <a:lnTo>
                  <a:pt x="3230" y="791"/>
                </a:lnTo>
                <a:lnTo>
                  <a:pt x="3229" y="792"/>
                </a:lnTo>
                <a:lnTo>
                  <a:pt x="3227" y="796"/>
                </a:lnTo>
                <a:lnTo>
                  <a:pt x="3225" y="802"/>
                </a:lnTo>
                <a:lnTo>
                  <a:pt x="3223" y="802"/>
                </a:lnTo>
                <a:lnTo>
                  <a:pt x="3221" y="802"/>
                </a:lnTo>
                <a:lnTo>
                  <a:pt x="3220" y="801"/>
                </a:lnTo>
                <a:lnTo>
                  <a:pt x="3219" y="801"/>
                </a:lnTo>
                <a:lnTo>
                  <a:pt x="3216" y="799"/>
                </a:lnTo>
                <a:lnTo>
                  <a:pt x="3214" y="799"/>
                </a:lnTo>
                <a:lnTo>
                  <a:pt x="3211" y="800"/>
                </a:lnTo>
                <a:lnTo>
                  <a:pt x="3210" y="801"/>
                </a:lnTo>
                <a:lnTo>
                  <a:pt x="3208" y="802"/>
                </a:lnTo>
                <a:lnTo>
                  <a:pt x="3205" y="804"/>
                </a:lnTo>
                <a:lnTo>
                  <a:pt x="3203" y="805"/>
                </a:lnTo>
                <a:lnTo>
                  <a:pt x="3203" y="808"/>
                </a:lnTo>
                <a:lnTo>
                  <a:pt x="3200" y="808"/>
                </a:lnTo>
                <a:lnTo>
                  <a:pt x="3197" y="807"/>
                </a:lnTo>
                <a:lnTo>
                  <a:pt x="3189" y="806"/>
                </a:lnTo>
                <a:lnTo>
                  <a:pt x="3185" y="805"/>
                </a:lnTo>
                <a:lnTo>
                  <a:pt x="3180" y="804"/>
                </a:lnTo>
                <a:lnTo>
                  <a:pt x="3176" y="804"/>
                </a:lnTo>
                <a:lnTo>
                  <a:pt x="3172" y="805"/>
                </a:lnTo>
                <a:lnTo>
                  <a:pt x="3169" y="814"/>
                </a:lnTo>
                <a:lnTo>
                  <a:pt x="3166" y="815"/>
                </a:lnTo>
                <a:lnTo>
                  <a:pt x="3163" y="815"/>
                </a:lnTo>
                <a:lnTo>
                  <a:pt x="3161" y="815"/>
                </a:lnTo>
                <a:lnTo>
                  <a:pt x="3158" y="817"/>
                </a:lnTo>
                <a:lnTo>
                  <a:pt x="3157" y="818"/>
                </a:lnTo>
                <a:lnTo>
                  <a:pt x="3156" y="819"/>
                </a:lnTo>
                <a:lnTo>
                  <a:pt x="3155" y="821"/>
                </a:lnTo>
                <a:lnTo>
                  <a:pt x="3154" y="823"/>
                </a:lnTo>
                <a:lnTo>
                  <a:pt x="3151" y="833"/>
                </a:lnTo>
                <a:lnTo>
                  <a:pt x="3150" y="844"/>
                </a:lnTo>
                <a:lnTo>
                  <a:pt x="3149" y="853"/>
                </a:lnTo>
                <a:lnTo>
                  <a:pt x="3132" y="854"/>
                </a:lnTo>
                <a:lnTo>
                  <a:pt x="3119" y="856"/>
                </a:lnTo>
                <a:lnTo>
                  <a:pt x="3108" y="859"/>
                </a:lnTo>
                <a:lnTo>
                  <a:pt x="3093" y="864"/>
                </a:lnTo>
                <a:lnTo>
                  <a:pt x="3095" y="875"/>
                </a:lnTo>
                <a:lnTo>
                  <a:pt x="3096" y="888"/>
                </a:lnTo>
                <a:lnTo>
                  <a:pt x="3093" y="889"/>
                </a:lnTo>
                <a:lnTo>
                  <a:pt x="3091" y="889"/>
                </a:lnTo>
                <a:lnTo>
                  <a:pt x="3085" y="890"/>
                </a:lnTo>
                <a:lnTo>
                  <a:pt x="3083" y="890"/>
                </a:lnTo>
                <a:lnTo>
                  <a:pt x="3081" y="891"/>
                </a:lnTo>
                <a:lnTo>
                  <a:pt x="3078" y="892"/>
                </a:lnTo>
                <a:lnTo>
                  <a:pt x="3076" y="893"/>
                </a:lnTo>
                <a:lnTo>
                  <a:pt x="3075" y="896"/>
                </a:lnTo>
                <a:lnTo>
                  <a:pt x="3075" y="899"/>
                </a:lnTo>
                <a:lnTo>
                  <a:pt x="3074" y="905"/>
                </a:lnTo>
                <a:lnTo>
                  <a:pt x="3072" y="906"/>
                </a:lnTo>
                <a:lnTo>
                  <a:pt x="3070" y="906"/>
                </a:lnTo>
                <a:lnTo>
                  <a:pt x="3066" y="907"/>
                </a:lnTo>
                <a:lnTo>
                  <a:pt x="3058" y="907"/>
                </a:lnTo>
                <a:lnTo>
                  <a:pt x="3051" y="906"/>
                </a:lnTo>
                <a:lnTo>
                  <a:pt x="3045" y="905"/>
                </a:lnTo>
                <a:lnTo>
                  <a:pt x="3045" y="896"/>
                </a:lnTo>
                <a:lnTo>
                  <a:pt x="3043" y="896"/>
                </a:lnTo>
                <a:lnTo>
                  <a:pt x="3041" y="896"/>
                </a:lnTo>
                <a:lnTo>
                  <a:pt x="3038" y="897"/>
                </a:lnTo>
                <a:lnTo>
                  <a:pt x="3036" y="898"/>
                </a:lnTo>
                <a:lnTo>
                  <a:pt x="3035" y="899"/>
                </a:lnTo>
                <a:lnTo>
                  <a:pt x="3034" y="900"/>
                </a:lnTo>
                <a:lnTo>
                  <a:pt x="3033" y="901"/>
                </a:lnTo>
                <a:lnTo>
                  <a:pt x="3034" y="902"/>
                </a:lnTo>
                <a:lnTo>
                  <a:pt x="3038" y="913"/>
                </a:lnTo>
                <a:lnTo>
                  <a:pt x="3041" y="919"/>
                </a:lnTo>
                <a:lnTo>
                  <a:pt x="3043" y="924"/>
                </a:lnTo>
                <a:lnTo>
                  <a:pt x="3043" y="930"/>
                </a:lnTo>
                <a:lnTo>
                  <a:pt x="3040" y="930"/>
                </a:lnTo>
                <a:lnTo>
                  <a:pt x="3038" y="929"/>
                </a:lnTo>
                <a:lnTo>
                  <a:pt x="3034" y="928"/>
                </a:lnTo>
                <a:lnTo>
                  <a:pt x="3031" y="927"/>
                </a:lnTo>
                <a:lnTo>
                  <a:pt x="3026" y="927"/>
                </a:lnTo>
                <a:lnTo>
                  <a:pt x="3017" y="933"/>
                </a:lnTo>
                <a:lnTo>
                  <a:pt x="3015" y="933"/>
                </a:lnTo>
                <a:lnTo>
                  <a:pt x="3014" y="932"/>
                </a:lnTo>
                <a:lnTo>
                  <a:pt x="3013" y="932"/>
                </a:lnTo>
                <a:lnTo>
                  <a:pt x="3012" y="931"/>
                </a:lnTo>
                <a:lnTo>
                  <a:pt x="3012" y="930"/>
                </a:lnTo>
                <a:lnTo>
                  <a:pt x="3012" y="929"/>
                </a:lnTo>
                <a:lnTo>
                  <a:pt x="3011" y="928"/>
                </a:lnTo>
                <a:lnTo>
                  <a:pt x="3010" y="927"/>
                </a:lnTo>
                <a:lnTo>
                  <a:pt x="3009" y="927"/>
                </a:lnTo>
                <a:lnTo>
                  <a:pt x="3007" y="927"/>
                </a:lnTo>
                <a:lnTo>
                  <a:pt x="3000" y="928"/>
                </a:lnTo>
                <a:lnTo>
                  <a:pt x="2991" y="930"/>
                </a:lnTo>
                <a:lnTo>
                  <a:pt x="2987" y="932"/>
                </a:lnTo>
                <a:lnTo>
                  <a:pt x="2984" y="933"/>
                </a:lnTo>
                <a:lnTo>
                  <a:pt x="2981" y="933"/>
                </a:lnTo>
                <a:lnTo>
                  <a:pt x="2989" y="939"/>
                </a:lnTo>
                <a:lnTo>
                  <a:pt x="2987" y="939"/>
                </a:lnTo>
                <a:lnTo>
                  <a:pt x="2985" y="940"/>
                </a:lnTo>
                <a:lnTo>
                  <a:pt x="2983" y="940"/>
                </a:lnTo>
                <a:lnTo>
                  <a:pt x="2981" y="941"/>
                </a:lnTo>
                <a:lnTo>
                  <a:pt x="2982" y="946"/>
                </a:lnTo>
                <a:lnTo>
                  <a:pt x="2982" y="950"/>
                </a:lnTo>
                <a:lnTo>
                  <a:pt x="2981" y="951"/>
                </a:lnTo>
                <a:lnTo>
                  <a:pt x="2981" y="953"/>
                </a:lnTo>
                <a:lnTo>
                  <a:pt x="2990" y="953"/>
                </a:lnTo>
                <a:lnTo>
                  <a:pt x="2994" y="953"/>
                </a:lnTo>
                <a:lnTo>
                  <a:pt x="2998" y="955"/>
                </a:lnTo>
                <a:lnTo>
                  <a:pt x="3006" y="958"/>
                </a:lnTo>
                <a:lnTo>
                  <a:pt x="3006" y="964"/>
                </a:lnTo>
                <a:lnTo>
                  <a:pt x="3017" y="958"/>
                </a:lnTo>
                <a:lnTo>
                  <a:pt x="3014" y="967"/>
                </a:lnTo>
                <a:lnTo>
                  <a:pt x="3018" y="968"/>
                </a:lnTo>
                <a:lnTo>
                  <a:pt x="3019" y="968"/>
                </a:lnTo>
                <a:lnTo>
                  <a:pt x="3020" y="972"/>
                </a:lnTo>
                <a:lnTo>
                  <a:pt x="3024" y="972"/>
                </a:lnTo>
                <a:lnTo>
                  <a:pt x="3029" y="972"/>
                </a:lnTo>
                <a:lnTo>
                  <a:pt x="3027" y="975"/>
                </a:lnTo>
                <a:lnTo>
                  <a:pt x="3026" y="979"/>
                </a:lnTo>
                <a:lnTo>
                  <a:pt x="3025" y="982"/>
                </a:lnTo>
                <a:lnTo>
                  <a:pt x="3025" y="984"/>
                </a:lnTo>
                <a:lnTo>
                  <a:pt x="3025" y="987"/>
                </a:lnTo>
                <a:lnTo>
                  <a:pt x="3026" y="989"/>
                </a:lnTo>
                <a:lnTo>
                  <a:pt x="3028" y="992"/>
                </a:lnTo>
                <a:lnTo>
                  <a:pt x="3030" y="994"/>
                </a:lnTo>
                <a:lnTo>
                  <a:pt x="3033" y="996"/>
                </a:lnTo>
                <a:lnTo>
                  <a:pt x="3037" y="998"/>
                </a:lnTo>
                <a:lnTo>
                  <a:pt x="3051" y="1003"/>
                </a:lnTo>
                <a:lnTo>
                  <a:pt x="3052" y="1024"/>
                </a:lnTo>
                <a:lnTo>
                  <a:pt x="3052" y="1032"/>
                </a:lnTo>
                <a:lnTo>
                  <a:pt x="3051" y="1040"/>
                </a:lnTo>
                <a:lnTo>
                  <a:pt x="3050" y="1047"/>
                </a:lnTo>
                <a:lnTo>
                  <a:pt x="3049" y="1054"/>
                </a:lnTo>
                <a:lnTo>
                  <a:pt x="3045" y="10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1133-20BA-49D1-BE5A-CB40BB53FCC3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28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0E69EE-8C98-4CC8-B8F3-DA67A730F853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6097587" y="3429000"/>
            <a:ext cx="6097588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/>
          <p:cNvSpPr/>
          <p:nvPr userDrawn="1"/>
        </p:nvSpPr>
        <p:spPr>
          <a:xfrm>
            <a:off x="0" y="3429000"/>
            <a:ext cx="6097588" cy="3429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1425" y="1665289"/>
            <a:ext cx="4969900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097587" y="0"/>
            <a:ext cx="6097588" cy="3429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2450" y="404580"/>
            <a:ext cx="4968875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 Placeholder 12"/>
          <p:cNvSpPr>
            <a:spLocks noGrp="1"/>
          </p:cNvSpPr>
          <p:nvPr>
            <p:ph sz="quarter" idx="19" hasCustomPrompt="1"/>
          </p:nvPr>
        </p:nvSpPr>
        <p:spPr>
          <a:xfrm>
            <a:off x="6673850" y="1665290"/>
            <a:ext cx="4968875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673850" y="404666"/>
            <a:ext cx="4968875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6673667" y="729134"/>
            <a:ext cx="4969058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0" name="Content Placeholder 12"/>
          <p:cNvSpPr>
            <a:spLocks noGrp="1"/>
          </p:cNvSpPr>
          <p:nvPr>
            <p:ph sz="quarter" idx="22" hasCustomPrompt="1"/>
          </p:nvPr>
        </p:nvSpPr>
        <p:spPr>
          <a:xfrm>
            <a:off x="552714" y="5085670"/>
            <a:ext cx="4968611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552714" y="3825046"/>
            <a:ext cx="4968611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552450" y="4149514"/>
            <a:ext cx="4968875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3" name="Content Placeholder 12"/>
          <p:cNvSpPr>
            <a:spLocks noGrp="1"/>
          </p:cNvSpPr>
          <p:nvPr>
            <p:ph sz="quarter" idx="25" hasCustomPrompt="1"/>
          </p:nvPr>
        </p:nvSpPr>
        <p:spPr>
          <a:xfrm>
            <a:off x="6673851" y="5085670"/>
            <a:ext cx="4968874" cy="1295661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673851" y="3825046"/>
            <a:ext cx="4968874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6673850" y="4149514"/>
            <a:ext cx="4968875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0" y="728663"/>
            <a:ext cx="4968876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7003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113811" y="3429000"/>
            <a:ext cx="4081364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1C30-BFF9-442E-9B19-0C02F6E8745B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8113811" y="3"/>
            <a:ext cx="4081364" cy="3428998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2449" y="1628751"/>
            <a:ext cx="7273378" cy="4248175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266700" indent="-266700">
              <a:buFont typeface="Arial" panose="020B0604020202020204" pitchFamily="34" charset="0"/>
              <a:buChar char="•"/>
              <a:defRPr sz="1200"/>
            </a:lvl2pPr>
            <a:lvl3pPr marL="539750" indent="-273050">
              <a:buFont typeface="Arial" panose="020B0604020202020204" pitchFamily="34" charset="0"/>
              <a:buChar char="–"/>
              <a:defRPr sz="1100"/>
            </a:lvl3pPr>
            <a:lvl4pPr marL="806450" indent="-266700">
              <a:buFont typeface="Arial" panose="020B0604020202020204" pitchFamily="34" charset="0"/>
              <a:buChar char="•"/>
              <a:defRPr sz="1000"/>
            </a:lvl4pPr>
            <a:lvl5pPr marL="1071563" indent="-265113">
              <a:buFont typeface="Arial" panose="020B0604020202020204" pitchFamily="34" charset="0"/>
              <a:buChar char="–"/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473850" y="3861061"/>
            <a:ext cx="3384775" cy="2015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182563" indent="-182563"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2pPr>
            <a:lvl3pPr marL="357188" indent="-174625">
              <a:defRPr sz="1200" b="1">
                <a:solidFill>
                  <a:schemeClr val="bg1"/>
                </a:solidFill>
              </a:defRPr>
            </a:lvl3pPr>
            <a:lvl4pPr marL="539750" indent="-182563">
              <a:defRPr sz="1100" b="1">
                <a:solidFill>
                  <a:schemeClr val="bg1"/>
                </a:solidFill>
              </a:defRPr>
            </a:lvl4pPr>
            <a:lvl5pPr marL="714375" indent="-174625"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Isosceles Triangle 7"/>
          <p:cNvSpPr/>
          <p:nvPr userDrawn="1"/>
        </p:nvSpPr>
        <p:spPr>
          <a:xfrm flipV="1">
            <a:off x="9878235" y="3429000"/>
            <a:ext cx="576230" cy="216030"/>
          </a:xfrm>
          <a:prstGeom prst="triangl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7273329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66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0CCC-25A4-47FB-A0B0-108D36AEFD18}" type="datetime1">
              <a:rPr lang="en-GB" smtClean="0"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orakulmio 4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03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äliotsikko">
    <p:bg>
      <p:bgPr>
        <a:solidFill>
          <a:srgbClr val="008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8"/>
          <p:cNvSpPr txBox="1"/>
          <p:nvPr userDrawn="1"/>
        </p:nvSpPr>
        <p:spPr>
          <a:xfrm>
            <a:off x="8185819" y="188640"/>
            <a:ext cx="3832505" cy="1656184"/>
          </a:xfrm>
          <a:prstGeom prst="rect">
            <a:avLst/>
          </a:prstGeom>
          <a:solidFill>
            <a:srgbClr val="008496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8538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" y="0"/>
            <a:ext cx="2205611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582" y="1700808"/>
            <a:ext cx="1094601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9600" b="1" spc="-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582" y="5315699"/>
            <a:ext cx="7329135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133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42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27509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363"/>
            <a:ext cx="4010026" cy="660144"/>
          </a:xfrm>
          <a:solidFill>
            <a:srgbClr val="FFFFFF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5277B-08C8-40E7-A000-0502E7AC911E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01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1343376" y="429962"/>
            <a:ext cx="1037225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092486" y="1536633"/>
            <a:ext cx="10623143" cy="4555200"/>
          </a:xfrm>
          <a:prstGeom prst="rect">
            <a:avLst/>
          </a:prstGeom>
        </p:spPr>
        <p:txBody>
          <a:bodyPr spcFirstLastPara="1" wrap="square" lIns="90000" tIns="90000" rIns="90000" bIns="90000" anchor="t" anchorCtr="0">
            <a:normAutofit/>
          </a:bodyPr>
          <a:lstStyle>
            <a:lvl1pPr marL="503849" lvl="0" indent="-352694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  <a:defRPr sz="3199"/>
            </a:lvl1pPr>
            <a:lvl2pPr marL="1218804" lvl="1" indent="-423196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2pPr>
            <a:lvl3pPr marL="1828205" lvl="2" indent="-423196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3pPr>
            <a:lvl4pPr marL="2437607" lvl="3" indent="-423196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4pPr>
            <a:lvl5pPr marL="3047010" lvl="4" indent="-423196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5pPr>
            <a:lvl6pPr marL="3656412" lvl="5" indent="-423196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6pPr>
            <a:lvl7pPr marL="4265813" lvl="6" indent="-423196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7pPr>
            <a:lvl8pPr marL="4875215" lvl="7" indent="-423196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8pPr>
            <a:lvl9pPr marL="5484617" lvl="8" indent="-423196">
              <a:spcBef>
                <a:spcPts val="2132"/>
              </a:spcBef>
              <a:spcAft>
                <a:spcPts val="2132"/>
              </a:spcAft>
              <a:buSzPts val="1400"/>
              <a:buChar char="■"/>
              <a:defRPr/>
            </a:lvl9pPr>
          </a:lstStyle>
          <a:p>
            <a:endParaRPr lang="fi-FI"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077072" y="6242289"/>
            <a:ext cx="730990" cy="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1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82FD1B-1E35-7449-9A25-B92579C57D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7" y="-22302"/>
            <a:ext cx="1873265" cy="1717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5C1D00-FD11-3C46-87DC-414A39A69E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551" y="6127640"/>
            <a:ext cx="2910919" cy="48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48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  <p15:guide id="3" pos="7378">
          <p15:clr>
            <a:srgbClr val="FBAE40"/>
          </p15:clr>
        </p15:guide>
        <p15:guide id="4" orient="horz" pos="255">
          <p15:clr>
            <a:srgbClr val="FBAE40"/>
          </p15:clr>
        </p15:guide>
        <p15:guide id="7" pos="846">
          <p15:clr>
            <a:srgbClr val="FBAE40"/>
          </p15:clr>
        </p15:guide>
        <p15:guide id="8" orient="horz" pos="618">
          <p15:clr>
            <a:srgbClr val="FBAE40"/>
          </p15:clr>
        </p15:guide>
        <p15:guide id="9" pos="688">
          <p15:clr>
            <a:srgbClr val="FBAE40"/>
          </p15:clr>
        </p15:guide>
        <p15:guide id="10" orient="horz" pos="4088">
          <p15:clr>
            <a:srgbClr val="FBAE40"/>
          </p15:clr>
        </p15:guide>
        <p15:guide id="12" pos="619">
          <p15:clr>
            <a:srgbClr val="FBAE40"/>
          </p15:clr>
        </p15:guide>
        <p15:guide id="13" orient="horz" pos="300">
          <p15:clr>
            <a:srgbClr val="FBAE40"/>
          </p15:clr>
        </p15:guide>
        <p15:guide id="14" orient="horz" pos="123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äliotsikko">
    <p:bg>
      <p:bgPr>
        <a:solidFill>
          <a:srgbClr val="008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79282" y="1912266"/>
            <a:ext cx="10636616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7D41A73C-E5A3-42E9-8673-4EEFB4A6D3CE}"/>
              </a:ext>
            </a:extLst>
          </p:cNvPr>
          <p:cNvSpPr/>
          <p:nvPr userDrawn="1"/>
        </p:nvSpPr>
        <p:spPr>
          <a:xfrm>
            <a:off x="9049915" y="116632"/>
            <a:ext cx="3024336" cy="792088"/>
          </a:xfrm>
          <a:prstGeom prst="rect">
            <a:avLst/>
          </a:prstGeom>
          <a:solidFill>
            <a:srgbClr val="00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6761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>
            <a:spLocks/>
          </p:cNvSpPr>
          <p:nvPr userDrawn="1"/>
        </p:nvSpPr>
        <p:spPr>
          <a:xfrm>
            <a:off x="816212" y="2206800"/>
            <a:ext cx="2640688" cy="19200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3" name="Rectangle 42"/>
          <p:cNvSpPr>
            <a:spLocks/>
          </p:cNvSpPr>
          <p:nvPr userDrawn="1"/>
        </p:nvSpPr>
        <p:spPr>
          <a:xfrm>
            <a:off x="816212" y="4126800"/>
            <a:ext cx="2640688" cy="19200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>
            <a:spLocks/>
          </p:cNvSpPr>
          <p:nvPr userDrawn="1"/>
        </p:nvSpPr>
        <p:spPr>
          <a:xfrm>
            <a:off x="0" y="2"/>
            <a:ext cx="811411" cy="6857999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>
            <a:spLocks/>
          </p:cNvSpPr>
          <p:nvPr userDrawn="1"/>
        </p:nvSpPr>
        <p:spPr>
          <a:xfrm>
            <a:off x="811411" y="0"/>
            <a:ext cx="2640688" cy="8112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 32"/>
          <p:cNvSpPr>
            <a:spLocks/>
          </p:cNvSpPr>
          <p:nvPr userDrawn="1"/>
        </p:nvSpPr>
        <p:spPr>
          <a:xfrm>
            <a:off x="3452099" y="0"/>
            <a:ext cx="2640688" cy="8112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/>
          <p:cNvSpPr>
            <a:spLocks/>
          </p:cNvSpPr>
          <p:nvPr userDrawn="1"/>
        </p:nvSpPr>
        <p:spPr>
          <a:xfrm>
            <a:off x="11383764" y="2"/>
            <a:ext cx="811411" cy="6857999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ectangle 35"/>
          <p:cNvSpPr>
            <a:spLocks/>
          </p:cNvSpPr>
          <p:nvPr userDrawn="1"/>
        </p:nvSpPr>
        <p:spPr>
          <a:xfrm>
            <a:off x="811412" y="1867200"/>
            <a:ext cx="10562749" cy="339601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ectangle 36"/>
          <p:cNvSpPr>
            <a:spLocks/>
          </p:cNvSpPr>
          <p:nvPr userDrawn="1"/>
        </p:nvSpPr>
        <p:spPr>
          <a:xfrm>
            <a:off x="6102390" y="0"/>
            <a:ext cx="2640688" cy="8112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ectangle 37"/>
          <p:cNvSpPr>
            <a:spLocks/>
          </p:cNvSpPr>
          <p:nvPr userDrawn="1"/>
        </p:nvSpPr>
        <p:spPr>
          <a:xfrm>
            <a:off x="8743077" y="0"/>
            <a:ext cx="2640688" cy="8112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Rectangle 38"/>
          <p:cNvSpPr>
            <a:spLocks/>
          </p:cNvSpPr>
          <p:nvPr userDrawn="1"/>
        </p:nvSpPr>
        <p:spPr>
          <a:xfrm>
            <a:off x="811410" y="6046800"/>
            <a:ext cx="2640688" cy="8112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ectangle 39"/>
          <p:cNvSpPr>
            <a:spLocks/>
          </p:cNvSpPr>
          <p:nvPr userDrawn="1"/>
        </p:nvSpPr>
        <p:spPr>
          <a:xfrm>
            <a:off x="3461704" y="6046800"/>
            <a:ext cx="2640688" cy="8112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Rectangle 40"/>
          <p:cNvSpPr>
            <a:spLocks/>
          </p:cNvSpPr>
          <p:nvPr userDrawn="1"/>
        </p:nvSpPr>
        <p:spPr>
          <a:xfrm>
            <a:off x="6102389" y="6046800"/>
            <a:ext cx="2640688" cy="8112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Rectangle 41"/>
          <p:cNvSpPr>
            <a:spLocks/>
          </p:cNvSpPr>
          <p:nvPr userDrawn="1"/>
        </p:nvSpPr>
        <p:spPr>
          <a:xfrm>
            <a:off x="8743076" y="6046800"/>
            <a:ext cx="2640688" cy="8112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66"/>
          </p:nvPr>
        </p:nvSpPr>
        <p:spPr>
          <a:xfrm>
            <a:off x="6097588" y="2206801"/>
            <a:ext cx="5276572" cy="3839999"/>
          </a:xfrm>
        </p:spPr>
        <p:txBody>
          <a:bodyPr>
            <a:normAutofit/>
          </a:bodyPr>
          <a:lstStyle>
            <a:lvl1pPr>
              <a:defRPr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56901" y="811202"/>
            <a:ext cx="2635885" cy="1055997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68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87A881-D7BF-1D42-ABC1-2E30025F857C}" type="datetime1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69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www.geodesignhub.com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70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6102391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477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16213" y="811201"/>
            <a:ext cx="2635885" cy="105599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3"/>
          </p:nvPr>
        </p:nvSpPr>
        <p:spPr>
          <a:xfrm>
            <a:off x="3456899" y="2206800"/>
            <a:ext cx="7917260" cy="3840000"/>
          </a:xfrm>
        </p:spPr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68"/>
          </p:nvPr>
        </p:nvSpPr>
        <p:spPr/>
        <p:txBody>
          <a:bodyPr/>
          <a:lstStyle>
            <a:lvl1pPr>
              <a:defRPr b="0"/>
            </a:lvl1pPr>
          </a:lstStyle>
          <a:p>
            <a:fld id="{3887A881-D7BF-1D42-ABC1-2E30025F857C}" type="datetime1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6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www.geodesignhub.com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0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461707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85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62"/>
          </p:nvPr>
        </p:nvSpPr>
        <p:spPr>
          <a:xfrm>
            <a:off x="-466731" y="2206800"/>
            <a:ext cx="5665475" cy="5663995"/>
          </a:xfrm>
        </p:spPr>
        <p:txBody>
          <a:bodyPr/>
          <a:lstStyle>
            <a:lvl1pPr>
              <a:defRPr b="0"/>
            </a:lvl1pPr>
          </a:lstStyle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66"/>
          </p:nvPr>
        </p:nvSpPr>
        <p:spPr>
          <a:xfrm>
            <a:off x="6097588" y="2206801"/>
            <a:ext cx="5276572" cy="383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56901" y="811202"/>
            <a:ext cx="2635885" cy="105599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68"/>
          </p:nvPr>
        </p:nvSpPr>
        <p:spPr/>
        <p:txBody>
          <a:bodyPr/>
          <a:lstStyle/>
          <a:p>
            <a:fld id="{3887A881-D7BF-1D42-ABC1-2E30025F857C}" type="datetime1">
              <a:t>15.11.2023</a:t>
            </a:fld>
            <a:endParaRPr lang="en-US" dirty="0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69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70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6102391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Source Sans Pro"/>
                <a:cs typeface="Source Sans Pro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6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66"/>
          </p:nvPr>
        </p:nvSpPr>
        <p:spPr>
          <a:xfrm>
            <a:off x="6097588" y="2206801"/>
            <a:ext cx="5276572" cy="383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56901" y="811202"/>
            <a:ext cx="2635885" cy="105599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68"/>
          </p:nvPr>
        </p:nvSpPr>
        <p:spPr/>
        <p:txBody>
          <a:bodyPr/>
          <a:lstStyle/>
          <a:p>
            <a:fld id="{3887A881-D7BF-1D42-ABC1-2E30025F857C}" type="datetime1">
              <a:t>15.11.2023</a:t>
            </a:fld>
            <a:endParaRPr lang="en-US" dirty="0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69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70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6102391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 descr="device-phone-out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2" y="2185633"/>
            <a:ext cx="3600938" cy="6480000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62" hasCustomPrompt="1"/>
          </p:nvPr>
        </p:nvSpPr>
        <p:spPr>
          <a:xfrm>
            <a:off x="1753058" y="3027401"/>
            <a:ext cx="2304600" cy="4128000"/>
          </a:xfrm>
        </p:spPr>
        <p:txBody>
          <a:bodyPr>
            <a:normAutofit/>
          </a:bodyPr>
          <a:lstStyle>
            <a:lvl1pPr algn="ctr">
              <a:defRPr sz="2133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088493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66"/>
          </p:nvPr>
        </p:nvSpPr>
        <p:spPr>
          <a:xfrm>
            <a:off x="6097588" y="2206801"/>
            <a:ext cx="5276572" cy="383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56901" y="811202"/>
            <a:ext cx="2635885" cy="10559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68"/>
          </p:nvPr>
        </p:nvSpPr>
        <p:spPr/>
        <p:txBody>
          <a:bodyPr/>
          <a:lstStyle/>
          <a:p>
            <a:fld id="{3887A881-D7BF-1D42-ABC1-2E30025F857C}" type="datetime1">
              <a:t>15.11.2023</a:t>
            </a:fld>
            <a:endParaRPr lang="en-US" dirty="0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69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70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6102391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10" y="2323001"/>
            <a:ext cx="6241621" cy="4991996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62" hasCustomPrompt="1"/>
          </p:nvPr>
        </p:nvSpPr>
        <p:spPr>
          <a:xfrm>
            <a:off x="-381942" y="2581345"/>
            <a:ext cx="5329385" cy="3024000"/>
          </a:xfrm>
        </p:spPr>
        <p:txBody>
          <a:bodyPr>
            <a:normAutofit/>
          </a:bodyPr>
          <a:lstStyle>
            <a:lvl1pPr algn="ctr">
              <a:defRPr sz="2133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65310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098" y="811201"/>
            <a:ext cx="2635885" cy="1055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10A25AB9-0925-BF4E-9B4B-973841001CAE}" type="datetime1">
              <a:t>15.11.2023</a:t>
            </a:fld>
            <a:endParaRPr lang="en-US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CBC910F0-C353-604D-A08E-BFAEAE7DA559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53"/>
          </p:nvPr>
        </p:nvSpPr>
        <p:spPr>
          <a:xfrm>
            <a:off x="-1046376" y="2206799"/>
            <a:ext cx="7139161" cy="54499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4"/>
          </p:nvPr>
        </p:nvSpPr>
        <p:spPr>
          <a:xfrm>
            <a:off x="6102391" y="2782799"/>
            <a:ext cx="5271771" cy="3264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55"/>
          </p:nvPr>
        </p:nvSpPr>
        <p:spPr>
          <a:xfrm>
            <a:off x="6092785" y="2206800"/>
            <a:ext cx="5281375" cy="432000"/>
          </a:xfrm>
        </p:spPr>
        <p:txBody>
          <a:bodyPr anchor="ctr" anchorCtr="0">
            <a:noAutofit/>
          </a:bodyPr>
          <a:lstStyle>
            <a:lvl1pPr>
              <a:defRPr sz="2667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6102391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51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68"/>
          </p:nvPr>
        </p:nvSpPr>
        <p:spPr/>
        <p:txBody>
          <a:bodyPr/>
          <a:lstStyle/>
          <a:p>
            <a:fld id="{3887A881-D7BF-1D42-ABC1-2E30025F857C}" type="datetime1">
              <a:t>15.11.2023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69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70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81" hasCustomPrompt="1"/>
          </p:nvPr>
        </p:nvSpPr>
        <p:spPr>
          <a:xfrm>
            <a:off x="3452094" y="4126798"/>
            <a:ext cx="2640688" cy="625639"/>
          </a:xfrm>
        </p:spPr>
        <p:txBody>
          <a:bodyPr lIns="72000" tIns="0" rIns="72000" bIns="46800" anchor="b" anchorCtr="0">
            <a:noAutofit/>
          </a:bodyPr>
          <a:lstStyle>
            <a:lvl1pPr algn="ctr">
              <a:lnSpc>
                <a:spcPct val="85000"/>
              </a:lnSpc>
              <a:defRPr sz="1867" b="0" i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66"/>
          </p:nvPr>
        </p:nvSpPr>
        <p:spPr>
          <a:xfrm>
            <a:off x="3452094" y="4752437"/>
            <a:ext cx="2640688" cy="1150359"/>
          </a:xfrm>
        </p:spPr>
        <p:txBody>
          <a:bodyPr lIns="72000" rIns="72000">
            <a:norm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83" hasCustomPrompt="1"/>
          </p:nvPr>
        </p:nvSpPr>
        <p:spPr>
          <a:xfrm>
            <a:off x="6092782" y="4126798"/>
            <a:ext cx="2640688" cy="625639"/>
          </a:xfrm>
        </p:spPr>
        <p:txBody>
          <a:bodyPr lIns="72000" tIns="0" rIns="72000" bIns="46800" anchor="b" anchorCtr="0">
            <a:noAutofit/>
          </a:bodyPr>
          <a:lstStyle>
            <a:lvl1pPr algn="ctr">
              <a:lnSpc>
                <a:spcPct val="85000"/>
              </a:lnSpc>
              <a:defRPr sz="1867" b="0" i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85" hasCustomPrompt="1"/>
          </p:nvPr>
        </p:nvSpPr>
        <p:spPr>
          <a:xfrm>
            <a:off x="8743077" y="4126798"/>
            <a:ext cx="2640688" cy="625639"/>
          </a:xfrm>
        </p:spPr>
        <p:txBody>
          <a:bodyPr lIns="72000" tIns="0" rIns="72000" bIns="46800" anchor="b" anchorCtr="0">
            <a:noAutofit/>
          </a:bodyPr>
          <a:lstStyle>
            <a:lvl1pPr algn="ctr">
              <a:lnSpc>
                <a:spcPct val="85000"/>
              </a:lnSpc>
              <a:defRPr sz="1867" b="0" i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Chart Placeholder 4"/>
          <p:cNvSpPr>
            <a:spLocks noGrp="1"/>
          </p:cNvSpPr>
          <p:nvPr>
            <p:ph type="chart" sz="quarter" idx="53"/>
          </p:nvPr>
        </p:nvSpPr>
        <p:spPr>
          <a:xfrm>
            <a:off x="3452093" y="2206799"/>
            <a:ext cx="2640688" cy="19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Chart Placeholder 4"/>
          <p:cNvSpPr>
            <a:spLocks noGrp="1"/>
          </p:cNvSpPr>
          <p:nvPr>
            <p:ph type="chart" sz="quarter" idx="86"/>
          </p:nvPr>
        </p:nvSpPr>
        <p:spPr>
          <a:xfrm>
            <a:off x="6097586" y="2206799"/>
            <a:ext cx="2640688" cy="19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Chart Placeholder 4"/>
          <p:cNvSpPr>
            <a:spLocks noGrp="1"/>
          </p:cNvSpPr>
          <p:nvPr>
            <p:ph type="chart" sz="quarter" idx="87"/>
          </p:nvPr>
        </p:nvSpPr>
        <p:spPr>
          <a:xfrm>
            <a:off x="8743077" y="2206799"/>
            <a:ext cx="2640688" cy="19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88"/>
          </p:nvPr>
        </p:nvSpPr>
        <p:spPr>
          <a:xfrm>
            <a:off x="6097587" y="4752437"/>
            <a:ext cx="2640688" cy="1150359"/>
          </a:xfrm>
        </p:spPr>
        <p:txBody>
          <a:bodyPr lIns="72000" rIns="72000">
            <a:norm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89"/>
          </p:nvPr>
        </p:nvSpPr>
        <p:spPr>
          <a:xfrm>
            <a:off x="8743077" y="4752437"/>
            <a:ext cx="2640688" cy="1150359"/>
          </a:xfrm>
        </p:spPr>
        <p:txBody>
          <a:bodyPr lIns="72000" rIns="72000">
            <a:norm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461707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Source Sans Pro"/>
                <a:cs typeface="Source Sans Pro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36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39"/>
          </p:nvPr>
        </p:nvSpPr>
        <p:spPr>
          <a:xfrm>
            <a:off x="3452097" y="2206800"/>
            <a:ext cx="8023488" cy="35884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68"/>
          </p:nvPr>
        </p:nvSpPr>
        <p:spPr/>
        <p:txBody>
          <a:bodyPr/>
          <a:lstStyle/>
          <a:p>
            <a:fld id="{3887A881-D7BF-1D42-ABC1-2E30025F857C}" type="datetime1">
              <a:t>15.11.2023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9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0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461707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6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040"/>
            <a:ext cx="4010026" cy="660144"/>
          </a:xfrm>
          <a:solidFill>
            <a:schemeClr val="bg1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C14D1-A484-4131-A686-BCAD4F3FFA2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23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881-D7BF-1D42-ABC1-2E30025F857C}" type="datetime1">
              <a:t>15.11.2023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16213" y="1879721"/>
            <a:ext cx="2635885" cy="3840000"/>
          </a:xfrm>
        </p:spPr>
        <p:txBody>
          <a:bodyPr>
            <a:normAutofit/>
          </a:bodyPr>
          <a:lstStyle>
            <a:lvl1pPr marL="0" indent="0" algn="r">
              <a:buFont typeface="Arial"/>
              <a:buNone/>
              <a:defRPr sz="1867"/>
            </a:lvl1pPr>
          </a:lstStyle>
          <a:p>
            <a:pPr lvl="0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582218" y="1867199"/>
            <a:ext cx="6049575" cy="547199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049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68"/>
          </p:nvPr>
        </p:nvSpPr>
        <p:spPr/>
        <p:txBody>
          <a:bodyPr/>
          <a:lstStyle/>
          <a:p>
            <a:fld id="{3887A881-D7BF-1D42-ABC1-2E30025F857C}" type="datetime1">
              <a:t>15.11.2023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69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70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1" name="Oval 70"/>
          <p:cNvSpPr>
            <a:spLocks noChangeAspect="1"/>
          </p:cNvSpPr>
          <p:nvPr userDrawn="1"/>
        </p:nvSpPr>
        <p:spPr>
          <a:xfrm>
            <a:off x="4007655" y="3933159"/>
            <a:ext cx="1536400" cy="15360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81" hasCustomPrompt="1"/>
          </p:nvPr>
        </p:nvSpPr>
        <p:spPr>
          <a:xfrm>
            <a:off x="3452094" y="5661160"/>
            <a:ext cx="2640688" cy="385641"/>
          </a:xfr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85000"/>
              </a:lnSpc>
              <a:defRPr sz="2133" b="0" i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3" name="Picture Placeholder 19"/>
          <p:cNvSpPr>
            <a:spLocks noGrp="1" noChangeAspect="1"/>
          </p:cNvSpPr>
          <p:nvPr>
            <p:ph type="pic" sz="quarter" idx="82" hasCustomPrompt="1"/>
          </p:nvPr>
        </p:nvSpPr>
        <p:spPr>
          <a:xfrm>
            <a:off x="4343745" y="4267577"/>
            <a:ext cx="864224" cy="863999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66"/>
          </p:nvPr>
        </p:nvSpPr>
        <p:spPr>
          <a:xfrm>
            <a:off x="3452099" y="2206800"/>
            <a:ext cx="7922060" cy="1152921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 userDrawn="1"/>
        </p:nvSpPr>
        <p:spPr>
          <a:xfrm>
            <a:off x="6648343" y="3933159"/>
            <a:ext cx="1536400" cy="15360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83" hasCustomPrompt="1"/>
          </p:nvPr>
        </p:nvSpPr>
        <p:spPr>
          <a:xfrm>
            <a:off x="6092782" y="5661160"/>
            <a:ext cx="2640688" cy="385641"/>
          </a:xfr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85000"/>
              </a:lnSpc>
              <a:defRPr sz="2133" b="0" i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Picture Placeholder 19"/>
          <p:cNvSpPr>
            <a:spLocks noGrp="1" noChangeAspect="1"/>
          </p:cNvSpPr>
          <p:nvPr>
            <p:ph type="pic" sz="quarter" idx="84" hasCustomPrompt="1"/>
          </p:nvPr>
        </p:nvSpPr>
        <p:spPr>
          <a:xfrm>
            <a:off x="6984604" y="4267575"/>
            <a:ext cx="863880" cy="864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9289030" y="3933159"/>
            <a:ext cx="1536400" cy="15360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85" hasCustomPrompt="1"/>
          </p:nvPr>
        </p:nvSpPr>
        <p:spPr>
          <a:xfrm>
            <a:off x="8733469" y="5661160"/>
            <a:ext cx="2640688" cy="385641"/>
          </a:xfrm>
        </p:spPr>
        <p:txBody>
          <a:bodyPr lIns="0" tIns="0" rIns="0" bIns="0" anchor="t" anchorCtr="0">
            <a:noAutofit/>
          </a:bodyPr>
          <a:lstStyle>
            <a:lvl1pPr algn="ctr">
              <a:lnSpc>
                <a:spcPct val="85000"/>
              </a:lnSpc>
              <a:defRPr sz="2133" b="0" i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7" name="Picture Placeholder 19"/>
          <p:cNvSpPr>
            <a:spLocks noGrp="1" noChangeAspect="1"/>
          </p:cNvSpPr>
          <p:nvPr>
            <p:ph type="pic" sz="quarter" idx="86" hasCustomPrompt="1"/>
          </p:nvPr>
        </p:nvSpPr>
        <p:spPr>
          <a:xfrm>
            <a:off x="9625292" y="4267575"/>
            <a:ext cx="863880" cy="864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461707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5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kern="0"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62"/>
          </p:nvPr>
        </p:nvSpPr>
        <p:spPr>
          <a:xfrm>
            <a:off x="816212" y="2206800"/>
            <a:ext cx="2640688" cy="1920000"/>
          </a:xfrm>
        </p:spPr>
        <p:txBody>
          <a:bodyPr>
            <a:normAutofit/>
          </a:bodyPr>
          <a:lstStyle>
            <a:lvl1pPr algn="ctr">
              <a:defRPr sz="1333"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73"/>
          </p:nvPr>
        </p:nvSpPr>
        <p:spPr/>
        <p:txBody>
          <a:bodyPr/>
          <a:lstStyle/>
          <a:p>
            <a:fld id="{1EE574C9-27E2-1440-8808-BB178B5269D5}" type="datetime1">
              <a:t>15.11.2023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74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5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76" hasCustomPrompt="1"/>
          </p:nvPr>
        </p:nvSpPr>
        <p:spPr>
          <a:xfrm>
            <a:off x="811411" y="4325177"/>
            <a:ext cx="2160560" cy="337641"/>
          </a:xfrm>
        </p:spPr>
        <p:txBody>
          <a:bodyPr lIns="144000" tIns="0" rIns="0" bIns="0" anchor="b" anchorCtr="0"/>
          <a:lstStyle>
            <a:lvl1pPr>
              <a:defRPr b="0" i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77"/>
          </p:nvPr>
        </p:nvSpPr>
        <p:spPr>
          <a:xfrm>
            <a:off x="811411" y="4662820"/>
            <a:ext cx="2160560" cy="196729"/>
          </a:xfrm>
        </p:spPr>
        <p:txBody>
          <a:bodyPr lIns="144000" tIns="0" rIns="0" bIns="0" anchor="b" anchorCtr="0">
            <a:noAutofit/>
          </a:bodyPr>
          <a:lstStyle>
            <a:lvl1pPr marL="0" marR="0" indent="0" algn="l" defTabSz="609585" rtl="0" eaLnBrk="1" fontAlgn="auto" latinLnBrk="0" hangingPunct="1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>
                <a:solidFill>
                  <a:schemeClr val="tx2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78"/>
          </p:nvPr>
        </p:nvSpPr>
        <p:spPr>
          <a:xfrm>
            <a:off x="3461702" y="4126800"/>
            <a:ext cx="2640688" cy="1920000"/>
          </a:xfrm>
        </p:spPr>
        <p:txBody>
          <a:bodyPr>
            <a:normAutofit/>
          </a:bodyPr>
          <a:lstStyle>
            <a:lvl1pPr algn="ctr">
              <a:defRPr sz="1333"/>
            </a:lvl1pPr>
          </a:lstStyle>
          <a:p>
            <a:endParaRPr lang="en-US"/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81" hasCustomPrompt="1"/>
          </p:nvPr>
        </p:nvSpPr>
        <p:spPr>
          <a:xfrm>
            <a:off x="3452099" y="3400430"/>
            <a:ext cx="2160560" cy="337641"/>
          </a:xfrm>
        </p:spPr>
        <p:txBody>
          <a:bodyPr lIns="144000" tIns="0" rIns="0" bIns="0" anchor="b" anchorCtr="0"/>
          <a:lstStyle>
            <a:lvl1pPr>
              <a:defRPr b="0" i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82"/>
          </p:nvPr>
        </p:nvSpPr>
        <p:spPr>
          <a:xfrm>
            <a:off x="3452099" y="3738072"/>
            <a:ext cx="2160560" cy="196729"/>
          </a:xfrm>
        </p:spPr>
        <p:txBody>
          <a:bodyPr lIns="144000" tIns="0" rIns="0" bIns="0" anchor="b" anchorCtr="0">
            <a:noAutofit/>
          </a:bodyPr>
          <a:lstStyle>
            <a:lvl1pPr marL="0" marR="0" indent="0" algn="l" defTabSz="609585" rtl="0" eaLnBrk="1" fontAlgn="auto" latinLnBrk="0" hangingPunct="1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>
                <a:solidFill>
                  <a:schemeClr val="tx2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3" name="L-Shape 2"/>
          <p:cNvSpPr>
            <a:spLocks noChangeAspect="1"/>
          </p:cNvSpPr>
          <p:nvPr userDrawn="1"/>
        </p:nvSpPr>
        <p:spPr>
          <a:xfrm rot="18900000">
            <a:off x="5652430" y="3695573"/>
            <a:ext cx="192050" cy="192000"/>
          </a:xfrm>
          <a:prstGeom prst="corner">
            <a:avLst/>
          </a:prstGeom>
          <a:noFill/>
          <a:ln w="15875" cap="rnd">
            <a:solidFill>
              <a:schemeClr val="accent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8" name="L-Shape 67"/>
          <p:cNvSpPr>
            <a:spLocks noChangeAspect="1"/>
          </p:cNvSpPr>
          <p:nvPr userDrawn="1"/>
        </p:nvSpPr>
        <p:spPr>
          <a:xfrm rot="8100000">
            <a:off x="3011745" y="4424623"/>
            <a:ext cx="192050" cy="192000"/>
          </a:xfrm>
          <a:prstGeom prst="corner">
            <a:avLst/>
          </a:prstGeom>
          <a:noFill/>
          <a:ln w="15875" cap="rnd">
            <a:solidFill>
              <a:schemeClr val="accent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461707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83"/>
          </p:nvPr>
        </p:nvSpPr>
        <p:spPr>
          <a:xfrm>
            <a:off x="6102391" y="2206800"/>
            <a:ext cx="2640688" cy="1920000"/>
          </a:xfrm>
        </p:spPr>
        <p:txBody>
          <a:bodyPr>
            <a:normAutofit/>
          </a:bodyPr>
          <a:lstStyle>
            <a:lvl1pPr algn="ctr">
              <a:defRPr sz="1333"/>
            </a:lvl1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84" hasCustomPrompt="1"/>
          </p:nvPr>
        </p:nvSpPr>
        <p:spPr>
          <a:xfrm>
            <a:off x="6097590" y="4325177"/>
            <a:ext cx="2160560" cy="337641"/>
          </a:xfrm>
        </p:spPr>
        <p:txBody>
          <a:bodyPr lIns="144000" tIns="0" rIns="0" bIns="0" anchor="b" anchorCtr="0"/>
          <a:lstStyle>
            <a:lvl1pPr>
              <a:defRPr b="0" i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85"/>
          </p:nvPr>
        </p:nvSpPr>
        <p:spPr>
          <a:xfrm>
            <a:off x="6097590" y="4662820"/>
            <a:ext cx="2160560" cy="196729"/>
          </a:xfrm>
        </p:spPr>
        <p:txBody>
          <a:bodyPr lIns="144000" tIns="0" rIns="0" bIns="0" anchor="b" anchorCtr="0">
            <a:noAutofit/>
          </a:bodyPr>
          <a:lstStyle>
            <a:lvl1pPr marL="0" marR="0" indent="0" algn="l" defTabSz="609585" rtl="0" eaLnBrk="1" fontAlgn="auto" latinLnBrk="0" hangingPunct="1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>
                <a:solidFill>
                  <a:schemeClr val="tx2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8" name="L-Shape 17"/>
          <p:cNvSpPr>
            <a:spLocks noChangeAspect="1"/>
          </p:cNvSpPr>
          <p:nvPr userDrawn="1"/>
        </p:nvSpPr>
        <p:spPr>
          <a:xfrm rot="8100000">
            <a:off x="8297924" y="4424623"/>
            <a:ext cx="192050" cy="192000"/>
          </a:xfrm>
          <a:prstGeom prst="corner">
            <a:avLst/>
          </a:prstGeom>
          <a:noFill/>
          <a:ln w="15875" cap="rnd">
            <a:solidFill>
              <a:schemeClr val="accent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03405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7" y="811201"/>
            <a:ext cx="2635885" cy="1055999"/>
          </a:xfrm>
        </p:spPr>
        <p:txBody>
          <a:bodyPr/>
          <a:lstStyle>
            <a:lvl1pPr>
              <a:defRPr kern="0"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 noChangeAspect="1"/>
          </p:cNvSpPr>
          <p:nvPr>
            <p:ph type="pic" sz="quarter" idx="62"/>
          </p:nvPr>
        </p:nvSpPr>
        <p:spPr>
          <a:xfrm>
            <a:off x="813812" y="2206800"/>
            <a:ext cx="2304597" cy="2304000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defRPr sz="1333"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73"/>
          </p:nvPr>
        </p:nvSpPr>
        <p:spPr/>
        <p:txBody>
          <a:bodyPr/>
          <a:lstStyle/>
          <a:p>
            <a:fld id="{1EE574C9-27E2-1440-8808-BB178B5269D5}" type="datetime1">
              <a:t>15.11.2023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74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5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76" hasCustomPrompt="1"/>
          </p:nvPr>
        </p:nvSpPr>
        <p:spPr>
          <a:xfrm>
            <a:off x="813811" y="4612168"/>
            <a:ext cx="2304600" cy="433641"/>
          </a:xfrm>
        </p:spPr>
        <p:txBody>
          <a:bodyPr lIns="0" tIns="0" rIns="0" bIns="0" anchor="b" anchorCtr="0"/>
          <a:lstStyle>
            <a:lvl1pPr algn="ctr">
              <a:defRPr b="0" i="0">
                <a:solidFill>
                  <a:srgbClr val="000000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77"/>
          </p:nvPr>
        </p:nvSpPr>
        <p:spPr>
          <a:xfrm>
            <a:off x="813811" y="5050754"/>
            <a:ext cx="2304600" cy="196729"/>
          </a:xfrm>
        </p:spPr>
        <p:txBody>
          <a:bodyPr lIns="0" tIns="0" rIns="0" bIns="0" anchor="b" anchorCtr="0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>
                <a:solidFill>
                  <a:schemeClr val="tx2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61" name="Rectangle 60"/>
          <p:cNvSpPr>
            <a:spLocks/>
          </p:cNvSpPr>
          <p:nvPr userDrawn="1"/>
        </p:nvSpPr>
        <p:spPr>
          <a:xfrm>
            <a:off x="400924" y="6481332"/>
            <a:ext cx="192050" cy="192000"/>
          </a:xfrm>
          <a:prstGeom prst="rect">
            <a:avLst/>
          </a:prstGeom>
          <a:solidFill>
            <a:schemeClr val="bg1">
              <a:alpha val="0"/>
            </a:schemeClr>
          </a:solidFill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54"/>
          </p:nvPr>
        </p:nvSpPr>
        <p:spPr>
          <a:xfrm>
            <a:off x="3456902" y="2542800"/>
            <a:ext cx="7931970" cy="1584001"/>
          </a:xfrm>
        </p:spPr>
        <p:txBody>
          <a:bodyPr lIns="72000" tIns="93600" rIns="72000">
            <a:normAutofit/>
          </a:bodyPr>
          <a:lstStyle>
            <a:lvl1pPr>
              <a:defRPr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55"/>
          </p:nvPr>
        </p:nvSpPr>
        <p:spPr>
          <a:xfrm>
            <a:off x="3452401" y="2206802"/>
            <a:ext cx="7936486" cy="335997"/>
          </a:xfrm>
        </p:spPr>
        <p:txBody>
          <a:bodyPr lIns="72000" tIns="0" rIns="432000" bIns="0" anchor="b" anchorCtr="0">
            <a:noAutofit/>
          </a:bodyPr>
          <a:lstStyle>
            <a:lvl1pPr>
              <a:defRPr sz="2667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79" hasCustomPrompt="1"/>
          </p:nvPr>
        </p:nvSpPr>
        <p:spPr>
          <a:xfrm>
            <a:off x="3452100" y="4126800"/>
            <a:ext cx="7936790" cy="438587"/>
          </a:xfrm>
        </p:spPr>
        <p:txBody>
          <a:bodyPr lIns="72000" tIns="0" rIns="72000" bIns="0" anchor="b" anchorCtr="0">
            <a:noAutofit/>
          </a:bodyPr>
          <a:lstStyle>
            <a:lvl1pPr>
              <a:defRPr sz="2667" b="0" i="0" baseline="0">
                <a:solidFill>
                  <a:schemeClr val="tx1"/>
                </a:solidFill>
                <a:latin typeface="Source Sans Pro Semibold"/>
                <a:cs typeface="Source Sans Pro Semibold"/>
              </a:defRPr>
            </a:lvl1pPr>
          </a:lstStyle>
          <a:p>
            <a:pPr lvl="0"/>
            <a:r>
              <a:rPr lang="en-US" dirty="0"/>
              <a:t>Place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80" hasCustomPrompt="1"/>
          </p:nvPr>
        </p:nvSpPr>
        <p:spPr>
          <a:xfrm>
            <a:off x="3452099" y="4565387"/>
            <a:ext cx="2640688" cy="480421"/>
          </a:xfrm>
        </p:spPr>
        <p:txBody>
          <a:bodyPr lIns="72000" rIns="72000" bIns="46800" anchor="b" anchorCtr="0">
            <a:normAutofit/>
          </a:bodyPr>
          <a:lstStyle>
            <a:lvl1pPr>
              <a:defRPr sz="13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Skill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81" hasCustomPrompt="1"/>
          </p:nvPr>
        </p:nvSpPr>
        <p:spPr>
          <a:xfrm>
            <a:off x="6092785" y="4565387"/>
            <a:ext cx="2640688" cy="480421"/>
          </a:xfrm>
        </p:spPr>
        <p:txBody>
          <a:bodyPr lIns="72000" rIns="72000" bIns="46800" anchor="b" anchorCtr="0"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Skill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82" hasCustomPrompt="1"/>
          </p:nvPr>
        </p:nvSpPr>
        <p:spPr>
          <a:xfrm>
            <a:off x="8748185" y="4565387"/>
            <a:ext cx="2640688" cy="480421"/>
          </a:xfrm>
        </p:spPr>
        <p:txBody>
          <a:bodyPr lIns="72000" rIns="72000" bIns="46800" anchor="b" anchorCtr="0">
            <a:normAutofit/>
          </a:bodyPr>
          <a:lstStyle>
            <a:lvl1pPr>
              <a:defRPr sz="13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Skill</a:t>
            </a:r>
          </a:p>
        </p:txBody>
      </p:sp>
      <p:sp>
        <p:nvSpPr>
          <p:cNvPr id="48" name="Rectangle 47"/>
          <p:cNvSpPr>
            <a:spLocks/>
          </p:cNvSpPr>
          <p:nvPr userDrawn="1"/>
        </p:nvSpPr>
        <p:spPr>
          <a:xfrm>
            <a:off x="3559051" y="5045808"/>
            <a:ext cx="2407700" cy="288000"/>
          </a:xfrm>
          <a:prstGeom prst="rect">
            <a:avLst/>
          </a:prstGeom>
          <a:noFill/>
          <a:ln w="12700" cap="rnd" cmpd="sng">
            <a:solidFill>
              <a:schemeClr val="tx2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9" name="Rectangle 48"/>
          <p:cNvSpPr>
            <a:spLocks/>
          </p:cNvSpPr>
          <p:nvPr userDrawn="1"/>
        </p:nvSpPr>
        <p:spPr>
          <a:xfrm>
            <a:off x="6181756" y="5045808"/>
            <a:ext cx="2407700" cy="288000"/>
          </a:xfrm>
          <a:prstGeom prst="rect">
            <a:avLst/>
          </a:prstGeom>
          <a:noFill/>
          <a:ln w="12700" cap="rnd" cmpd="sng">
            <a:solidFill>
              <a:schemeClr val="tx2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0" name="Rectangle 49"/>
          <p:cNvSpPr>
            <a:spLocks/>
          </p:cNvSpPr>
          <p:nvPr userDrawn="1"/>
        </p:nvSpPr>
        <p:spPr>
          <a:xfrm>
            <a:off x="8851908" y="5045808"/>
            <a:ext cx="2407700" cy="288000"/>
          </a:xfrm>
          <a:prstGeom prst="rect">
            <a:avLst/>
          </a:prstGeom>
          <a:noFill/>
          <a:ln w="12700" cap="rnd" cmpd="sng">
            <a:solidFill>
              <a:schemeClr val="tx2"/>
            </a:solidFill>
            <a:prstDash val="sysDot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461707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85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30"/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25AB9-0925-BF4E-9B4B-973841001CAE}" type="datetime1">
              <a:rPr lang="mk-MK" dirty="0"/>
              <a:pPr/>
              <a:t>15.11.2023</a:t>
            </a:fld>
            <a:endParaRPr lang="en-US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www.geodesignhub.com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52098" y="811201"/>
            <a:ext cx="2635885" cy="1055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68"/>
          </p:nvPr>
        </p:nvSpPr>
        <p:spPr>
          <a:xfrm>
            <a:off x="6761960" y="4415591"/>
            <a:ext cx="1966708" cy="672000"/>
          </a:xfrm>
        </p:spPr>
        <p:txBody>
          <a:bodyPr lIns="0" bIns="93600" anchor="ctr" anchorCtr="0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70"/>
          </p:nvPr>
        </p:nvSpPr>
        <p:spPr>
          <a:xfrm>
            <a:off x="9401396" y="4415591"/>
            <a:ext cx="1961905" cy="672000"/>
          </a:xfrm>
        </p:spPr>
        <p:txBody>
          <a:bodyPr lIns="0" bIns="93600" anchor="ctr" anchorCtr="0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Picture Placeholder 19"/>
          <p:cNvSpPr>
            <a:spLocks noGrp="1" noChangeAspect="1"/>
          </p:cNvSpPr>
          <p:nvPr>
            <p:ph type="pic" sz="quarter" idx="81" hasCustomPrompt="1"/>
          </p:nvPr>
        </p:nvSpPr>
        <p:spPr>
          <a:xfrm>
            <a:off x="6089785" y="4484927"/>
            <a:ext cx="528135" cy="527997"/>
          </a:xfrm>
        </p:spPr>
        <p:txBody>
          <a:bodyPr lIns="0">
            <a:normAutofit/>
          </a:bodyPr>
          <a:lstStyle>
            <a:lvl1pPr algn="ctr">
              <a:defRPr sz="1333"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Picture Placeholder 19"/>
          <p:cNvSpPr>
            <a:spLocks noGrp="1" noChangeAspect="1"/>
          </p:cNvSpPr>
          <p:nvPr>
            <p:ph type="pic" sz="quarter" idx="82" hasCustomPrompt="1"/>
          </p:nvPr>
        </p:nvSpPr>
        <p:spPr>
          <a:xfrm>
            <a:off x="8729222" y="4484927"/>
            <a:ext cx="528135" cy="527997"/>
          </a:xfrm>
        </p:spPr>
        <p:txBody>
          <a:bodyPr lIns="0">
            <a:normAutofit/>
          </a:bodyPr>
          <a:lstStyle>
            <a:lvl1pPr algn="ctr">
              <a:defRPr sz="1333"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89"/>
          </p:nvPr>
        </p:nvSpPr>
        <p:spPr>
          <a:xfrm>
            <a:off x="6092786" y="2542798"/>
            <a:ext cx="5296085" cy="1535993"/>
          </a:xfrm>
        </p:spPr>
        <p:txBody>
          <a:bodyPr lIns="72000" tIns="93600" rIns="72000">
            <a:normAutofit/>
          </a:bodyPr>
          <a:lstStyle>
            <a:lvl1pPr>
              <a:spcBef>
                <a:spcPts val="0"/>
              </a:spcBef>
              <a:defRPr sz="2133"/>
            </a:lvl1pPr>
          </a:lstStyle>
          <a:p>
            <a:pPr lvl="0"/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55"/>
          </p:nvPr>
        </p:nvSpPr>
        <p:spPr>
          <a:xfrm>
            <a:off x="6089785" y="2206802"/>
            <a:ext cx="5299101" cy="335997"/>
          </a:xfrm>
        </p:spPr>
        <p:txBody>
          <a:bodyPr lIns="72000" tIns="0" rIns="432000" bIns="0" anchor="b" anchorCtr="0">
            <a:noAutofit/>
          </a:bodyPr>
          <a:lstStyle>
            <a:lvl1pPr>
              <a:defRPr sz="2667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90"/>
          </p:nvPr>
        </p:nvSpPr>
        <p:spPr>
          <a:xfrm>
            <a:off x="6760158" y="5287220"/>
            <a:ext cx="1966708" cy="672000"/>
          </a:xfrm>
        </p:spPr>
        <p:txBody>
          <a:bodyPr lIns="0" bIns="93600" anchor="ctr" anchorCtr="0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91"/>
          </p:nvPr>
        </p:nvSpPr>
        <p:spPr>
          <a:xfrm>
            <a:off x="9399594" y="5287220"/>
            <a:ext cx="1961905" cy="672000"/>
          </a:xfrm>
        </p:spPr>
        <p:txBody>
          <a:bodyPr lIns="0" bIns="93600" anchor="ctr" anchorCtr="0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6" name="Picture Placeholder 19"/>
          <p:cNvSpPr>
            <a:spLocks noGrp="1" noChangeAspect="1"/>
          </p:cNvSpPr>
          <p:nvPr>
            <p:ph type="pic" sz="quarter" idx="92" hasCustomPrompt="1"/>
          </p:nvPr>
        </p:nvSpPr>
        <p:spPr>
          <a:xfrm>
            <a:off x="6087984" y="5354956"/>
            <a:ext cx="528135" cy="527997"/>
          </a:xfrm>
        </p:spPr>
        <p:txBody>
          <a:bodyPr lIns="0">
            <a:normAutofit/>
          </a:bodyPr>
          <a:lstStyle>
            <a:lvl1pPr algn="ctr">
              <a:defRPr sz="1333"/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Picture Placeholder 19"/>
          <p:cNvSpPr>
            <a:spLocks noGrp="1" noChangeAspect="1"/>
          </p:cNvSpPr>
          <p:nvPr>
            <p:ph type="pic" sz="quarter" idx="93" hasCustomPrompt="1"/>
          </p:nvPr>
        </p:nvSpPr>
        <p:spPr>
          <a:xfrm>
            <a:off x="8727420" y="5354956"/>
            <a:ext cx="528135" cy="527997"/>
          </a:xfrm>
        </p:spPr>
        <p:txBody>
          <a:bodyPr lIns="0">
            <a:normAutofit/>
          </a:bodyPr>
          <a:lstStyle>
            <a:lvl1pPr algn="ctr">
              <a:defRPr sz="1333"/>
            </a:lvl1pPr>
          </a:lstStyle>
          <a:p>
            <a:r>
              <a:rPr lang="en-US"/>
              <a:t>Icon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6102391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9813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30"/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A25AB9-0925-BF4E-9B4B-973841001CAE}" type="datetime1">
              <a:rPr lang="mk-MK" dirty="0"/>
              <a:pPr/>
              <a:t>15.11.2023</a:t>
            </a:fld>
            <a:endParaRPr lang="en-US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www.geodesignhub.com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4"/>
          </p:nvPr>
        </p:nvSpPr>
        <p:spPr>
          <a:xfrm>
            <a:off x="3452098" y="2638801"/>
            <a:ext cx="7907629" cy="671999"/>
          </a:xfrm>
        </p:spPr>
        <p:txBody>
          <a:bodyPr>
            <a:normAutofit/>
          </a:bodyPr>
          <a:lstStyle>
            <a:lvl1pPr>
              <a:defRPr sz="1867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55"/>
          </p:nvPr>
        </p:nvSpPr>
        <p:spPr>
          <a:xfrm>
            <a:off x="3452098" y="2206800"/>
            <a:ext cx="7907629" cy="432000"/>
          </a:xfrm>
        </p:spPr>
        <p:txBody>
          <a:bodyPr anchor="ctr" anchorCtr="0">
            <a:noAutofit/>
          </a:bodyPr>
          <a:lstStyle>
            <a:lvl1pPr>
              <a:defRPr sz="2667" b="0" i="0">
                <a:solidFill>
                  <a:srgbClr val="FFFFFF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16213" y="811201"/>
            <a:ext cx="2635885" cy="1055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68"/>
          </p:nvPr>
        </p:nvSpPr>
        <p:spPr>
          <a:xfrm>
            <a:off x="3452098" y="4020558"/>
            <a:ext cx="7907629" cy="671999"/>
          </a:xfrm>
        </p:spPr>
        <p:txBody>
          <a:bodyPr>
            <a:normAutofit/>
          </a:bodyPr>
          <a:lstStyle>
            <a:lvl1pPr>
              <a:defRPr sz="1867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69"/>
          </p:nvPr>
        </p:nvSpPr>
        <p:spPr>
          <a:xfrm>
            <a:off x="3452098" y="3588557"/>
            <a:ext cx="7907629" cy="432000"/>
          </a:xfrm>
        </p:spPr>
        <p:txBody>
          <a:bodyPr anchor="ctr" anchorCtr="0">
            <a:noAutofit/>
          </a:bodyPr>
          <a:lstStyle>
            <a:lvl1pPr>
              <a:defRPr sz="2667" b="0" i="0">
                <a:solidFill>
                  <a:srgbClr val="FFFFFF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70"/>
          </p:nvPr>
        </p:nvSpPr>
        <p:spPr>
          <a:xfrm>
            <a:off x="3408589" y="5445225"/>
            <a:ext cx="7907629" cy="671999"/>
          </a:xfrm>
        </p:spPr>
        <p:txBody>
          <a:bodyPr>
            <a:normAutofit/>
          </a:bodyPr>
          <a:lstStyle>
            <a:lvl1pPr>
              <a:defRPr sz="1867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71"/>
          </p:nvPr>
        </p:nvSpPr>
        <p:spPr>
          <a:xfrm>
            <a:off x="3408589" y="5013224"/>
            <a:ext cx="7907629" cy="432000"/>
          </a:xfrm>
        </p:spPr>
        <p:txBody>
          <a:bodyPr anchor="ctr" anchorCtr="0">
            <a:noAutofit/>
          </a:bodyPr>
          <a:lstStyle>
            <a:lvl1pPr>
              <a:defRPr sz="2667" b="0" i="0">
                <a:solidFill>
                  <a:srgbClr val="FFFFFF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461707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239" y="6358264"/>
            <a:ext cx="3017035" cy="3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90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3907847"/>
            <a:ext cx="12195175" cy="0"/>
          </a:xfrm>
          <a:prstGeom prst="line">
            <a:avLst/>
          </a:prstGeom>
          <a:ln w="28575" cmpd="sng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348660" y="2467854"/>
            <a:ext cx="0" cy="1439993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228629" y="3791155"/>
            <a:ext cx="240063" cy="24000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Open Sans Light"/>
              <a:cs typeface="Open Sans Light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861593" y="3911155"/>
            <a:ext cx="0" cy="1439991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681048" y="2467854"/>
            <a:ext cx="0" cy="1439993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4609029" y="3835847"/>
            <a:ext cx="144038" cy="144000"/>
          </a:xfrm>
          <a:prstGeom prst="ellipse">
            <a:avLst/>
          </a:prstGeom>
          <a:solidFill>
            <a:schemeClr val="tx1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Open Sans Light"/>
              <a:cs typeface="Open Sans Light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489417" y="3911156"/>
            <a:ext cx="0" cy="1439993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2417398" y="3839155"/>
            <a:ext cx="144038" cy="144000"/>
          </a:xfrm>
          <a:prstGeom prst="ellipse">
            <a:avLst/>
          </a:prstGeom>
          <a:solidFill>
            <a:schemeClr val="tx1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Open Sans Light"/>
              <a:cs typeface="Open Sans Light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857472" y="3911156"/>
            <a:ext cx="0" cy="1439993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5785453" y="3839152"/>
            <a:ext cx="144038" cy="144000"/>
          </a:xfrm>
          <a:prstGeom prst="ellipse">
            <a:avLst/>
          </a:prstGeom>
          <a:solidFill>
            <a:schemeClr val="tx1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Open Sans Light"/>
              <a:cs typeface="Open Sans Light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018301" y="2467854"/>
            <a:ext cx="0" cy="1439993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7946282" y="3835847"/>
            <a:ext cx="144038" cy="144000"/>
          </a:xfrm>
          <a:prstGeom prst="ellipse">
            <a:avLst/>
          </a:prstGeom>
          <a:solidFill>
            <a:schemeClr val="tx1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Open Sans Light"/>
              <a:cs typeface="Open Sans Light"/>
            </a:endParaRP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84437" y="2467853"/>
            <a:ext cx="672174" cy="384000"/>
          </a:xfrm>
          <a:prstGeom prst="rect">
            <a:avLst/>
          </a:prstGeom>
        </p:spPr>
        <p:txBody>
          <a:bodyPr lIns="0" tIns="0" bIns="93600" anchor="b" anchorCtr="0">
            <a:noAutofit/>
          </a:bodyPr>
          <a:lstStyle>
            <a:lvl1pPr algn="r">
              <a:defRPr sz="2133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3816823" y="2471227"/>
            <a:ext cx="672175" cy="384000"/>
          </a:xfrm>
          <a:prstGeom prst="rect">
            <a:avLst/>
          </a:prstGeom>
        </p:spPr>
        <p:txBody>
          <a:bodyPr lIns="0" tIns="0" bIns="93600" anchor="b" anchorCtr="0">
            <a:noAutofit/>
          </a:bodyPr>
          <a:lstStyle>
            <a:lvl1pPr algn="r">
              <a:defRPr sz="2133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7154078" y="2471317"/>
            <a:ext cx="672174" cy="384000"/>
          </a:xfrm>
          <a:prstGeom prst="rect">
            <a:avLst/>
          </a:prstGeom>
        </p:spPr>
        <p:txBody>
          <a:bodyPr lIns="0" tIns="0" bIns="93600" anchor="b" anchorCtr="0">
            <a:noAutofit/>
          </a:bodyPr>
          <a:lstStyle>
            <a:lvl1pPr algn="r">
              <a:defRPr sz="2133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7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1625194" y="4959579"/>
            <a:ext cx="672174" cy="384000"/>
          </a:xfrm>
          <a:prstGeom prst="rect">
            <a:avLst/>
          </a:prstGeom>
        </p:spPr>
        <p:txBody>
          <a:bodyPr lIns="0" tIns="0" bIns="0" anchor="b" anchorCtr="0">
            <a:noAutofit/>
          </a:bodyPr>
          <a:lstStyle>
            <a:lvl1pPr algn="r">
              <a:defRPr sz="2133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4993248" y="4967145"/>
            <a:ext cx="672174" cy="384000"/>
          </a:xfrm>
          <a:prstGeom prst="rect">
            <a:avLst/>
          </a:prstGeom>
        </p:spPr>
        <p:txBody>
          <a:bodyPr lIns="0" tIns="0" bIns="0" anchor="b" anchorCtr="0">
            <a:noAutofit/>
          </a:bodyPr>
          <a:lstStyle>
            <a:lvl1pPr algn="r">
              <a:defRPr sz="2133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43" name="Text Placeholder 23"/>
          <p:cNvSpPr>
            <a:spLocks noGrp="1"/>
          </p:cNvSpPr>
          <p:nvPr>
            <p:ph type="body" sz="quarter" idx="31" hasCustomPrompt="1"/>
          </p:nvPr>
        </p:nvSpPr>
        <p:spPr>
          <a:xfrm>
            <a:off x="11053645" y="4959579"/>
            <a:ext cx="672174" cy="384000"/>
          </a:xfrm>
          <a:prstGeom prst="rect">
            <a:avLst/>
          </a:prstGeom>
        </p:spPr>
        <p:txBody>
          <a:bodyPr lIns="0" tIns="0" bIns="0" anchor="b" anchorCtr="0">
            <a:noAutofit/>
          </a:bodyPr>
          <a:lstStyle>
            <a:lvl1pPr algn="l">
              <a:defRPr sz="2133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1535844" y="2468037"/>
            <a:ext cx="1920500" cy="237575"/>
          </a:xfrm>
        </p:spPr>
        <p:txBody>
          <a:bodyPr lIns="0" rIns="0" bIns="0" anchor="t" anchorCtr="0">
            <a:normAutofit/>
          </a:bodyPr>
          <a:lstStyle>
            <a:lvl1pPr>
              <a:lnSpc>
                <a:spcPct val="75000"/>
              </a:lnSpc>
              <a:spcBef>
                <a:spcPts val="800"/>
              </a:spcBef>
              <a:defRPr sz="1600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1535844" y="2709513"/>
            <a:ext cx="1920500" cy="672000"/>
          </a:xfrm>
        </p:spPr>
        <p:txBody>
          <a:bodyPr lIns="0" rIns="0">
            <a:normAutofit/>
          </a:bodyPr>
          <a:lstStyle>
            <a:lvl1pPr>
              <a:defRPr sz="1067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4873098" y="2471319"/>
            <a:ext cx="1920500" cy="237575"/>
          </a:xfrm>
        </p:spPr>
        <p:txBody>
          <a:bodyPr lIns="0" rIns="0" bIns="0" anchor="t" anchorCtr="0">
            <a:normAutofit/>
          </a:bodyPr>
          <a:lstStyle>
            <a:lvl1pPr>
              <a:lnSpc>
                <a:spcPct val="75000"/>
              </a:lnSpc>
              <a:spcBef>
                <a:spcPts val="800"/>
              </a:spcBef>
              <a:defRPr sz="1600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4873098" y="2712796"/>
            <a:ext cx="1920500" cy="672000"/>
          </a:xfrm>
        </p:spPr>
        <p:txBody>
          <a:bodyPr lIns="0" rIns="0">
            <a:normAutofit/>
          </a:bodyPr>
          <a:lstStyle>
            <a:lvl1pPr>
              <a:defRPr sz="1067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8210351" y="2471319"/>
            <a:ext cx="1920500" cy="237575"/>
          </a:xfrm>
        </p:spPr>
        <p:txBody>
          <a:bodyPr lIns="0" rIns="0" bIns="0" anchor="t" anchorCtr="0">
            <a:normAutofit/>
          </a:bodyPr>
          <a:lstStyle>
            <a:lvl1pPr>
              <a:lnSpc>
                <a:spcPct val="75000"/>
              </a:lnSpc>
              <a:spcBef>
                <a:spcPts val="800"/>
              </a:spcBef>
              <a:defRPr sz="1600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8210351" y="2712796"/>
            <a:ext cx="1920500" cy="672000"/>
          </a:xfrm>
        </p:spPr>
        <p:txBody>
          <a:bodyPr lIns="0" rIns="0">
            <a:normAutofit/>
          </a:bodyPr>
          <a:lstStyle>
            <a:lvl1pPr>
              <a:defRPr sz="1067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68"/>
          </p:nvPr>
        </p:nvSpPr>
        <p:spPr/>
        <p:txBody>
          <a:bodyPr/>
          <a:lstStyle/>
          <a:p>
            <a:fld id="{3887A881-D7BF-1D42-ABC1-2E30025F857C}" type="datetime1">
              <a:t>15.11.2023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69"/>
          </p:nvPr>
        </p:nvSpPr>
        <p:spPr/>
        <p:txBody>
          <a:bodyPr/>
          <a:lstStyle/>
          <a:p>
            <a:r>
              <a:rPr lang="en-US" dirty="0"/>
              <a:t>www.geodesignhub.com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70"/>
          </p:nvPr>
        </p:nvSpPr>
        <p:spPr/>
        <p:txBody>
          <a:bodyPr/>
          <a:lstStyle/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4" name="Oval 43"/>
          <p:cNvSpPr>
            <a:spLocks noChangeAspect="1"/>
          </p:cNvSpPr>
          <p:nvPr userDrawn="1"/>
        </p:nvSpPr>
        <p:spPr>
          <a:xfrm>
            <a:off x="1276641" y="3839155"/>
            <a:ext cx="144038" cy="144000"/>
          </a:xfrm>
          <a:prstGeom prst="ellipse">
            <a:avLst/>
          </a:prstGeom>
          <a:noFill/>
          <a:ln w="285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Open Sans Light"/>
              <a:cs typeface="Open Sans Light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10741562" y="3787847"/>
            <a:ext cx="240063" cy="24000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Open Sans Light"/>
              <a:cs typeface="Open Sans Light"/>
            </a:endParaRPr>
          </a:p>
        </p:txBody>
      </p:sp>
      <p:sp>
        <p:nvSpPr>
          <p:cNvPr id="46" name="Oval 45"/>
          <p:cNvSpPr>
            <a:spLocks noChangeAspect="1"/>
          </p:cNvSpPr>
          <p:nvPr userDrawn="1"/>
        </p:nvSpPr>
        <p:spPr>
          <a:xfrm>
            <a:off x="10789574" y="3835847"/>
            <a:ext cx="144038" cy="144000"/>
          </a:xfrm>
          <a:prstGeom prst="ellipse">
            <a:avLst/>
          </a:prstGeom>
          <a:noFill/>
          <a:ln w="285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Open Sans Light"/>
              <a:cs typeface="Open Sans Light"/>
            </a:endParaRP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71"/>
          </p:nvPr>
        </p:nvSpPr>
        <p:spPr>
          <a:xfrm>
            <a:off x="2688529" y="4444239"/>
            <a:ext cx="1920500" cy="237575"/>
          </a:xfrm>
        </p:spPr>
        <p:txBody>
          <a:bodyPr lIns="0" rIns="0" bIns="0" anchor="t" anchorCtr="0">
            <a:normAutofit/>
          </a:bodyPr>
          <a:lstStyle>
            <a:lvl1pPr>
              <a:lnSpc>
                <a:spcPct val="75000"/>
              </a:lnSpc>
              <a:spcBef>
                <a:spcPts val="800"/>
              </a:spcBef>
              <a:defRPr sz="1600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72"/>
          </p:nvPr>
        </p:nvSpPr>
        <p:spPr>
          <a:xfrm>
            <a:off x="2688529" y="4685716"/>
            <a:ext cx="1920500" cy="672000"/>
          </a:xfrm>
        </p:spPr>
        <p:txBody>
          <a:bodyPr lIns="0" rIns="0">
            <a:normAutofit/>
          </a:bodyPr>
          <a:lstStyle>
            <a:lvl1pPr>
              <a:defRPr sz="1067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73"/>
          </p:nvPr>
        </p:nvSpPr>
        <p:spPr>
          <a:xfrm>
            <a:off x="6064708" y="4444239"/>
            <a:ext cx="1920500" cy="237575"/>
          </a:xfrm>
        </p:spPr>
        <p:txBody>
          <a:bodyPr lIns="0" rIns="0" bIns="0" anchor="t" anchorCtr="0">
            <a:normAutofit/>
          </a:bodyPr>
          <a:lstStyle>
            <a:lvl1pPr>
              <a:lnSpc>
                <a:spcPct val="75000"/>
              </a:lnSpc>
              <a:spcBef>
                <a:spcPts val="800"/>
              </a:spcBef>
              <a:defRPr sz="1600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74"/>
          </p:nvPr>
        </p:nvSpPr>
        <p:spPr>
          <a:xfrm>
            <a:off x="6064708" y="4685716"/>
            <a:ext cx="1920500" cy="672000"/>
          </a:xfrm>
        </p:spPr>
        <p:txBody>
          <a:bodyPr lIns="0" rIns="0">
            <a:normAutofit/>
          </a:bodyPr>
          <a:lstStyle>
            <a:lvl1pPr>
              <a:defRPr sz="1067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75"/>
          </p:nvPr>
        </p:nvSpPr>
        <p:spPr>
          <a:xfrm>
            <a:off x="8749043" y="4437671"/>
            <a:ext cx="1920500" cy="237575"/>
          </a:xfrm>
        </p:spPr>
        <p:txBody>
          <a:bodyPr lIns="0" rIns="0" bIns="0" anchor="t" anchorCtr="0">
            <a:normAutofit/>
          </a:bodyPr>
          <a:lstStyle>
            <a:lvl1pPr algn="r">
              <a:lnSpc>
                <a:spcPct val="75000"/>
              </a:lnSpc>
              <a:spcBef>
                <a:spcPts val="800"/>
              </a:spcBef>
              <a:defRPr sz="1600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76"/>
          </p:nvPr>
        </p:nvSpPr>
        <p:spPr>
          <a:xfrm>
            <a:off x="8749043" y="4679148"/>
            <a:ext cx="1920500" cy="672000"/>
          </a:xfrm>
        </p:spPr>
        <p:txBody>
          <a:bodyPr lIns="0" rIns="0">
            <a:normAutofit/>
          </a:bodyPr>
          <a:lstStyle>
            <a:lvl1pPr algn="r">
              <a:defRPr sz="1067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461707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30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roc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0" y="3438927"/>
            <a:ext cx="12195175" cy="0"/>
          </a:xfrm>
          <a:prstGeom prst="line">
            <a:avLst/>
          </a:prstGeom>
          <a:ln w="28575" cmpd="sng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523013" y="1512009"/>
            <a:ext cx="0" cy="1343993"/>
          </a:xfrm>
          <a:prstGeom prst="line">
            <a:avLst/>
          </a:prstGeom>
          <a:ln w="19050" cmpd="sng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0672162" y="4014926"/>
            <a:ext cx="0" cy="1343991"/>
          </a:xfrm>
          <a:prstGeom prst="line">
            <a:avLst/>
          </a:prstGeom>
          <a:ln w="19050" cmpd="sng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39"/>
          </p:nvPr>
        </p:nvSpPr>
        <p:spPr>
          <a:xfrm>
            <a:off x="1709912" y="1519117"/>
            <a:ext cx="2304597" cy="333575"/>
          </a:xfrm>
        </p:spPr>
        <p:txBody>
          <a:bodyPr lIns="0" rIns="0" bIns="0" anchor="t" anchorCtr="0">
            <a:normAutofit/>
          </a:bodyPr>
          <a:lstStyle>
            <a:lvl1pPr>
              <a:lnSpc>
                <a:spcPct val="75000"/>
              </a:lnSpc>
              <a:spcBef>
                <a:spcPts val="800"/>
              </a:spcBef>
              <a:defRPr sz="2133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1709911" y="1867175"/>
            <a:ext cx="2304597" cy="768000"/>
          </a:xfrm>
        </p:spPr>
        <p:txBody>
          <a:bodyPr lIns="0" rIns="0">
            <a:normAutofit/>
          </a:bodyPr>
          <a:lstStyle>
            <a:lvl1pPr>
              <a:defRPr sz="1333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75"/>
          </p:nvPr>
        </p:nvSpPr>
        <p:spPr>
          <a:xfrm>
            <a:off x="8217917" y="4236942"/>
            <a:ext cx="2304599" cy="333573"/>
          </a:xfrm>
        </p:spPr>
        <p:txBody>
          <a:bodyPr lIns="0" rIns="0" bIns="0" anchor="t" anchorCtr="0">
            <a:normAutofit/>
          </a:bodyPr>
          <a:lstStyle>
            <a:lvl1pPr algn="r">
              <a:lnSpc>
                <a:spcPct val="75000"/>
              </a:lnSpc>
              <a:spcBef>
                <a:spcPts val="800"/>
              </a:spcBef>
              <a:defRPr sz="2133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76"/>
          </p:nvPr>
        </p:nvSpPr>
        <p:spPr>
          <a:xfrm>
            <a:off x="8217917" y="4568765"/>
            <a:ext cx="2304599" cy="768000"/>
          </a:xfrm>
        </p:spPr>
        <p:txBody>
          <a:bodyPr lIns="0" rIns="0">
            <a:normAutofit/>
          </a:bodyPr>
          <a:lstStyle>
            <a:lvl1pPr algn="r">
              <a:defRPr sz="1333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4" name="Rectangle 73"/>
          <p:cNvSpPr>
            <a:spLocks noChangeAspect="1"/>
          </p:cNvSpPr>
          <p:nvPr userDrawn="1"/>
        </p:nvSpPr>
        <p:spPr>
          <a:xfrm>
            <a:off x="946864" y="2856002"/>
            <a:ext cx="1152297" cy="1151997"/>
          </a:xfrm>
          <a:prstGeom prst="rect">
            <a:avLst/>
          </a:prstGeom>
          <a:solidFill>
            <a:schemeClr val="bg1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5" name="Rectangle 74"/>
          <p:cNvSpPr>
            <a:spLocks noChangeAspect="1"/>
          </p:cNvSpPr>
          <p:nvPr userDrawn="1"/>
        </p:nvSpPr>
        <p:spPr>
          <a:xfrm>
            <a:off x="3992888" y="2856002"/>
            <a:ext cx="1152297" cy="1151997"/>
          </a:xfrm>
          <a:prstGeom prst="rect">
            <a:avLst/>
          </a:prstGeom>
          <a:solidFill>
            <a:schemeClr val="bg1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7" name="Rectangle 76"/>
          <p:cNvSpPr>
            <a:spLocks noChangeAspect="1"/>
          </p:cNvSpPr>
          <p:nvPr userDrawn="1"/>
        </p:nvSpPr>
        <p:spPr>
          <a:xfrm>
            <a:off x="7049990" y="2862928"/>
            <a:ext cx="1152297" cy="1151997"/>
          </a:xfrm>
          <a:prstGeom prst="rect">
            <a:avLst/>
          </a:prstGeom>
          <a:solidFill>
            <a:schemeClr val="bg1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0" name="Rectangle 79"/>
          <p:cNvSpPr>
            <a:spLocks noChangeAspect="1"/>
          </p:cNvSpPr>
          <p:nvPr userDrawn="1"/>
        </p:nvSpPr>
        <p:spPr>
          <a:xfrm>
            <a:off x="10096014" y="2862928"/>
            <a:ext cx="1152297" cy="1151997"/>
          </a:xfrm>
          <a:prstGeom prst="rect">
            <a:avLst/>
          </a:prstGeom>
          <a:solidFill>
            <a:schemeClr val="bg1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7626139" y="1512009"/>
            <a:ext cx="0" cy="1343993"/>
          </a:xfrm>
          <a:prstGeom prst="line">
            <a:avLst/>
          </a:prstGeom>
          <a:ln w="19050" cmpd="sng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 Placeholder 3"/>
          <p:cNvSpPr>
            <a:spLocks noGrp="1"/>
          </p:cNvSpPr>
          <p:nvPr>
            <p:ph type="body" sz="quarter" idx="79"/>
          </p:nvPr>
        </p:nvSpPr>
        <p:spPr>
          <a:xfrm>
            <a:off x="7813038" y="1519117"/>
            <a:ext cx="2304597" cy="333575"/>
          </a:xfrm>
        </p:spPr>
        <p:txBody>
          <a:bodyPr lIns="0" rIns="0" bIns="0" anchor="t" anchorCtr="0">
            <a:normAutofit/>
          </a:bodyPr>
          <a:lstStyle>
            <a:lvl1pPr>
              <a:lnSpc>
                <a:spcPct val="75000"/>
              </a:lnSpc>
              <a:spcBef>
                <a:spcPts val="800"/>
              </a:spcBef>
              <a:defRPr sz="2133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7" name="Text Placeholder 3"/>
          <p:cNvSpPr>
            <a:spLocks noGrp="1"/>
          </p:cNvSpPr>
          <p:nvPr>
            <p:ph type="body" sz="quarter" idx="80"/>
          </p:nvPr>
        </p:nvSpPr>
        <p:spPr>
          <a:xfrm>
            <a:off x="7813037" y="1867175"/>
            <a:ext cx="2304597" cy="768000"/>
          </a:xfrm>
        </p:spPr>
        <p:txBody>
          <a:bodyPr lIns="0" rIns="0">
            <a:normAutofit/>
          </a:bodyPr>
          <a:lstStyle>
            <a:lvl1pPr>
              <a:defRPr sz="1333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88" name="Straight Connector 87"/>
          <p:cNvCxnSpPr/>
          <p:nvPr userDrawn="1"/>
        </p:nvCxnSpPr>
        <p:spPr>
          <a:xfrm>
            <a:off x="4569036" y="4014926"/>
            <a:ext cx="0" cy="1343991"/>
          </a:xfrm>
          <a:prstGeom prst="line">
            <a:avLst/>
          </a:prstGeom>
          <a:ln w="19050" cmpd="sng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3"/>
          <p:cNvSpPr>
            <a:spLocks noGrp="1"/>
          </p:cNvSpPr>
          <p:nvPr>
            <p:ph type="body" sz="quarter" idx="81"/>
          </p:nvPr>
        </p:nvSpPr>
        <p:spPr>
          <a:xfrm>
            <a:off x="2114791" y="4236942"/>
            <a:ext cx="2304599" cy="333573"/>
          </a:xfrm>
        </p:spPr>
        <p:txBody>
          <a:bodyPr lIns="0" rIns="0" bIns="0" anchor="t" anchorCtr="0">
            <a:normAutofit/>
          </a:bodyPr>
          <a:lstStyle>
            <a:lvl1pPr algn="r">
              <a:lnSpc>
                <a:spcPct val="75000"/>
              </a:lnSpc>
              <a:spcBef>
                <a:spcPts val="800"/>
              </a:spcBef>
              <a:defRPr sz="2133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0" name="Text Placeholder 3"/>
          <p:cNvSpPr>
            <a:spLocks noGrp="1"/>
          </p:cNvSpPr>
          <p:nvPr>
            <p:ph type="body" sz="quarter" idx="82"/>
          </p:nvPr>
        </p:nvSpPr>
        <p:spPr>
          <a:xfrm>
            <a:off x="2114791" y="4568765"/>
            <a:ext cx="2304599" cy="768000"/>
          </a:xfrm>
        </p:spPr>
        <p:txBody>
          <a:bodyPr lIns="0" rIns="0">
            <a:normAutofit/>
          </a:bodyPr>
          <a:lstStyle>
            <a:lvl1pPr algn="r">
              <a:defRPr sz="1333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83" hasCustomPrompt="1"/>
          </p:nvPr>
        </p:nvSpPr>
        <p:spPr>
          <a:xfrm>
            <a:off x="1199195" y="3108267"/>
            <a:ext cx="672175" cy="672000"/>
          </a:xfrm>
        </p:spPr>
        <p:txBody>
          <a:bodyPr lIns="0">
            <a:normAutofit/>
          </a:bodyPr>
          <a:lstStyle>
            <a:lvl1pPr algn="ctr">
              <a:defRPr sz="1067"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84" hasCustomPrompt="1"/>
          </p:nvPr>
        </p:nvSpPr>
        <p:spPr>
          <a:xfrm>
            <a:off x="4245219" y="3108267"/>
            <a:ext cx="672175" cy="672000"/>
          </a:xfrm>
        </p:spPr>
        <p:txBody>
          <a:bodyPr lIns="0">
            <a:normAutofit/>
          </a:bodyPr>
          <a:lstStyle>
            <a:lvl1pPr algn="ctr">
              <a:defRPr sz="1067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2"/>
          <p:cNvSpPr>
            <a:spLocks noGrp="1" noChangeAspect="1"/>
          </p:cNvSpPr>
          <p:nvPr>
            <p:ph type="pic" sz="quarter" idx="85" hasCustomPrompt="1"/>
          </p:nvPr>
        </p:nvSpPr>
        <p:spPr>
          <a:xfrm>
            <a:off x="10336075" y="3108267"/>
            <a:ext cx="672175" cy="672000"/>
          </a:xfrm>
        </p:spPr>
        <p:txBody>
          <a:bodyPr lIns="0">
            <a:normAutofit/>
          </a:bodyPr>
          <a:lstStyle>
            <a:lvl1pPr algn="ctr">
              <a:defRPr sz="1067"/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86" hasCustomPrompt="1"/>
          </p:nvPr>
        </p:nvSpPr>
        <p:spPr>
          <a:xfrm>
            <a:off x="7279895" y="3108267"/>
            <a:ext cx="672175" cy="672000"/>
          </a:xfrm>
        </p:spPr>
        <p:txBody>
          <a:bodyPr lIns="0">
            <a:normAutofit/>
          </a:bodyPr>
          <a:lstStyle>
            <a:lvl1pPr algn="ctr">
              <a:defRPr sz="1067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39557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/>
          </p:cNvSpPr>
          <p:nvPr userDrawn="1"/>
        </p:nvSpPr>
        <p:spPr>
          <a:xfrm>
            <a:off x="0" y="4126800"/>
            <a:ext cx="12195175" cy="2731200"/>
          </a:xfrm>
          <a:prstGeom prst="rect">
            <a:avLst/>
          </a:prstGeom>
          <a:solidFill>
            <a:schemeClr val="bg1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68"/>
          </p:nvPr>
        </p:nvSpPr>
        <p:spPr>
          <a:xfrm>
            <a:off x="820714" y="4894798"/>
            <a:ext cx="10562750" cy="1296001"/>
          </a:xfrm>
        </p:spPr>
        <p:txBody>
          <a:bodyPr lIns="72000" tIns="93600" rIns="72000">
            <a:normAutofit/>
          </a:bodyPr>
          <a:lstStyle>
            <a:lvl1pPr>
              <a:defRPr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69"/>
          </p:nvPr>
        </p:nvSpPr>
        <p:spPr>
          <a:xfrm>
            <a:off x="816213" y="4126800"/>
            <a:ext cx="10562750" cy="767997"/>
          </a:xfrm>
        </p:spPr>
        <p:txBody>
          <a:bodyPr lIns="72000" tIns="0" rIns="432000" bIns="0" anchor="b" anchorCtr="0">
            <a:noAutofit/>
          </a:bodyPr>
          <a:lstStyle>
            <a:lvl1pPr>
              <a:defRPr sz="2667" b="0" i="0">
                <a:solidFill>
                  <a:schemeClr val="tx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Oval 28"/>
          <p:cNvSpPr>
            <a:spLocks noChangeAspect="1"/>
          </p:cNvSpPr>
          <p:nvPr userDrawn="1"/>
        </p:nvSpPr>
        <p:spPr>
          <a:xfrm>
            <a:off x="1363554" y="831565"/>
            <a:ext cx="1536400" cy="1536000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Picture Placeholder 19"/>
          <p:cNvSpPr>
            <a:spLocks noGrp="1" noChangeAspect="1"/>
          </p:cNvSpPr>
          <p:nvPr>
            <p:ph type="pic" sz="quarter" idx="82" hasCustomPrompt="1"/>
          </p:nvPr>
        </p:nvSpPr>
        <p:spPr>
          <a:xfrm>
            <a:off x="1699643" y="1165983"/>
            <a:ext cx="864224" cy="863999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81" hasCustomPrompt="1"/>
          </p:nvPr>
        </p:nvSpPr>
        <p:spPr>
          <a:xfrm>
            <a:off x="811411" y="2367565"/>
            <a:ext cx="2640688" cy="481635"/>
          </a:xfrm>
        </p:spPr>
        <p:txBody>
          <a:bodyPr lIns="72000" tIns="0" rIns="72000" bIns="46800" anchor="b" anchorCtr="0">
            <a:noAutofit/>
          </a:bodyPr>
          <a:lstStyle>
            <a:lvl1pPr algn="ctr">
              <a:lnSpc>
                <a:spcPct val="85000"/>
              </a:lnSpc>
              <a:defRPr sz="1867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6"/>
          </p:nvPr>
        </p:nvSpPr>
        <p:spPr>
          <a:xfrm>
            <a:off x="811411" y="2849200"/>
            <a:ext cx="2640688" cy="766357"/>
          </a:xfrm>
        </p:spPr>
        <p:txBody>
          <a:bodyPr lIns="72000" rIns="72000">
            <a:normAutofit/>
          </a:bodyPr>
          <a:lstStyle>
            <a:lvl1pPr algn="ctr"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>
            <a:off x="4004241" y="831565"/>
            <a:ext cx="1536400" cy="1536000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3" name="Picture Placeholder 19"/>
          <p:cNvSpPr>
            <a:spLocks noGrp="1" noChangeAspect="1"/>
          </p:cNvSpPr>
          <p:nvPr>
            <p:ph type="pic" sz="quarter" idx="83" hasCustomPrompt="1"/>
          </p:nvPr>
        </p:nvSpPr>
        <p:spPr>
          <a:xfrm>
            <a:off x="4340331" y="1165983"/>
            <a:ext cx="864224" cy="863999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84" hasCustomPrompt="1"/>
          </p:nvPr>
        </p:nvSpPr>
        <p:spPr>
          <a:xfrm>
            <a:off x="3452099" y="2367565"/>
            <a:ext cx="2640688" cy="481635"/>
          </a:xfrm>
        </p:spPr>
        <p:txBody>
          <a:bodyPr lIns="72000" tIns="0" rIns="72000" bIns="46800" anchor="b" anchorCtr="0">
            <a:noAutofit/>
          </a:bodyPr>
          <a:lstStyle>
            <a:lvl1pPr algn="ctr">
              <a:lnSpc>
                <a:spcPct val="85000"/>
              </a:lnSpc>
              <a:defRPr sz="1867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85"/>
          </p:nvPr>
        </p:nvSpPr>
        <p:spPr>
          <a:xfrm>
            <a:off x="3452099" y="2849200"/>
            <a:ext cx="2640688" cy="766357"/>
          </a:xfrm>
        </p:spPr>
        <p:txBody>
          <a:bodyPr lIns="72000" rIns="72000">
            <a:normAutofit/>
          </a:bodyPr>
          <a:lstStyle>
            <a:lvl1pPr algn="ctr"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6" name="Oval 45"/>
          <p:cNvSpPr>
            <a:spLocks noChangeAspect="1"/>
          </p:cNvSpPr>
          <p:nvPr userDrawn="1"/>
        </p:nvSpPr>
        <p:spPr>
          <a:xfrm>
            <a:off x="6649730" y="831565"/>
            <a:ext cx="1536400" cy="1536000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Picture Placeholder 19"/>
          <p:cNvSpPr>
            <a:spLocks noGrp="1" noChangeAspect="1"/>
          </p:cNvSpPr>
          <p:nvPr>
            <p:ph type="pic" sz="quarter" idx="86" hasCustomPrompt="1"/>
          </p:nvPr>
        </p:nvSpPr>
        <p:spPr>
          <a:xfrm>
            <a:off x="6985819" y="1165983"/>
            <a:ext cx="864224" cy="863999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87" hasCustomPrompt="1"/>
          </p:nvPr>
        </p:nvSpPr>
        <p:spPr>
          <a:xfrm>
            <a:off x="6097587" y="2367565"/>
            <a:ext cx="2640688" cy="481635"/>
          </a:xfrm>
        </p:spPr>
        <p:txBody>
          <a:bodyPr lIns="72000" tIns="0" rIns="72000" bIns="46800" anchor="b" anchorCtr="0">
            <a:noAutofit/>
          </a:bodyPr>
          <a:lstStyle>
            <a:lvl1pPr algn="ctr">
              <a:lnSpc>
                <a:spcPct val="85000"/>
              </a:lnSpc>
              <a:defRPr sz="1867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88"/>
          </p:nvPr>
        </p:nvSpPr>
        <p:spPr>
          <a:xfrm>
            <a:off x="6097587" y="2849200"/>
            <a:ext cx="2640688" cy="766357"/>
          </a:xfrm>
        </p:spPr>
        <p:txBody>
          <a:bodyPr lIns="72000" rIns="72000">
            <a:normAutofit/>
          </a:bodyPr>
          <a:lstStyle>
            <a:lvl1pPr algn="ctr"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0" name="Oval 49"/>
          <p:cNvSpPr>
            <a:spLocks noChangeAspect="1"/>
          </p:cNvSpPr>
          <p:nvPr userDrawn="1"/>
        </p:nvSpPr>
        <p:spPr>
          <a:xfrm>
            <a:off x="9290417" y="831565"/>
            <a:ext cx="1536400" cy="1536000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1" name="Picture Placeholder 19"/>
          <p:cNvSpPr>
            <a:spLocks noGrp="1" noChangeAspect="1"/>
          </p:cNvSpPr>
          <p:nvPr>
            <p:ph type="pic" sz="quarter" idx="89" hasCustomPrompt="1"/>
          </p:nvPr>
        </p:nvSpPr>
        <p:spPr>
          <a:xfrm>
            <a:off x="9626507" y="1165983"/>
            <a:ext cx="864224" cy="863999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90" hasCustomPrompt="1"/>
          </p:nvPr>
        </p:nvSpPr>
        <p:spPr>
          <a:xfrm>
            <a:off x="8738275" y="2367565"/>
            <a:ext cx="2640688" cy="481635"/>
          </a:xfrm>
        </p:spPr>
        <p:txBody>
          <a:bodyPr lIns="72000" tIns="0" rIns="72000" bIns="46800" anchor="b" anchorCtr="0">
            <a:noAutofit/>
          </a:bodyPr>
          <a:lstStyle>
            <a:lvl1pPr algn="ctr">
              <a:lnSpc>
                <a:spcPct val="85000"/>
              </a:lnSpc>
              <a:defRPr sz="1867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91"/>
          </p:nvPr>
        </p:nvSpPr>
        <p:spPr>
          <a:xfrm>
            <a:off x="8738275" y="2849200"/>
            <a:ext cx="2640688" cy="766357"/>
          </a:xfrm>
        </p:spPr>
        <p:txBody>
          <a:bodyPr lIns="72000" rIns="72000">
            <a:normAutofit/>
          </a:bodyPr>
          <a:lstStyle>
            <a:lvl1pPr algn="ctr"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27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/>
          </p:cNvSpPr>
          <p:nvPr userDrawn="1"/>
        </p:nvSpPr>
        <p:spPr>
          <a:xfrm>
            <a:off x="0" y="4126800"/>
            <a:ext cx="12195175" cy="2731200"/>
          </a:xfrm>
          <a:prstGeom prst="rect">
            <a:avLst/>
          </a:prstGeom>
          <a:solidFill>
            <a:schemeClr val="bg1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68"/>
          </p:nvPr>
        </p:nvSpPr>
        <p:spPr>
          <a:xfrm>
            <a:off x="820714" y="4894798"/>
            <a:ext cx="10562750" cy="1296001"/>
          </a:xfrm>
        </p:spPr>
        <p:txBody>
          <a:bodyPr lIns="72000" tIns="93600" rIns="72000">
            <a:normAutofit/>
          </a:bodyPr>
          <a:lstStyle>
            <a:lvl1pPr>
              <a:defRPr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69"/>
          </p:nvPr>
        </p:nvSpPr>
        <p:spPr>
          <a:xfrm>
            <a:off x="816213" y="4126800"/>
            <a:ext cx="10562750" cy="767997"/>
          </a:xfrm>
        </p:spPr>
        <p:txBody>
          <a:bodyPr lIns="72000" tIns="0" rIns="432000" bIns="0" anchor="b" anchorCtr="0">
            <a:noAutofit/>
          </a:bodyPr>
          <a:lstStyle>
            <a:lvl1pPr>
              <a:defRPr sz="2667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816213" y="811201"/>
            <a:ext cx="2635885" cy="1055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452097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50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r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363"/>
            <a:ext cx="4010026" cy="660144"/>
          </a:xfrm>
          <a:solidFill>
            <a:schemeClr val="bg1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A11CE-3484-4EDB-ACAD-248562350B7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04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2277067" y="900472"/>
            <a:ext cx="7641044" cy="2880000"/>
            <a:chOff x="1563642" y="482713"/>
            <a:chExt cx="5729291" cy="2160000"/>
          </a:xfrm>
        </p:grpSpPr>
        <p:sp>
          <p:nvSpPr>
            <p:cNvPr id="29" name="Oval 28"/>
            <p:cNvSpPr>
              <a:spLocks noChangeAspect="1"/>
            </p:cNvSpPr>
            <p:nvPr userDrawn="1"/>
          </p:nvSpPr>
          <p:spPr>
            <a:xfrm>
              <a:off x="1563642" y="482713"/>
              <a:ext cx="2160000" cy="2160000"/>
            </a:xfrm>
            <a:prstGeom prst="ellipse">
              <a:avLst/>
            </a:prstGeom>
            <a:solidFill>
              <a:schemeClr val="accent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 userDrawn="1"/>
          </p:nvSpPr>
          <p:spPr>
            <a:xfrm>
              <a:off x="3390620" y="482713"/>
              <a:ext cx="2160000" cy="2160000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 userDrawn="1"/>
          </p:nvSpPr>
          <p:spPr>
            <a:xfrm>
              <a:off x="5132933" y="482713"/>
              <a:ext cx="2160000" cy="216000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0" name="Text Placeholder 3"/>
          <p:cNvSpPr>
            <a:spLocks noGrp="1"/>
          </p:cNvSpPr>
          <p:nvPr userDrawn="1">
            <p:ph type="body" sz="quarter" idx="81" hasCustomPrompt="1"/>
          </p:nvPr>
        </p:nvSpPr>
        <p:spPr>
          <a:xfrm>
            <a:off x="2277066" y="1683694"/>
            <a:ext cx="2880750" cy="913633"/>
          </a:xfrm>
        </p:spPr>
        <p:txBody>
          <a:bodyPr lIns="144000" tIns="0" rIns="144000" bIns="0" anchor="ctr" anchorCtr="0">
            <a:noAutofit/>
          </a:bodyPr>
          <a:lstStyle>
            <a:lvl1pPr algn="ctr">
              <a:lnSpc>
                <a:spcPct val="85000"/>
              </a:lnSpc>
              <a:defRPr sz="5867" b="1" i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41" name="Text Placeholder 6"/>
          <p:cNvSpPr>
            <a:spLocks noGrp="1"/>
          </p:cNvSpPr>
          <p:nvPr userDrawn="1">
            <p:ph type="body" sz="quarter" idx="66" hasCustomPrompt="1"/>
          </p:nvPr>
        </p:nvSpPr>
        <p:spPr>
          <a:xfrm>
            <a:off x="2277066" y="2598063"/>
            <a:ext cx="2880750" cy="383999"/>
          </a:xfrm>
        </p:spPr>
        <p:txBody>
          <a:bodyPr lIns="144000" rIns="144000" bIns="46800" anchor="ctr" anchorCtr="0">
            <a:noAutofit/>
          </a:bodyPr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3"/>
          <p:cNvSpPr>
            <a:spLocks noGrp="1"/>
          </p:cNvSpPr>
          <p:nvPr userDrawn="1">
            <p:ph type="body" sz="quarter" idx="82" hasCustomPrompt="1"/>
          </p:nvPr>
        </p:nvSpPr>
        <p:spPr>
          <a:xfrm>
            <a:off x="4710321" y="1683694"/>
            <a:ext cx="2880750" cy="913633"/>
          </a:xfrm>
        </p:spPr>
        <p:txBody>
          <a:bodyPr lIns="144000" tIns="0" rIns="144000" bIns="0" anchor="ctr" anchorCtr="0">
            <a:noAutofit/>
          </a:bodyPr>
          <a:lstStyle>
            <a:lvl1pPr algn="ctr">
              <a:lnSpc>
                <a:spcPct val="85000"/>
              </a:lnSpc>
              <a:defRPr sz="5867" b="1" i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22" name="Text Placeholder 6"/>
          <p:cNvSpPr>
            <a:spLocks noGrp="1"/>
          </p:cNvSpPr>
          <p:nvPr userDrawn="1">
            <p:ph type="body" sz="quarter" idx="83" hasCustomPrompt="1"/>
          </p:nvPr>
        </p:nvSpPr>
        <p:spPr>
          <a:xfrm>
            <a:off x="4710321" y="2598063"/>
            <a:ext cx="2880750" cy="383999"/>
          </a:xfrm>
        </p:spPr>
        <p:txBody>
          <a:bodyPr lIns="144000" rIns="144000" bIns="46800" anchor="ctr" anchorCtr="0">
            <a:noAutofit/>
          </a:bodyPr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3"/>
          <p:cNvSpPr>
            <a:spLocks noGrp="1"/>
          </p:cNvSpPr>
          <p:nvPr userDrawn="1">
            <p:ph type="body" sz="quarter" idx="84" hasCustomPrompt="1"/>
          </p:nvPr>
        </p:nvSpPr>
        <p:spPr>
          <a:xfrm>
            <a:off x="7034009" y="1683694"/>
            <a:ext cx="2880750" cy="913633"/>
          </a:xfrm>
        </p:spPr>
        <p:txBody>
          <a:bodyPr lIns="144000" tIns="0" rIns="144000" bIns="0" anchor="ctr" anchorCtr="0">
            <a:noAutofit/>
          </a:bodyPr>
          <a:lstStyle>
            <a:lvl1pPr algn="ctr">
              <a:lnSpc>
                <a:spcPct val="85000"/>
              </a:lnSpc>
              <a:defRPr sz="5867" b="1" i="0">
                <a:solidFill>
                  <a:schemeClr val="bg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24" name="Text Placeholder 6"/>
          <p:cNvSpPr>
            <a:spLocks noGrp="1"/>
          </p:cNvSpPr>
          <p:nvPr userDrawn="1">
            <p:ph type="body" sz="quarter" idx="85" hasCustomPrompt="1"/>
          </p:nvPr>
        </p:nvSpPr>
        <p:spPr>
          <a:xfrm>
            <a:off x="7034009" y="2598063"/>
            <a:ext cx="2880750" cy="383999"/>
          </a:xfrm>
        </p:spPr>
        <p:txBody>
          <a:bodyPr lIns="144000" rIns="144000" bIns="46800" anchor="ctr" anchorCtr="0">
            <a:noAutofit/>
          </a:bodyPr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3"/>
          <p:cNvSpPr>
            <a:spLocks noGrp="1"/>
          </p:cNvSpPr>
          <p:nvPr userDrawn="1">
            <p:ph type="body" sz="quarter" idx="68"/>
          </p:nvPr>
        </p:nvSpPr>
        <p:spPr>
          <a:xfrm>
            <a:off x="820714" y="4894798"/>
            <a:ext cx="10562750" cy="1296001"/>
          </a:xfrm>
        </p:spPr>
        <p:txBody>
          <a:bodyPr lIns="72000" tIns="93600" rIns="72000">
            <a:normAutofit/>
          </a:bodyPr>
          <a:lstStyle>
            <a:lvl1pPr>
              <a:defRPr sz="21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4" name="Text Placeholder 3"/>
          <p:cNvSpPr>
            <a:spLocks noGrp="1"/>
          </p:cNvSpPr>
          <p:nvPr userDrawn="1">
            <p:ph type="body" sz="quarter" idx="69"/>
          </p:nvPr>
        </p:nvSpPr>
        <p:spPr>
          <a:xfrm>
            <a:off x="816213" y="4126800"/>
            <a:ext cx="10562750" cy="767997"/>
          </a:xfrm>
        </p:spPr>
        <p:txBody>
          <a:bodyPr lIns="72000" tIns="0" rIns="432000" bIns="0" anchor="b" anchorCtr="0">
            <a:noAutofit/>
          </a:bodyPr>
          <a:lstStyle>
            <a:lvl1pPr>
              <a:defRPr sz="2667" b="0" i="0">
                <a:solidFill>
                  <a:schemeClr val="tx1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42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1411" y="811202"/>
            <a:ext cx="2640686" cy="1395599"/>
          </a:xfrm>
        </p:spPr>
        <p:txBody>
          <a:bodyPr lIns="144000" rIns="216000">
            <a:noAutofit/>
          </a:bodyPr>
          <a:lstStyle>
            <a:lvl1pPr algn="l">
              <a:lnSpc>
                <a:spcPct val="85000"/>
              </a:lnSpc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11411" y="2206801"/>
            <a:ext cx="2640689" cy="1150735"/>
          </a:xfrm>
        </p:spPr>
        <p:txBody>
          <a:bodyPr lIns="144000" rIns="216000"/>
          <a:lstStyle>
            <a:lvl1pPr algn="r">
              <a:lnSpc>
                <a:spcPct val="75000"/>
              </a:lnSpc>
              <a:defRPr b="0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FFFFFF">
                    <a:alpha val="65000"/>
                  </a:srgbClr>
                </a:solidFill>
              </a:defRPr>
            </a:lvl2pPr>
            <a:lvl3pPr>
              <a:defRPr>
                <a:solidFill>
                  <a:srgbClr val="FFFFFF">
                    <a:alpha val="65000"/>
                  </a:srgbClr>
                </a:solidFill>
              </a:defRPr>
            </a:lvl3pPr>
            <a:lvl4pPr>
              <a:defRPr>
                <a:solidFill>
                  <a:srgbClr val="FFFFFF">
                    <a:alpha val="65000"/>
                  </a:srgbClr>
                </a:solidFill>
              </a:defRPr>
            </a:lvl4pPr>
            <a:lvl5pPr>
              <a:defRPr>
                <a:solidFill>
                  <a:srgbClr val="FFFFFF">
                    <a:alpha val="65000"/>
                  </a:srgbClr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452097" y="811202"/>
            <a:ext cx="2640689" cy="1395599"/>
          </a:xfrm>
        </p:spPr>
        <p:txBody>
          <a:bodyPr lIns="216000" tIns="0" rIns="216000" bIns="0" anchor="b" anchorCtr="0">
            <a:noAutofit/>
          </a:bodyPr>
          <a:lstStyle>
            <a:lvl1pPr algn="l">
              <a:defRPr sz="5333" b="1" i="0">
                <a:solidFill>
                  <a:srgbClr val="09AED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  <a:lvl2pPr>
              <a:defRPr>
                <a:solidFill>
                  <a:srgbClr val="FFFFFF">
                    <a:alpha val="65000"/>
                  </a:srgbClr>
                </a:solidFill>
              </a:defRPr>
            </a:lvl2pPr>
            <a:lvl3pPr>
              <a:defRPr>
                <a:solidFill>
                  <a:srgbClr val="FFFFFF">
                    <a:alpha val="65000"/>
                  </a:srgbClr>
                </a:solidFill>
              </a:defRPr>
            </a:lvl3pPr>
            <a:lvl4pPr>
              <a:defRPr>
                <a:solidFill>
                  <a:srgbClr val="FFFFFF">
                    <a:alpha val="65000"/>
                  </a:srgbClr>
                </a:solidFill>
              </a:defRPr>
            </a:lvl4pPr>
            <a:lvl5pPr>
              <a:defRPr>
                <a:solidFill>
                  <a:srgbClr val="FFFFFF">
                    <a:alpha val="65000"/>
                  </a:srgbClr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452096" y="0"/>
            <a:ext cx="3" cy="2110800"/>
          </a:xfrm>
          <a:prstGeom prst="line">
            <a:avLst/>
          </a:prstGeom>
          <a:ln w="19050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225" y="6289581"/>
            <a:ext cx="3048794" cy="3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86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68"/>
          </p:nvPr>
        </p:nvSpPr>
        <p:spPr/>
        <p:txBody>
          <a:bodyPr/>
          <a:lstStyle/>
          <a:p>
            <a:fld id="{3887A881-D7BF-1D42-ABC1-2E30025F857C}" type="datetime1">
              <a:rPr lang="en-US">
                <a:solidFill>
                  <a:srgbClr val="262626"/>
                </a:solidFill>
              </a:rPr>
              <a:pPr/>
              <a:t>11/15/2023</a:t>
            </a:fld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69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  <a:uFill>
                  <a:solidFill>
                    <a:srgbClr val="00AED1"/>
                  </a:solidFill>
                </a:uFill>
              </a:rPr>
              <a:t>www.geodesignhub.com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70"/>
          </p:nvPr>
        </p:nvSpPr>
        <p:spPr/>
        <p:txBody>
          <a:bodyPr/>
          <a:lstStyle/>
          <a:p>
            <a:fld id="{CBC910F0-C353-604D-A08E-BFAEAE7DA55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81" hasCustomPrompt="1"/>
          </p:nvPr>
        </p:nvSpPr>
        <p:spPr>
          <a:xfrm>
            <a:off x="816214" y="2225895"/>
            <a:ext cx="3366858" cy="625639"/>
          </a:xfrm>
        </p:spPr>
        <p:txBody>
          <a:bodyPr lIns="72000" tIns="0" rIns="72000" bIns="46800" anchor="b" anchorCtr="0">
            <a:noAutofit/>
          </a:bodyPr>
          <a:lstStyle>
            <a:lvl1pPr algn="ctr">
              <a:lnSpc>
                <a:spcPct val="85000"/>
              </a:lnSpc>
              <a:defRPr sz="1867" b="0" i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66"/>
          </p:nvPr>
        </p:nvSpPr>
        <p:spPr>
          <a:xfrm>
            <a:off x="816213" y="2851534"/>
            <a:ext cx="3366859" cy="1150359"/>
          </a:xfrm>
        </p:spPr>
        <p:txBody>
          <a:bodyPr lIns="72000" rIns="72000">
            <a:norm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83" hasCustomPrompt="1"/>
          </p:nvPr>
        </p:nvSpPr>
        <p:spPr>
          <a:xfrm>
            <a:off x="4183076" y="2225895"/>
            <a:ext cx="3592985" cy="625639"/>
          </a:xfrm>
        </p:spPr>
        <p:txBody>
          <a:bodyPr lIns="72000" tIns="0" rIns="72000" bIns="46800" anchor="b" anchorCtr="0">
            <a:noAutofit/>
          </a:bodyPr>
          <a:lstStyle>
            <a:lvl1pPr algn="ctr">
              <a:lnSpc>
                <a:spcPct val="85000"/>
              </a:lnSpc>
              <a:defRPr sz="1867" b="0" i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85" hasCustomPrompt="1"/>
          </p:nvPr>
        </p:nvSpPr>
        <p:spPr>
          <a:xfrm>
            <a:off x="7776063" y="2225895"/>
            <a:ext cx="3834758" cy="625639"/>
          </a:xfrm>
        </p:spPr>
        <p:txBody>
          <a:bodyPr lIns="72000" tIns="0" rIns="72000" bIns="46800" anchor="b" anchorCtr="0">
            <a:noAutofit/>
          </a:bodyPr>
          <a:lstStyle>
            <a:lvl1pPr algn="ctr">
              <a:lnSpc>
                <a:spcPct val="85000"/>
              </a:lnSpc>
              <a:defRPr sz="1867" b="0" i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88"/>
          </p:nvPr>
        </p:nvSpPr>
        <p:spPr>
          <a:xfrm>
            <a:off x="4183076" y="2851534"/>
            <a:ext cx="3592986" cy="1150359"/>
          </a:xfrm>
        </p:spPr>
        <p:txBody>
          <a:bodyPr lIns="72000" rIns="72000">
            <a:norm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89"/>
          </p:nvPr>
        </p:nvSpPr>
        <p:spPr>
          <a:xfrm>
            <a:off x="7776063" y="2851534"/>
            <a:ext cx="3834758" cy="1150359"/>
          </a:xfrm>
        </p:spPr>
        <p:txBody>
          <a:bodyPr lIns="72000" rIns="72000">
            <a:norm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461707" y="811202"/>
            <a:ext cx="2640685" cy="1055997"/>
          </a:xfrm>
        </p:spPr>
        <p:txBody>
          <a:bodyPr tIns="72000" bIns="0" anchor="t" anchorCtr="0"/>
          <a:lstStyle>
            <a:lvl1pPr>
              <a:lnSpc>
                <a:spcPct val="85000"/>
              </a:lnSpc>
              <a:spcBef>
                <a:spcPts val="0"/>
              </a:spcBef>
              <a:defRPr b="0" i="0" baseline="0">
                <a:solidFill>
                  <a:schemeClr val="accent1"/>
                </a:solidFill>
                <a:latin typeface="Source Sans Pro"/>
                <a:cs typeface="Source Sans Pro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91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10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009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592" y="1700811"/>
            <a:ext cx="10946017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582" y="5315697"/>
            <a:ext cx="7329135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" y="1"/>
            <a:ext cx="2614765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41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592" y="1701165"/>
            <a:ext cx="10946017" cy="354243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582" y="5315697"/>
            <a:ext cx="7329135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" y="1"/>
            <a:ext cx="2614765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228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24579" y="1702080"/>
            <a:ext cx="1094685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009BB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24582" y="5315697"/>
            <a:ext cx="718646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" y="1"/>
            <a:ext cx="2614765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92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24595" y="1989289"/>
            <a:ext cx="4427122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24595" y="5438088"/>
            <a:ext cx="4427122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800526" y="180000"/>
            <a:ext cx="6174531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" y="1"/>
            <a:ext cx="2614765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9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009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4592" y="1912269"/>
            <a:ext cx="10946017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223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592" y="318138"/>
            <a:ext cx="10946017" cy="11957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9BB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624582" y="1513938"/>
            <a:ext cx="10946015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153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th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040"/>
            <a:ext cx="4010026" cy="660144"/>
          </a:xfrm>
          <a:solidFill>
            <a:srgbClr val="FFFFFF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B36158-0B86-4047-BC5C-0CCEE65DD1C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5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7905" y="318138"/>
            <a:ext cx="10952692" cy="11957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7919" y="1513938"/>
            <a:ext cx="531882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6251777" y="1513938"/>
            <a:ext cx="531882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15.11.2023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624592" y="5847608"/>
            <a:ext cx="10946017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0" y="5654880"/>
            <a:ext cx="3299259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665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nsi">
    <p:bg>
      <p:bgPr>
        <a:solidFill>
          <a:srgbClr val="009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79282" y="5454200"/>
            <a:ext cx="7174432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282" y="2740334"/>
            <a:ext cx="10636616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29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582" y="318135"/>
            <a:ext cx="1094601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624582" y="1527989"/>
            <a:ext cx="10946015" cy="39892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18221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7"/>
            <a:ext cx="10975658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2"/>
            <a:ext cx="10975658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B821-A8FB-49FA-B4B6-78581E52C554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E7482-A467-4146-A5B0-D61ED4CD84E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32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450" y="4149080"/>
            <a:ext cx="9432925" cy="1512168"/>
          </a:xfrm>
        </p:spPr>
        <p:txBody>
          <a:bodyPr/>
          <a:lstStyle>
            <a:lvl1pPr marL="0" indent="0" algn="l">
              <a:buNone/>
              <a:defRPr sz="3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2449" y="2348880"/>
            <a:ext cx="9433570" cy="1584176"/>
          </a:xfrm>
          <a:noFill/>
        </p:spPr>
        <p:txBody>
          <a:bodyPr wrap="square">
            <a:noAutofit/>
          </a:bodyPr>
          <a:lstStyle>
            <a:lvl1pPr>
              <a:lnSpc>
                <a:spcPct val="90000"/>
              </a:lnSpc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73DA404-E86A-49AA-BCCA-DEA083147E82}" type="datetime1">
              <a:rPr lang="en-GB" smtClean="0"/>
              <a:pPr/>
              <a:t>15/11/2023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16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B10F-F1E2-4D0A-A7BD-7396F2FA4719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orakulmio 6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39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27509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363"/>
            <a:ext cx="4010026" cy="660144"/>
          </a:xfrm>
          <a:solidFill>
            <a:srgbClr val="FFFFFF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5277B-08C8-40E7-A000-0502E7AC911E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78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040"/>
            <a:ext cx="4010026" cy="660144"/>
          </a:xfrm>
          <a:solidFill>
            <a:schemeClr val="bg1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C14D1-A484-4131-A686-BCAD4F3FFA2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505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r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363"/>
            <a:ext cx="4010026" cy="660144"/>
          </a:xfrm>
          <a:solidFill>
            <a:schemeClr val="bg1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A11CE-3484-4EDB-ACAD-248562350B7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2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th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830382"/>
            <a:ext cx="7632700" cy="830997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6000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85150" y="3789040"/>
            <a:ext cx="4010026" cy="660144"/>
          </a:xfrm>
          <a:solidFill>
            <a:srgbClr val="FFFFFF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B36158-0B86-4047-BC5C-0CCEE65DD1C7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8D03B3-944D-4201-B644-3BEB4C8AA74B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86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8D03B3-944D-4201-B644-3BEB4C8AA74B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593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2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86AFF3-D046-4D7A-B211-4735D499F53D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61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3r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9F82E1-A8A4-4F35-B04C-F1804314214E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69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4th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A39ED1-4694-4C7C-B964-14DB1F1F4EB4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99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52450" y="2492376"/>
            <a:ext cx="5401121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1603" y="2492376"/>
            <a:ext cx="5401122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FD05-C180-41EC-A829-15D3477409C8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48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450" y="2060575"/>
            <a:ext cx="5401121" cy="431800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2450" y="2492376"/>
            <a:ext cx="5401121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1603" y="2060575"/>
            <a:ext cx="5401122" cy="431800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41603" y="2492376"/>
            <a:ext cx="5401122" cy="3384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C0C8-CF10-4FC9-A6AB-5748EF13C31C}" type="datetime1">
              <a:rPr lang="en-GB" smtClean="0"/>
              <a:t>15/11/2023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0" name="Suorakulmio 9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51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50" y="2060576"/>
            <a:ext cx="11090275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7738-496B-4B6F-81B0-5BD9A6B8D09D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25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88B2-9B09-4B22-8C4C-6657477B82F9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orakulmio 5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01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95357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1603" y="836712"/>
            <a:ext cx="5401122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B14E65-C1DB-4745-A409-89BADB308729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41603" y="2492375"/>
            <a:ext cx="5401122" cy="33845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62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08146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69395" y="836712"/>
            <a:ext cx="7273330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6EF3-25CB-4E21-A52A-16E08E9F0F78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369395" y="2492375"/>
            <a:ext cx="7273330" cy="338455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266700" indent="-266700">
              <a:buFont typeface="Arial" panose="020B0604020202020204" pitchFamily="34" charset="0"/>
              <a:buChar char="•"/>
              <a:defRPr sz="2000"/>
            </a:lvl2pPr>
            <a:lvl3pPr marL="539750" indent="-273050">
              <a:buFont typeface="Arial" panose="020B0604020202020204" pitchFamily="34" charset="0"/>
              <a:buChar char="–"/>
              <a:defRPr sz="1800"/>
            </a:lvl3pPr>
            <a:lvl4pPr marL="806450" indent="-266700">
              <a:buFont typeface="Arial" panose="020B0604020202020204" pitchFamily="34" charset="0"/>
              <a:buChar char="•"/>
              <a:defRPr sz="1600"/>
            </a:lvl4pPr>
            <a:lvl5pPr marL="1071563" indent="-265113">
              <a:buFont typeface="Arial" panose="020B0604020202020204" pitchFamily="34" charset="0"/>
              <a:buChar char="–"/>
              <a:defRPr/>
            </a:lvl5pPr>
            <a:lvl6pPr marL="1346200" indent="-274638">
              <a:defRPr/>
            </a:lvl6pPr>
            <a:lvl7pPr marL="1612900" indent="-266700">
              <a:defRPr/>
            </a:lvl7pPr>
            <a:lvl8pPr marL="1878013" indent="-265113">
              <a:defRPr/>
            </a:lvl8pPr>
            <a:lvl9pPr marL="2152650" indent="-274638"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710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2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86AFF3-D046-4D7A-B211-4735D499F53D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75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95357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926B0DC-45AC-4ACE-B49D-291E68B7121C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41603" y="2060575"/>
            <a:ext cx="5401122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41603" y="836712"/>
            <a:ext cx="5401122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05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081462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0597EDA-F37C-4B9A-8283-E8FBE7796917}" type="datetime1">
              <a:rPr lang="en-GB" smtClean="0"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369395" y="2060575"/>
            <a:ext cx="7273330" cy="381635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266700" indent="-266700">
              <a:buFont typeface="Arial" panose="020B0604020202020204" pitchFamily="34" charset="0"/>
              <a:buChar char="•"/>
              <a:defRPr sz="2000"/>
            </a:lvl2pPr>
            <a:lvl3pPr marL="539750" indent="-273050">
              <a:buFont typeface="Arial" panose="020B0604020202020204" pitchFamily="34" charset="0"/>
              <a:buChar char="–"/>
              <a:defRPr sz="1800"/>
            </a:lvl3pPr>
            <a:lvl4pPr marL="806450" indent="-266700">
              <a:buFont typeface="Arial" panose="020B0604020202020204" pitchFamily="34" charset="0"/>
              <a:buChar char="•"/>
              <a:defRPr sz="1600"/>
            </a:lvl4pPr>
            <a:lvl5pPr marL="1071563" indent="-265113">
              <a:buFont typeface="Arial" panose="020B0604020202020204" pitchFamily="34" charset="0"/>
              <a:buChar char="–"/>
              <a:defRPr/>
            </a:lvl5pPr>
            <a:lvl6pPr marL="1346200" indent="-274638">
              <a:defRPr/>
            </a:lvl6pPr>
            <a:lvl7pPr marL="1612900" indent="-266700">
              <a:defRPr/>
            </a:lvl7pPr>
            <a:lvl8pPr marL="1878013" indent="-265113">
              <a:defRPr/>
            </a:lvl8pPr>
            <a:lvl9pPr marL="2152650" indent="-274638"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369395" y="836712"/>
            <a:ext cx="7273330" cy="609398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9" name="Suorakulmio 8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7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AB21-43DD-4332-9EB6-D34931073710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9481963" y="2060576"/>
            <a:ext cx="2713212" cy="381643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2450" y="2060575"/>
            <a:ext cx="8641481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37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097587" y="3429000"/>
            <a:ext cx="6097588" cy="3429000"/>
          </a:xfrm>
          <a:solidFill>
            <a:schemeClr val="accent1"/>
          </a:solidFill>
        </p:spPr>
        <p:txBody>
          <a:bodyPr lIns="396000" tIns="360000" rIns="396000" bIns="360000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  <a:lvl3pPr marL="266700" indent="-266700">
              <a:defRPr sz="1200">
                <a:solidFill>
                  <a:schemeClr val="bg1"/>
                </a:solidFill>
              </a:defRPr>
            </a:lvl3pPr>
            <a:lvl4pPr marL="806450" indent="-266700">
              <a:defRPr>
                <a:solidFill>
                  <a:schemeClr val="bg1"/>
                </a:solidFill>
              </a:defRPr>
            </a:lvl4pPr>
            <a:lvl5pPr marL="1071563" indent="-26511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097587" y="0"/>
            <a:ext cx="6097588" cy="3429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1557338"/>
            <a:ext cx="5401121" cy="1439602"/>
          </a:xfrm>
        </p:spPr>
        <p:txBody>
          <a:bodyPr/>
          <a:lstStyle>
            <a:lvl1pPr>
              <a:defRPr sz="1400" b="1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3B2B2"/>
                </a:solidFill>
              </a:defRPr>
            </a:lvl1pPr>
          </a:lstStyle>
          <a:p>
            <a:fld id="{11097241-3A2B-4C44-A5F3-B8320F2D1A09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52450" y="3140960"/>
            <a:ext cx="5401084" cy="2735966"/>
          </a:xfrm>
        </p:spPr>
        <p:txBody>
          <a:bodyPr/>
          <a:lstStyle>
            <a:lvl1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sz="1600" b="1">
                <a:solidFill>
                  <a:schemeClr val="accent1"/>
                </a:solidFill>
              </a:defRPr>
            </a:lvl1pPr>
            <a:lvl2pPr marL="0" indent="0">
              <a:buNone/>
              <a:defRPr sz="1400"/>
            </a:lvl2pPr>
            <a:lvl3pPr marL="266700" indent="-266700">
              <a:defRPr sz="1200"/>
            </a:lvl3pPr>
            <a:lvl4pPr marL="539750" indent="-273050">
              <a:defRPr sz="1100"/>
            </a:lvl4pPr>
            <a:lvl5pPr marL="806450" indent="-266700">
              <a:defRPr sz="1100"/>
            </a:lvl5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5401121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47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9FB9-D1F0-45CC-B86C-2171A2B23B12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81238" y="1557338"/>
            <a:ext cx="1871662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15290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7588" y="1557338"/>
            <a:ext cx="1944687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985375" y="1557338"/>
            <a:ext cx="1873250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042275" y="1557338"/>
            <a:ext cx="1943100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3716338"/>
            <a:ext cx="1944688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81238" y="3716338"/>
            <a:ext cx="1871662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152900" y="3716338"/>
            <a:ext cx="1944688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6097588" y="3716338"/>
            <a:ext cx="1944687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985375" y="3716338"/>
            <a:ext cx="1873250" cy="215900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042275" y="3716338"/>
            <a:ext cx="1943100" cy="215900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8" name="Suorakulmio 17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50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hedul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4D20-FFC3-460C-AE62-41D092386603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81238" y="1557338"/>
            <a:ext cx="1871662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152900" y="1557338"/>
            <a:ext cx="1944688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7588" y="1557338"/>
            <a:ext cx="1944687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985375" y="1557338"/>
            <a:ext cx="1873250" cy="215432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042275" y="1557338"/>
            <a:ext cx="1943100" cy="215432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5" name="Suorakulmio 14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08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7738-496B-4B6F-81B0-5BD9A6B8D09D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96837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433821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7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8906580" y="2060575"/>
            <a:ext cx="2663767" cy="3744913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2563" indent="-182563">
              <a:defRPr sz="1800">
                <a:solidFill>
                  <a:schemeClr val="bg1"/>
                </a:solidFill>
              </a:defRPr>
            </a:lvl3pPr>
            <a:lvl4pPr marL="357188" indent="-174625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9750" indent="-182563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88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 userDrawn="1"/>
        </p:nvSpPr>
        <p:spPr bwMode="auto">
          <a:xfrm>
            <a:off x="1200909" y="1052670"/>
            <a:ext cx="9793358" cy="5196538"/>
          </a:xfrm>
          <a:custGeom>
            <a:avLst/>
            <a:gdLst>
              <a:gd name="T0" fmla="*/ 5457 w 6532"/>
              <a:gd name="T1" fmla="*/ 2143 h 3466"/>
              <a:gd name="T2" fmla="*/ 5174 w 6532"/>
              <a:gd name="T3" fmla="*/ 2900 h 3466"/>
              <a:gd name="T4" fmla="*/ 5719 w 6532"/>
              <a:gd name="T5" fmla="*/ 3005 h 3466"/>
              <a:gd name="T6" fmla="*/ 5580 w 6532"/>
              <a:gd name="T7" fmla="*/ 2474 h 3466"/>
              <a:gd name="T8" fmla="*/ 5149 w 6532"/>
              <a:gd name="T9" fmla="*/ 2615 h 3466"/>
              <a:gd name="T10" fmla="*/ 6127 w 6532"/>
              <a:gd name="T11" fmla="*/ 3171 h 3466"/>
              <a:gd name="T12" fmla="*/ 6271 w 6532"/>
              <a:gd name="T13" fmla="*/ 3002 h 3466"/>
              <a:gd name="T14" fmla="*/ 5156 w 6532"/>
              <a:gd name="T15" fmla="*/ 2268 h 3466"/>
              <a:gd name="T16" fmla="*/ 4931 w 6532"/>
              <a:gd name="T17" fmla="*/ 2174 h 3466"/>
              <a:gd name="T18" fmla="*/ 5219 w 6532"/>
              <a:gd name="T19" fmla="*/ 1897 h 3466"/>
              <a:gd name="T20" fmla="*/ 1676 w 6532"/>
              <a:gd name="T21" fmla="*/ 1643 h 3466"/>
              <a:gd name="T22" fmla="*/ 5516 w 6532"/>
              <a:gd name="T23" fmla="*/ 1301 h 3466"/>
              <a:gd name="T24" fmla="*/ 5655 w 6532"/>
              <a:gd name="T25" fmla="*/ 839 h 3466"/>
              <a:gd name="T26" fmla="*/ 3083 w 6532"/>
              <a:gd name="T27" fmla="*/ 842 h 3466"/>
              <a:gd name="T28" fmla="*/ 2705 w 6532"/>
              <a:gd name="T29" fmla="*/ 478 h 3466"/>
              <a:gd name="T30" fmla="*/ 2383 w 6532"/>
              <a:gd name="T31" fmla="*/ 2356 h 3466"/>
              <a:gd name="T32" fmla="*/ 1925 w 6532"/>
              <a:gd name="T33" fmla="*/ 1878 h 3466"/>
              <a:gd name="T34" fmla="*/ 1375 w 6532"/>
              <a:gd name="T35" fmla="*/ 1671 h 3466"/>
              <a:gd name="T36" fmla="*/ 1593 w 6532"/>
              <a:gd name="T37" fmla="*/ 1514 h 3466"/>
              <a:gd name="T38" fmla="*/ 1838 w 6532"/>
              <a:gd name="T39" fmla="*/ 1020 h 3466"/>
              <a:gd name="T40" fmla="*/ 1936 w 6532"/>
              <a:gd name="T41" fmla="*/ 877 h 3466"/>
              <a:gd name="T42" fmla="*/ 1790 w 6532"/>
              <a:gd name="T43" fmla="*/ 562 h 3466"/>
              <a:gd name="T44" fmla="*/ 1334 w 6532"/>
              <a:gd name="T45" fmla="*/ 617 h 3466"/>
              <a:gd name="T46" fmla="*/ 1472 w 6532"/>
              <a:gd name="T47" fmla="*/ 375 h 3466"/>
              <a:gd name="T48" fmla="*/ 1166 w 6532"/>
              <a:gd name="T49" fmla="*/ 344 h 3466"/>
              <a:gd name="T50" fmla="*/ 671 w 6532"/>
              <a:gd name="T51" fmla="*/ 272 h 3466"/>
              <a:gd name="T52" fmla="*/ 107 w 6532"/>
              <a:gd name="T53" fmla="*/ 380 h 3466"/>
              <a:gd name="T54" fmla="*/ 160 w 6532"/>
              <a:gd name="T55" fmla="*/ 693 h 3466"/>
              <a:gd name="T56" fmla="*/ 467 w 6532"/>
              <a:gd name="T57" fmla="*/ 589 h 3466"/>
              <a:gd name="T58" fmla="*/ 733 w 6532"/>
              <a:gd name="T59" fmla="*/ 828 h 3466"/>
              <a:gd name="T60" fmla="*/ 1013 w 6532"/>
              <a:gd name="T61" fmla="*/ 1495 h 3466"/>
              <a:gd name="T62" fmla="*/ 1427 w 6532"/>
              <a:gd name="T63" fmla="*/ 1791 h 3466"/>
              <a:gd name="T64" fmla="*/ 1681 w 6532"/>
              <a:gd name="T65" fmla="*/ 2415 h 3466"/>
              <a:gd name="T66" fmla="*/ 1706 w 6532"/>
              <a:gd name="T67" fmla="*/ 3322 h 3466"/>
              <a:gd name="T68" fmla="*/ 1836 w 6532"/>
              <a:gd name="T69" fmla="*/ 3450 h 3466"/>
              <a:gd name="T70" fmla="*/ 1998 w 6532"/>
              <a:gd name="T71" fmla="*/ 2861 h 3466"/>
              <a:gd name="T72" fmla="*/ 3210 w 6532"/>
              <a:gd name="T73" fmla="*/ 1064 h 3466"/>
              <a:gd name="T74" fmla="*/ 3459 w 6532"/>
              <a:gd name="T75" fmla="*/ 1211 h 3466"/>
              <a:gd name="T76" fmla="*/ 3626 w 6532"/>
              <a:gd name="T77" fmla="*/ 1370 h 3466"/>
              <a:gd name="T78" fmla="*/ 2824 w 6532"/>
              <a:gd name="T79" fmla="*/ 1477 h 3466"/>
              <a:gd name="T80" fmla="*/ 3231 w 6532"/>
              <a:gd name="T81" fmla="*/ 2006 h 3466"/>
              <a:gd name="T82" fmla="*/ 3617 w 6532"/>
              <a:gd name="T83" fmla="*/ 2815 h 3466"/>
              <a:gd name="T84" fmla="*/ 3937 w 6532"/>
              <a:gd name="T85" fmla="*/ 1836 h 3466"/>
              <a:gd name="T86" fmla="*/ 3941 w 6532"/>
              <a:gd name="T87" fmla="*/ 1781 h 3466"/>
              <a:gd name="T88" fmla="*/ 4194 w 6532"/>
              <a:gd name="T89" fmla="*/ 1523 h 3466"/>
              <a:gd name="T90" fmla="*/ 4700 w 6532"/>
              <a:gd name="T91" fmla="*/ 1613 h 3466"/>
              <a:gd name="T92" fmla="*/ 4982 w 6532"/>
              <a:gd name="T93" fmla="*/ 1900 h 3466"/>
              <a:gd name="T94" fmla="*/ 5263 w 6532"/>
              <a:gd name="T95" fmla="*/ 1326 h 3466"/>
              <a:gd name="T96" fmla="*/ 5442 w 6532"/>
              <a:gd name="T97" fmla="*/ 1098 h 3466"/>
              <a:gd name="T98" fmla="*/ 5788 w 6532"/>
              <a:gd name="T99" fmla="*/ 631 h 3466"/>
              <a:gd name="T100" fmla="*/ 5959 w 6532"/>
              <a:gd name="T101" fmla="*/ 847 h 3466"/>
              <a:gd name="T102" fmla="*/ 6395 w 6532"/>
              <a:gd name="T103" fmla="*/ 431 h 3466"/>
              <a:gd name="T104" fmla="*/ 5970 w 6532"/>
              <a:gd name="T105" fmla="*/ 252 h 3466"/>
              <a:gd name="T106" fmla="*/ 5456 w 6532"/>
              <a:gd name="T107" fmla="*/ 251 h 3466"/>
              <a:gd name="T108" fmla="*/ 5023 w 6532"/>
              <a:gd name="T109" fmla="*/ 173 h 3466"/>
              <a:gd name="T110" fmla="*/ 4575 w 6532"/>
              <a:gd name="T111" fmla="*/ 206 h 3466"/>
              <a:gd name="T112" fmla="*/ 4436 w 6532"/>
              <a:gd name="T113" fmla="*/ 341 h 3466"/>
              <a:gd name="T114" fmla="*/ 4078 w 6532"/>
              <a:gd name="T115" fmla="*/ 343 h 3466"/>
              <a:gd name="T116" fmla="*/ 3819 w 6532"/>
              <a:gd name="T117" fmla="*/ 368 h 3466"/>
              <a:gd name="T118" fmla="*/ 3402 w 6532"/>
              <a:gd name="T119" fmla="*/ 304 h 3466"/>
              <a:gd name="T120" fmla="*/ 3175 w 6532"/>
              <a:gd name="T121" fmla="*/ 652 h 3466"/>
              <a:gd name="T122" fmla="*/ 3496 w 6532"/>
              <a:gd name="T123" fmla="*/ 577 h 3466"/>
              <a:gd name="T124" fmla="*/ 3255 w 6532"/>
              <a:gd name="T125" fmla="*/ 669 h 3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532" h="3466">
                <a:moveTo>
                  <a:pt x="5155" y="2007"/>
                </a:moveTo>
                <a:lnTo>
                  <a:pt x="5152" y="2005"/>
                </a:lnTo>
                <a:lnTo>
                  <a:pt x="5150" y="2005"/>
                </a:lnTo>
                <a:lnTo>
                  <a:pt x="5147" y="2010"/>
                </a:lnTo>
                <a:lnTo>
                  <a:pt x="5141" y="2021"/>
                </a:lnTo>
                <a:lnTo>
                  <a:pt x="5136" y="2031"/>
                </a:lnTo>
                <a:lnTo>
                  <a:pt x="5133" y="2036"/>
                </a:lnTo>
                <a:lnTo>
                  <a:pt x="5132" y="2036"/>
                </a:lnTo>
                <a:lnTo>
                  <a:pt x="5130" y="2037"/>
                </a:lnTo>
                <a:lnTo>
                  <a:pt x="5125" y="2036"/>
                </a:lnTo>
                <a:lnTo>
                  <a:pt x="5121" y="2036"/>
                </a:lnTo>
                <a:lnTo>
                  <a:pt x="5117" y="2036"/>
                </a:lnTo>
                <a:lnTo>
                  <a:pt x="5113" y="2037"/>
                </a:lnTo>
                <a:lnTo>
                  <a:pt x="5110" y="2038"/>
                </a:lnTo>
                <a:lnTo>
                  <a:pt x="5107" y="2039"/>
                </a:lnTo>
                <a:lnTo>
                  <a:pt x="5105" y="2041"/>
                </a:lnTo>
                <a:lnTo>
                  <a:pt x="5102" y="2045"/>
                </a:lnTo>
                <a:lnTo>
                  <a:pt x="5100" y="2050"/>
                </a:lnTo>
                <a:lnTo>
                  <a:pt x="5099" y="2055"/>
                </a:lnTo>
                <a:lnTo>
                  <a:pt x="5098" y="2060"/>
                </a:lnTo>
                <a:lnTo>
                  <a:pt x="5098" y="2065"/>
                </a:lnTo>
                <a:lnTo>
                  <a:pt x="5097" y="2069"/>
                </a:lnTo>
                <a:lnTo>
                  <a:pt x="5083" y="2062"/>
                </a:lnTo>
                <a:lnTo>
                  <a:pt x="5069" y="2055"/>
                </a:lnTo>
                <a:lnTo>
                  <a:pt x="5058" y="2073"/>
                </a:lnTo>
                <a:lnTo>
                  <a:pt x="5055" y="2079"/>
                </a:lnTo>
                <a:lnTo>
                  <a:pt x="5054" y="2081"/>
                </a:lnTo>
                <a:lnTo>
                  <a:pt x="5053" y="2084"/>
                </a:lnTo>
                <a:lnTo>
                  <a:pt x="5053" y="2086"/>
                </a:lnTo>
                <a:lnTo>
                  <a:pt x="5054" y="2089"/>
                </a:lnTo>
                <a:lnTo>
                  <a:pt x="5055" y="2096"/>
                </a:lnTo>
                <a:lnTo>
                  <a:pt x="5060" y="2120"/>
                </a:lnTo>
                <a:lnTo>
                  <a:pt x="5062" y="2121"/>
                </a:lnTo>
                <a:lnTo>
                  <a:pt x="5063" y="2121"/>
                </a:lnTo>
                <a:lnTo>
                  <a:pt x="5063" y="2123"/>
                </a:lnTo>
                <a:lnTo>
                  <a:pt x="5063" y="2124"/>
                </a:lnTo>
                <a:lnTo>
                  <a:pt x="5062" y="2127"/>
                </a:lnTo>
                <a:lnTo>
                  <a:pt x="5060" y="2129"/>
                </a:lnTo>
                <a:lnTo>
                  <a:pt x="5063" y="2128"/>
                </a:lnTo>
                <a:lnTo>
                  <a:pt x="5064" y="2128"/>
                </a:lnTo>
                <a:lnTo>
                  <a:pt x="5067" y="2127"/>
                </a:lnTo>
                <a:lnTo>
                  <a:pt x="5072" y="2123"/>
                </a:lnTo>
                <a:lnTo>
                  <a:pt x="5077" y="2143"/>
                </a:lnTo>
                <a:lnTo>
                  <a:pt x="5083" y="2165"/>
                </a:lnTo>
                <a:lnTo>
                  <a:pt x="5090" y="2166"/>
                </a:lnTo>
                <a:lnTo>
                  <a:pt x="5097" y="2166"/>
                </a:lnTo>
                <a:lnTo>
                  <a:pt x="5103" y="2166"/>
                </a:lnTo>
                <a:lnTo>
                  <a:pt x="5106" y="2166"/>
                </a:lnTo>
                <a:lnTo>
                  <a:pt x="5108" y="2165"/>
                </a:lnTo>
                <a:lnTo>
                  <a:pt x="5111" y="2165"/>
                </a:lnTo>
                <a:lnTo>
                  <a:pt x="5111" y="2174"/>
                </a:lnTo>
                <a:lnTo>
                  <a:pt x="5119" y="2175"/>
                </a:lnTo>
                <a:lnTo>
                  <a:pt x="5125" y="2176"/>
                </a:lnTo>
                <a:lnTo>
                  <a:pt x="5131" y="2171"/>
                </a:lnTo>
                <a:lnTo>
                  <a:pt x="5135" y="2170"/>
                </a:lnTo>
                <a:lnTo>
                  <a:pt x="5143" y="2170"/>
                </a:lnTo>
                <a:lnTo>
                  <a:pt x="5153" y="2171"/>
                </a:lnTo>
                <a:lnTo>
                  <a:pt x="5162" y="2176"/>
                </a:lnTo>
                <a:lnTo>
                  <a:pt x="5160" y="2177"/>
                </a:lnTo>
                <a:lnTo>
                  <a:pt x="5160" y="2178"/>
                </a:lnTo>
                <a:lnTo>
                  <a:pt x="5161" y="2180"/>
                </a:lnTo>
                <a:lnTo>
                  <a:pt x="5164" y="2182"/>
                </a:lnTo>
                <a:lnTo>
                  <a:pt x="5170" y="2178"/>
                </a:lnTo>
                <a:lnTo>
                  <a:pt x="5173" y="2175"/>
                </a:lnTo>
                <a:lnTo>
                  <a:pt x="5176" y="2174"/>
                </a:lnTo>
                <a:lnTo>
                  <a:pt x="5177" y="2174"/>
                </a:lnTo>
                <a:lnTo>
                  <a:pt x="5180" y="2174"/>
                </a:lnTo>
                <a:lnTo>
                  <a:pt x="5182" y="2174"/>
                </a:lnTo>
                <a:lnTo>
                  <a:pt x="5184" y="2174"/>
                </a:lnTo>
                <a:lnTo>
                  <a:pt x="5185" y="2172"/>
                </a:lnTo>
                <a:lnTo>
                  <a:pt x="5186" y="2171"/>
                </a:lnTo>
                <a:lnTo>
                  <a:pt x="5187" y="2167"/>
                </a:lnTo>
                <a:lnTo>
                  <a:pt x="5188" y="2163"/>
                </a:lnTo>
                <a:lnTo>
                  <a:pt x="5190" y="2160"/>
                </a:lnTo>
                <a:lnTo>
                  <a:pt x="5192" y="2156"/>
                </a:lnTo>
                <a:lnTo>
                  <a:pt x="5195" y="2151"/>
                </a:lnTo>
                <a:lnTo>
                  <a:pt x="5200" y="2151"/>
                </a:lnTo>
                <a:lnTo>
                  <a:pt x="5204" y="2151"/>
                </a:lnTo>
                <a:lnTo>
                  <a:pt x="5201" y="2142"/>
                </a:lnTo>
                <a:lnTo>
                  <a:pt x="5198" y="2134"/>
                </a:lnTo>
                <a:lnTo>
                  <a:pt x="5202" y="2131"/>
                </a:lnTo>
                <a:lnTo>
                  <a:pt x="5204" y="2129"/>
                </a:lnTo>
                <a:lnTo>
                  <a:pt x="5209" y="2126"/>
                </a:lnTo>
                <a:lnTo>
                  <a:pt x="5210" y="2120"/>
                </a:lnTo>
                <a:lnTo>
                  <a:pt x="5210" y="2109"/>
                </a:lnTo>
                <a:lnTo>
                  <a:pt x="5209" y="2099"/>
                </a:lnTo>
                <a:lnTo>
                  <a:pt x="5209" y="2092"/>
                </a:lnTo>
                <a:lnTo>
                  <a:pt x="5212" y="2090"/>
                </a:lnTo>
                <a:lnTo>
                  <a:pt x="5215" y="2087"/>
                </a:lnTo>
                <a:lnTo>
                  <a:pt x="5218" y="2085"/>
                </a:lnTo>
                <a:lnTo>
                  <a:pt x="5221" y="2084"/>
                </a:lnTo>
                <a:lnTo>
                  <a:pt x="5223" y="2083"/>
                </a:lnTo>
                <a:lnTo>
                  <a:pt x="5226" y="2084"/>
                </a:lnTo>
                <a:lnTo>
                  <a:pt x="5229" y="2084"/>
                </a:lnTo>
                <a:lnTo>
                  <a:pt x="5232" y="2084"/>
                </a:lnTo>
                <a:lnTo>
                  <a:pt x="5231" y="2083"/>
                </a:lnTo>
                <a:lnTo>
                  <a:pt x="5231" y="2082"/>
                </a:lnTo>
                <a:lnTo>
                  <a:pt x="5231" y="2079"/>
                </a:lnTo>
                <a:lnTo>
                  <a:pt x="5230" y="2077"/>
                </a:lnTo>
                <a:lnTo>
                  <a:pt x="5230" y="2076"/>
                </a:lnTo>
                <a:lnTo>
                  <a:pt x="5229" y="2075"/>
                </a:lnTo>
                <a:lnTo>
                  <a:pt x="5225" y="2073"/>
                </a:lnTo>
                <a:lnTo>
                  <a:pt x="5221" y="2072"/>
                </a:lnTo>
                <a:lnTo>
                  <a:pt x="5219" y="2071"/>
                </a:lnTo>
                <a:lnTo>
                  <a:pt x="5217" y="2070"/>
                </a:lnTo>
                <a:lnTo>
                  <a:pt x="5216" y="2068"/>
                </a:lnTo>
                <a:lnTo>
                  <a:pt x="5215" y="2067"/>
                </a:lnTo>
                <a:lnTo>
                  <a:pt x="5214" y="2064"/>
                </a:lnTo>
                <a:lnTo>
                  <a:pt x="5214" y="2061"/>
                </a:lnTo>
                <a:lnTo>
                  <a:pt x="5214" y="2056"/>
                </a:lnTo>
                <a:lnTo>
                  <a:pt x="5215" y="2050"/>
                </a:lnTo>
                <a:lnTo>
                  <a:pt x="5215" y="2047"/>
                </a:lnTo>
                <a:lnTo>
                  <a:pt x="5215" y="2044"/>
                </a:lnTo>
                <a:lnTo>
                  <a:pt x="5213" y="2041"/>
                </a:lnTo>
                <a:lnTo>
                  <a:pt x="5211" y="2038"/>
                </a:lnTo>
                <a:lnTo>
                  <a:pt x="5208" y="2035"/>
                </a:lnTo>
                <a:lnTo>
                  <a:pt x="5207" y="2033"/>
                </a:lnTo>
                <a:lnTo>
                  <a:pt x="5206" y="2030"/>
                </a:lnTo>
                <a:lnTo>
                  <a:pt x="5207" y="2027"/>
                </a:lnTo>
                <a:lnTo>
                  <a:pt x="5208" y="2024"/>
                </a:lnTo>
                <a:lnTo>
                  <a:pt x="5209" y="2024"/>
                </a:lnTo>
                <a:lnTo>
                  <a:pt x="5210" y="2024"/>
                </a:lnTo>
                <a:lnTo>
                  <a:pt x="5210" y="2023"/>
                </a:lnTo>
                <a:lnTo>
                  <a:pt x="5209" y="2022"/>
                </a:lnTo>
                <a:lnTo>
                  <a:pt x="5209" y="2021"/>
                </a:lnTo>
                <a:lnTo>
                  <a:pt x="5210" y="2021"/>
                </a:lnTo>
                <a:lnTo>
                  <a:pt x="5212" y="2022"/>
                </a:lnTo>
                <a:lnTo>
                  <a:pt x="5209" y="2015"/>
                </a:lnTo>
                <a:lnTo>
                  <a:pt x="5207" y="2010"/>
                </a:lnTo>
                <a:lnTo>
                  <a:pt x="5214" y="2010"/>
                </a:lnTo>
                <a:lnTo>
                  <a:pt x="5218" y="2009"/>
                </a:lnTo>
                <a:lnTo>
                  <a:pt x="5221" y="2008"/>
                </a:lnTo>
                <a:lnTo>
                  <a:pt x="5222" y="2006"/>
                </a:lnTo>
                <a:lnTo>
                  <a:pt x="5223" y="2005"/>
                </a:lnTo>
                <a:lnTo>
                  <a:pt x="5225" y="2002"/>
                </a:lnTo>
                <a:lnTo>
                  <a:pt x="5225" y="2000"/>
                </a:lnTo>
                <a:lnTo>
                  <a:pt x="5225" y="1997"/>
                </a:lnTo>
                <a:lnTo>
                  <a:pt x="5223" y="1993"/>
                </a:lnTo>
                <a:lnTo>
                  <a:pt x="5223" y="1992"/>
                </a:lnTo>
                <a:lnTo>
                  <a:pt x="5223" y="1991"/>
                </a:lnTo>
                <a:lnTo>
                  <a:pt x="5225" y="1991"/>
                </a:lnTo>
                <a:lnTo>
                  <a:pt x="5227" y="1992"/>
                </a:lnTo>
                <a:lnTo>
                  <a:pt x="5229" y="1993"/>
                </a:lnTo>
                <a:lnTo>
                  <a:pt x="5230" y="1994"/>
                </a:lnTo>
                <a:lnTo>
                  <a:pt x="5232" y="1994"/>
                </a:lnTo>
                <a:lnTo>
                  <a:pt x="5237" y="1988"/>
                </a:lnTo>
                <a:lnTo>
                  <a:pt x="5240" y="1988"/>
                </a:lnTo>
                <a:lnTo>
                  <a:pt x="5238" y="1985"/>
                </a:lnTo>
                <a:lnTo>
                  <a:pt x="5236" y="1981"/>
                </a:lnTo>
                <a:lnTo>
                  <a:pt x="5234" y="1977"/>
                </a:lnTo>
                <a:lnTo>
                  <a:pt x="5232" y="1974"/>
                </a:lnTo>
                <a:lnTo>
                  <a:pt x="5228" y="1972"/>
                </a:lnTo>
                <a:lnTo>
                  <a:pt x="5224" y="1971"/>
                </a:lnTo>
                <a:lnTo>
                  <a:pt x="5221" y="1970"/>
                </a:lnTo>
                <a:lnTo>
                  <a:pt x="5219" y="1969"/>
                </a:lnTo>
                <a:lnTo>
                  <a:pt x="5218" y="1968"/>
                </a:lnTo>
                <a:lnTo>
                  <a:pt x="5217" y="1967"/>
                </a:lnTo>
                <a:lnTo>
                  <a:pt x="5217" y="1966"/>
                </a:lnTo>
                <a:lnTo>
                  <a:pt x="5217" y="1964"/>
                </a:lnTo>
                <a:lnTo>
                  <a:pt x="5218" y="1963"/>
                </a:lnTo>
                <a:lnTo>
                  <a:pt x="5221" y="1960"/>
                </a:lnTo>
                <a:lnTo>
                  <a:pt x="5214" y="1954"/>
                </a:lnTo>
                <a:lnTo>
                  <a:pt x="5209" y="1951"/>
                </a:lnTo>
                <a:lnTo>
                  <a:pt x="5207" y="1949"/>
                </a:lnTo>
                <a:lnTo>
                  <a:pt x="5204" y="1948"/>
                </a:lnTo>
                <a:lnTo>
                  <a:pt x="5195" y="1946"/>
                </a:lnTo>
                <a:lnTo>
                  <a:pt x="5195" y="1948"/>
                </a:lnTo>
                <a:lnTo>
                  <a:pt x="5195" y="1951"/>
                </a:lnTo>
                <a:lnTo>
                  <a:pt x="5196" y="1954"/>
                </a:lnTo>
                <a:lnTo>
                  <a:pt x="5195" y="1957"/>
                </a:lnTo>
                <a:lnTo>
                  <a:pt x="5190" y="1960"/>
                </a:lnTo>
                <a:lnTo>
                  <a:pt x="5183" y="1969"/>
                </a:lnTo>
                <a:lnTo>
                  <a:pt x="5179" y="1976"/>
                </a:lnTo>
                <a:lnTo>
                  <a:pt x="5178" y="1980"/>
                </a:lnTo>
                <a:lnTo>
                  <a:pt x="5178" y="1984"/>
                </a:lnTo>
                <a:lnTo>
                  <a:pt x="5178" y="1988"/>
                </a:lnTo>
                <a:lnTo>
                  <a:pt x="5178" y="1994"/>
                </a:lnTo>
                <a:lnTo>
                  <a:pt x="5175" y="1995"/>
                </a:lnTo>
                <a:lnTo>
                  <a:pt x="5171" y="1995"/>
                </a:lnTo>
                <a:lnTo>
                  <a:pt x="5168" y="1995"/>
                </a:lnTo>
                <a:lnTo>
                  <a:pt x="5164" y="1996"/>
                </a:lnTo>
                <a:lnTo>
                  <a:pt x="5164" y="1997"/>
                </a:lnTo>
                <a:lnTo>
                  <a:pt x="5163" y="1998"/>
                </a:lnTo>
                <a:lnTo>
                  <a:pt x="5163" y="2001"/>
                </a:lnTo>
                <a:lnTo>
                  <a:pt x="5162" y="2003"/>
                </a:lnTo>
                <a:lnTo>
                  <a:pt x="5162" y="2005"/>
                </a:lnTo>
                <a:lnTo>
                  <a:pt x="5161" y="2005"/>
                </a:lnTo>
                <a:lnTo>
                  <a:pt x="5160" y="2005"/>
                </a:lnTo>
                <a:lnTo>
                  <a:pt x="5159" y="2005"/>
                </a:lnTo>
                <a:lnTo>
                  <a:pt x="5157" y="2004"/>
                </a:lnTo>
                <a:lnTo>
                  <a:pt x="5157" y="2005"/>
                </a:lnTo>
                <a:lnTo>
                  <a:pt x="5156" y="2005"/>
                </a:lnTo>
                <a:lnTo>
                  <a:pt x="5155" y="2007"/>
                </a:lnTo>
                <a:close/>
                <a:moveTo>
                  <a:pt x="5628" y="2167"/>
                </a:moveTo>
                <a:lnTo>
                  <a:pt x="5627" y="2166"/>
                </a:lnTo>
                <a:lnTo>
                  <a:pt x="5627" y="2164"/>
                </a:lnTo>
                <a:lnTo>
                  <a:pt x="5627" y="2163"/>
                </a:lnTo>
                <a:lnTo>
                  <a:pt x="5626" y="2162"/>
                </a:lnTo>
                <a:lnTo>
                  <a:pt x="5623" y="2162"/>
                </a:lnTo>
                <a:lnTo>
                  <a:pt x="5621" y="2162"/>
                </a:lnTo>
                <a:lnTo>
                  <a:pt x="5616" y="2162"/>
                </a:lnTo>
                <a:lnTo>
                  <a:pt x="5611" y="2163"/>
                </a:lnTo>
                <a:lnTo>
                  <a:pt x="5608" y="2163"/>
                </a:lnTo>
                <a:lnTo>
                  <a:pt x="5606" y="2162"/>
                </a:lnTo>
                <a:lnTo>
                  <a:pt x="5602" y="2161"/>
                </a:lnTo>
                <a:lnTo>
                  <a:pt x="5598" y="2158"/>
                </a:lnTo>
                <a:lnTo>
                  <a:pt x="5590" y="2151"/>
                </a:lnTo>
                <a:lnTo>
                  <a:pt x="5585" y="2148"/>
                </a:lnTo>
                <a:lnTo>
                  <a:pt x="5580" y="2146"/>
                </a:lnTo>
                <a:lnTo>
                  <a:pt x="5575" y="2145"/>
                </a:lnTo>
                <a:lnTo>
                  <a:pt x="5572" y="2145"/>
                </a:lnTo>
                <a:lnTo>
                  <a:pt x="5569" y="2145"/>
                </a:lnTo>
                <a:lnTo>
                  <a:pt x="5568" y="2146"/>
                </a:lnTo>
                <a:lnTo>
                  <a:pt x="5567" y="2147"/>
                </a:lnTo>
                <a:lnTo>
                  <a:pt x="5566" y="2151"/>
                </a:lnTo>
                <a:lnTo>
                  <a:pt x="5565" y="2154"/>
                </a:lnTo>
                <a:lnTo>
                  <a:pt x="5564" y="2157"/>
                </a:lnTo>
                <a:lnTo>
                  <a:pt x="5562" y="2158"/>
                </a:lnTo>
                <a:lnTo>
                  <a:pt x="5560" y="2159"/>
                </a:lnTo>
                <a:lnTo>
                  <a:pt x="5556" y="2159"/>
                </a:lnTo>
                <a:lnTo>
                  <a:pt x="5553" y="2160"/>
                </a:lnTo>
                <a:lnTo>
                  <a:pt x="5551" y="2161"/>
                </a:lnTo>
                <a:lnTo>
                  <a:pt x="5550" y="2162"/>
                </a:lnTo>
                <a:lnTo>
                  <a:pt x="5548" y="2165"/>
                </a:lnTo>
                <a:lnTo>
                  <a:pt x="5547" y="2170"/>
                </a:lnTo>
                <a:lnTo>
                  <a:pt x="5546" y="2174"/>
                </a:lnTo>
                <a:lnTo>
                  <a:pt x="5544" y="2176"/>
                </a:lnTo>
                <a:lnTo>
                  <a:pt x="5542" y="2177"/>
                </a:lnTo>
                <a:lnTo>
                  <a:pt x="5540" y="2178"/>
                </a:lnTo>
                <a:lnTo>
                  <a:pt x="5536" y="2178"/>
                </a:lnTo>
                <a:lnTo>
                  <a:pt x="5532" y="2178"/>
                </a:lnTo>
                <a:lnTo>
                  <a:pt x="5530" y="2178"/>
                </a:lnTo>
                <a:lnTo>
                  <a:pt x="5527" y="2179"/>
                </a:lnTo>
                <a:lnTo>
                  <a:pt x="5525" y="2175"/>
                </a:lnTo>
                <a:lnTo>
                  <a:pt x="5524" y="2171"/>
                </a:lnTo>
                <a:lnTo>
                  <a:pt x="5522" y="2162"/>
                </a:lnTo>
                <a:lnTo>
                  <a:pt x="5518" y="2165"/>
                </a:lnTo>
                <a:lnTo>
                  <a:pt x="5515" y="2166"/>
                </a:lnTo>
                <a:lnTo>
                  <a:pt x="5514" y="2166"/>
                </a:lnTo>
                <a:lnTo>
                  <a:pt x="5513" y="2165"/>
                </a:lnTo>
                <a:lnTo>
                  <a:pt x="5512" y="2161"/>
                </a:lnTo>
                <a:lnTo>
                  <a:pt x="5512" y="2156"/>
                </a:lnTo>
                <a:lnTo>
                  <a:pt x="5512" y="2151"/>
                </a:lnTo>
                <a:lnTo>
                  <a:pt x="5512" y="2146"/>
                </a:lnTo>
                <a:lnTo>
                  <a:pt x="5513" y="2135"/>
                </a:lnTo>
                <a:lnTo>
                  <a:pt x="5513" y="2126"/>
                </a:lnTo>
                <a:lnTo>
                  <a:pt x="5507" y="2123"/>
                </a:lnTo>
                <a:lnTo>
                  <a:pt x="5502" y="2120"/>
                </a:lnTo>
                <a:lnTo>
                  <a:pt x="5497" y="2122"/>
                </a:lnTo>
                <a:lnTo>
                  <a:pt x="5493" y="2123"/>
                </a:lnTo>
                <a:lnTo>
                  <a:pt x="5490" y="2122"/>
                </a:lnTo>
                <a:lnTo>
                  <a:pt x="5486" y="2119"/>
                </a:lnTo>
                <a:lnTo>
                  <a:pt x="5484" y="2118"/>
                </a:lnTo>
                <a:lnTo>
                  <a:pt x="5482" y="2118"/>
                </a:lnTo>
                <a:lnTo>
                  <a:pt x="5479" y="2117"/>
                </a:lnTo>
                <a:lnTo>
                  <a:pt x="5477" y="2117"/>
                </a:lnTo>
                <a:lnTo>
                  <a:pt x="5476" y="2118"/>
                </a:lnTo>
                <a:lnTo>
                  <a:pt x="5475" y="2119"/>
                </a:lnTo>
                <a:lnTo>
                  <a:pt x="5473" y="2122"/>
                </a:lnTo>
                <a:lnTo>
                  <a:pt x="5471" y="2126"/>
                </a:lnTo>
                <a:lnTo>
                  <a:pt x="5468" y="2126"/>
                </a:lnTo>
                <a:lnTo>
                  <a:pt x="5464" y="2126"/>
                </a:lnTo>
                <a:lnTo>
                  <a:pt x="5460" y="2125"/>
                </a:lnTo>
                <a:lnTo>
                  <a:pt x="5458" y="2125"/>
                </a:lnTo>
                <a:lnTo>
                  <a:pt x="5457" y="2126"/>
                </a:lnTo>
                <a:lnTo>
                  <a:pt x="5457" y="2137"/>
                </a:lnTo>
                <a:lnTo>
                  <a:pt x="5457" y="2143"/>
                </a:lnTo>
                <a:lnTo>
                  <a:pt x="5464" y="2142"/>
                </a:lnTo>
                <a:lnTo>
                  <a:pt x="5468" y="2142"/>
                </a:lnTo>
                <a:lnTo>
                  <a:pt x="5470" y="2142"/>
                </a:lnTo>
                <a:lnTo>
                  <a:pt x="5471" y="2143"/>
                </a:lnTo>
                <a:lnTo>
                  <a:pt x="5472" y="2144"/>
                </a:lnTo>
                <a:lnTo>
                  <a:pt x="5473" y="2145"/>
                </a:lnTo>
                <a:lnTo>
                  <a:pt x="5473" y="2147"/>
                </a:lnTo>
                <a:lnTo>
                  <a:pt x="5473" y="2150"/>
                </a:lnTo>
                <a:lnTo>
                  <a:pt x="5474" y="2154"/>
                </a:lnTo>
                <a:lnTo>
                  <a:pt x="5482" y="2154"/>
                </a:lnTo>
                <a:lnTo>
                  <a:pt x="5491" y="2154"/>
                </a:lnTo>
                <a:lnTo>
                  <a:pt x="5498" y="2154"/>
                </a:lnTo>
                <a:lnTo>
                  <a:pt x="5502" y="2154"/>
                </a:lnTo>
                <a:lnTo>
                  <a:pt x="5504" y="2155"/>
                </a:lnTo>
                <a:lnTo>
                  <a:pt x="5504" y="2156"/>
                </a:lnTo>
                <a:lnTo>
                  <a:pt x="5504" y="2157"/>
                </a:lnTo>
                <a:lnTo>
                  <a:pt x="5504" y="2159"/>
                </a:lnTo>
                <a:lnTo>
                  <a:pt x="5503" y="2160"/>
                </a:lnTo>
                <a:lnTo>
                  <a:pt x="5503" y="2161"/>
                </a:lnTo>
                <a:lnTo>
                  <a:pt x="5502" y="2162"/>
                </a:lnTo>
                <a:lnTo>
                  <a:pt x="5487" y="2164"/>
                </a:lnTo>
                <a:lnTo>
                  <a:pt x="5471" y="2165"/>
                </a:lnTo>
                <a:lnTo>
                  <a:pt x="5480" y="2166"/>
                </a:lnTo>
                <a:lnTo>
                  <a:pt x="5487" y="2167"/>
                </a:lnTo>
                <a:lnTo>
                  <a:pt x="5491" y="2168"/>
                </a:lnTo>
                <a:lnTo>
                  <a:pt x="5493" y="2168"/>
                </a:lnTo>
                <a:lnTo>
                  <a:pt x="5493" y="2169"/>
                </a:lnTo>
                <a:lnTo>
                  <a:pt x="5492" y="2169"/>
                </a:lnTo>
                <a:lnTo>
                  <a:pt x="5487" y="2170"/>
                </a:lnTo>
                <a:lnTo>
                  <a:pt x="5480" y="2171"/>
                </a:lnTo>
                <a:lnTo>
                  <a:pt x="5475" y="2170"/>
                </a:lnTo>
                <a:lnTo>
                  <a:pt x="5474" y="2170"/>
                </a:lnTo>
                <a:lnTo>
                  <a:pt x="5475" y="2169"/>
                </a:lnTo>
                <a:lnTo>
                  <a:pt x="5479" y="2168"/>
                </a:lnTo>
                <a:lnTo>
                  <a:pt x="5483" y="2174"/>
                </a:lnTo>
                <a:lnTo>
                  <a:pt x="5486" y="2180"/>
                </a:lnTo>
                <a:lnTo>
                  <a:pt x="5493" y="2190"/>
                </a:lnTo>
                <a:lnTo>
                  <a:pt x="5495" y="2185"/>
                </a:lnTo>
                <a:lnTo>
                  <a:pt x="5497" y="2183"/>
                </a:lnTo>
                <a:lnTo>
                  <a:pt x="5499" y="2182"/>
                </a:lnTo>
                <a:lnTo>
                  <a:pt x="5498" y="2181"/>
                </a:lnTo>
                <a:lnTo>
                  <a:pt x="5500" y="2181"/>
                </a:lnTo>
                <a:lnTo>
                  <a:pt x="5502" y="2181"/>
                </a:lnTo>
                <a:lnTo>
                  <a:pt x="5504" y="2182"/>
                </a:lnTo>
                <a:lnTo>
                  <a:pt x="5505" y="2183"/>
                </a:lnTo>
                <a:lnTo>
                  <a:pt x="5506" y="2184"/>
                </a:lnTo>
                <a:lnTo>
                  <a:pt x="5505" y="2185"/>
                </a:lnTo>
                <a:lnTo>
                  <a:pt x="5508" y="2186"/>
                </a:lnTo>
                <a:lnTo>
                  <a:pt x="5512" y="2187"/>
                </a:lnTo>
                <a:lnTo>
                  <a:pt x="5516" y="2189"/>
                </a:lnTo>
                <a:lnTo>
                  <a:pt x="5519" y="2190"/>
                </a:lnTo>
                <a:lnTo>
                  <a:pt x="5519" y="2191"/>
                </a:lnTo>
                <a:lnTo>
                  <a:pt x="5520" y="2192"/>
                </a:lnTo>
                <a:lnTo>
                  <a:pt x="5520" y="2193"/>
                </a:lnTo>
                <a:lnTo>
                  <a:pt x="5520" y="2196"/>
                </a:lnTo>
                <a:lnTo>
                  <a:pt x="5520" y="2199"/>
                </a:lnTo>
                <a:lnTo>
                  <a:pt x="5520" y="2201"/>
                </a:lnTo>
                <a:lnTo>
                  <a:pt x="5522" y="2202"/>
                </a:lnTo>
                <a:lnTo>
                  <a:pt x="5526" y="2204"/>
                </a:lnTo>
                <a:lnTo>
                  <a:pt x="5531" y="2205"/>
                </a:lnTo>
                <a:lnTo>
                  <a:pt x="5540" y="2206"/>
                </a:lnTo>
                <a:lnTo>
                  <a:pt x="5545" y="2206"/>
                </a:lnTo>
                <a:lnTo>
                  <a:pt x="5550" y="2207"/>
                </a:lnTo>
                <a:lnTo>
                  <a:pt x="5554" y="2208"/>
                </a:lnTo>
                <a:lnTo>
                  <a:pt x="5558" y="2210"/>
                </a:lnTo>
                <a:lnTo>
                  <a:pt x="5559" y="2211"/>
                </a:lnTo>
                <a:lnTo>
                  <a:pt x="5559" y="2212"/>
                </a:lnTo>
                <a:lnTo>
                  <a:pt x="5559" y="2216"/>
                </a:lnTo>
                <a:lnTo>
                  <a:pt x="5560" y="2219"/>
                </a:lnTo>
                <a:lnTo>
                  <a:pt x="5561" y="2221"/>
                </a:lnTo>
                <a:lnTo>
                  <a:pt x="5562" y="2222"/>
                </a:lnTo>
                <a:lnTo>
                  <a:pt x="5563" y="2222"/>
                </a:lnTo>
                <a:lnTo>
                  <a:pt x="5563" y="2221"/>
                </a:lnTo>
                <a:lnTo>
                  <a:pt x="5564" y="2219"/>
                </a:lnTo>
                <a:lnTo>
                  <a:pt x="5565" y="2219"/>
                </a:lnTo>
                <a:lnTo>
                  <a:pt x="5567" y="2219"/>
                </a:lnTo>
                <a:lnTo>
                  <a:pt x="5572" y="2221"/>
                </a:lnTo>
                <a:lnTo>
                  <a:pt x="5577" y="2223"/>
                </a:lnTo>
                <a:lnTo>
                  <a:pt x="5581" y="2224"/>
                </a:lnTo>
                <a:lnTo>
                  <a:pt x="5584" y="2239"/>
                </a:lnTo>
                <a:lnTo>
                  <a:pt x="5589" y="2254"/>
                </a:lnTo>
                <a:lnTo>
                  <a:pt x="5592" y="2269"/>
                </a:lnTo>
                <a:lnTo>
                  <a:pt x="5595" y="2283"/>
                </a:lnTo>
                <a:lnTo>
                  <a:pt x="5592" y="2284"/>
                </a:lnTo>
                <a:lnTo>
                  <a:pt x="5589" y="2283"/>
                </a:lnTo>
                <a:lnTo>
                  <a:pt x="5586" y="2283"/>
                </a:lnTo>
                <a:lnTo>
                  <a:pt x="5583" y="2283"/>
                </a:lnTo>
                <a:lnTo>
                  <a:pt x="5582" y="2284"/>
                </a:lnTo>
                <a:lnTo>
                  <a:pt x="5581" y="2286"/>
                </a:lnTo>
                <a:lnTo>
                  <a:pt x="5578" y="2290"/>
                </a:lnTo>
                <a:lnTo>
                  <a:pt x="5572" y="2297"/>
                </a:lnTo>
                <a:lnTo>
                  <a:pt x="5577" y="2296"/>
                </a:lnTo>
                <a:lnTo>
                  <a:pt x="5581" y="2296"/>
                </a:lnTo>
                <a:lnTo>
                  <a:pt x="5592" y="2295"/>
                </a:lnTo>
                <a:lnTo>
                  <a:pt x="5592" y="2289"/>
                </a:lnTo>
                <a:lnTo>
                  <a:pt x="5598" y="2289"/>
                </a:lnTo>
                <a:lnTo>
                  <a:pt x="5605" y="2290"/>
                </a:lnTo>
                <a:lnTo>
                  <a:pt x="5612" y="2291"/>
                </a:lnTo>
                <a:lnTo>
                  <a:pt x="5617" y="2292"/>
                </a:lnTo>
                <a:lnTo>
                  <a:pt x="5623" y="2304"/>
                </a:lnTo>
                <a:lnTo>
                  <a:pt x="5628" y="2314"/>
                </a:lnTo>
                <a:lnTo>
                  <a:pt x="5643" y="2313"/>
                </a:lnTo>
                <a:lnTo>
                  <a:pt x="5659" y="2312"/>
                </a:lnTo>
                <a:lnTo>
                  <a:pt x="5666" y="2311"/>
                </a:lnTo>
                <a:lnTo>
                  <a:pt x="5669" y="2310"/>
                </a:lnTo>
                <a:lnTo>
                  <a:pt x="5672" y="2309"/>
                </a:lnTo>
                <a:lnTo>
                  <a:pt x="5674" y="2307"/>
                </a:lnTo>
                <a:lnTo>
                  <a:pt x="5676" y="2305"/>
                </a:lnTo>
                <a:lnTo>
                  <a:pt x="5678" y="2303"/>
                </a:lnTo>
                <a:lnTo>
                  <a:pt x="5679" y="2300"/>
                </a:lnTo>
                <a:lnTo>
                  <a:pt x="5679" y="2298"/>
                </a:lnTo>
                <a:lnTo>
                  <a:pt x="5679" y="2297"/>
                </a:lnTo>
                <a:lnTo>
                  <a:pt x="5679" y="2293"/>
                </a:lnTo>
                <a:lnTo>
                  <a:pt x="5679" y="2290"/>
                </a:lnTo>
                <a:lnTo>
                  <a:pt x="5679" y="2288"/>
                </a:lnTo>
                <a:lnTo>
                  <a:pt x="5679" y="2286"/>
                </a:lnTo>
                <a:lnTo>
                  <a:pt x="5691" y="2287"/>
                </a:lnTo>
                <a:lnTo>
                  <a:pt x="5698" y="2288"/>
                </a:lnTo>
                <a:lnTo>
                  <a:pt x="5706" y="2289"/>
                </a:lnTo>
                <a:lnTo>
                  <a:pt x="5713" y="2290"/>
                </a:lnTo>
                <a:lnTo>
                  <a:pt x="5721" y="2293"/>
                </a:lnTo>
                <a:lnTo>
                  <a:pt x="5726" y="2296"/>
                </a:lnTo>
                <a:lnTo>
                  <a:pt x="5729" y="2298"/>
                </a:lnTo>
                <a:lnTo>
                  <a:pt x="5731" y="2300"/>
                </a:lnTo>
                <a:lnTo>
                  <a:pt x="5731" y="2301"/>
                </a:lnTo>
                <a:lnTo>
                  <a:pt x="5732" y="2302"/>
                </a:lnTo>
                <a:lnTo>
                  <a:pt x="5732" y="2304"/>
                </a:lnTo>
                <a:lnTo>
                  <a:pt x="5733" y="2309"/>
                </a:lnTo>
                <a:lnTo>
                  <a:pt x="5734" y="2314"/>
                </a:lnTo>
                <a:lnTo>
                  <a:pt x="5735" y="2316"/>
                </a:lnTo>
                <a:lnTo>
                  <a:pt x="5736" y="2317"/>
                </a:lnTo>
                <a:lnTo>
                  <a:pt x="5737" y="2318"/>
                </a:lnTo>
                <a:lnTo>
                  <a:pt x="5739" y="2318"/>
                </a:lnTo>
                <a:lnTo>
                  <a:pt x="5742" y="2318"/>
                </a:lnTo>
                <a:lnTo>
                  <a:pt x="5745" y="2319"/>
                </a:lnTo>
                <a:lnTo>
                  <a:pt x="5748" y="2320"/>
                </a:lnTo>
                <a:lnTo>
                  <a:pt x="5756" y="2337"/>
                </a:lnTo>
                <a:lnTo>
                  <a:pt x="5761" y="2339"/>
                </a:lnTo>
                <a:lnTo>
                  <a:pt x="5766" y="2341"/>
                </a:lnTo>
                <a:lnTo>
                  <a:pt x="5779" y="2343"/>
                </a:lnTo>
                <a:lnTo>
                  <a:pt x="5792" y="2345"/>
                </a:lnTo>
                <a:lnTo>
                  <a:pt x="5799" y="2347"/>
                </a:lnTo>
                <a:lnTo>
                  <a:pt x="5804" y="2348"/>
                </a:lnTo>
                <a:lnTo>
                  <a:pt x="5804" y="2344"/>
                </a:lnTo>
                <a:lnTo>
                  <a:pt x="5804" y="2340"/>
                </a:lnTo>
                <a:lnTo>
                  <a:pt x="5800" y="2338"/>
                </a:lnTo>
                <a:lnTo>
                  <a:pt x="5798" y="2337"/>
                </a:lnTo>
                <a:lnTo>
                  <a:pt x="5795" y="2336"/>
                </a:lnTo>
                <a:lnTo>
                  <a:pt x="5793" y="2334"/>
                </a:lnTo>
                <a:lnTo>
                  <a:pt x="5795" y="2331"/>
                </a:lnTo>
                <a:lnTo>
                  <a:pt x="5796" y="2330"/>
                </a:lnTo>
                <a:lnTo>
                  <a:pt x="5796" y="2329"/>
                </a:lnTo>
                <a:lnTo>
                  <a:pt x="5795" y="2328"/>
                </a:lnTo>
                <a:lnTo>
                  <a:pt x="5794" y="2327"/>
                </a:lnTo>
                <a:lnTo>
                  <a:pt x="5792" y="2327"/>
                </a:lnTo>
                <a:lnTo>
                  <a:pt x="5789" y="2327"/>
                </a:lnTo>
                <a:lnTo>
                  <a:pt x="5785" y="2327"/>
                </a:lnTo>
                <a:lnTo>
                  <a:pt x="5783" y="2326"/>
                </a:lnTo>
                <a:lnTo>
                  <a:pt x="5781" y="2326"/>
                </a:lnTo>
                <a:lnTo>
                  <a:pt x="5780" y="2324"/>
                </a:lnTo>
                <a:lnTo>
                  <a:pt x="5780" y="2323"/>
                </a:lnTo>
                <a:lnTo>
                  <a:pt x="5780" y="2321"/>
                </a:lnTo>
                <a:lnTo>
                  <a:pt x="5780" y="2319"/>
                </a:lnTo>
                <a:lnTo>
                  <a:pt x="5781" y="2316"/>
                </a:lnTo>
                <a:lnTo>
                  <a:pt x="5781" y="2314"/>
                </a:lnTo>
                <a:lnTo>
                  <a:pt x="5780" y="2314"/>
                </a:lnTo>
                <a:lnTo>
                  <a:pt x="5779" y="2313"/>
                </a:lnTo>
                <a:lnTo>
                  <a:pt x="5776" y="2313"/>
                </a:lnTo>
                <a:lnTo>
                  <a:pt x="5773" y="2313"/>
                </a:lnTo>
                <a:lnTo>
                  <a:pt x="5770" y="2311"/>
                </a:lnTo>
                <a:lnTo>
                  <a:pt x="5769" y="2311"/>
                </a:lnTo>
                <a:lnTo>
                  <a:pt x="5768" y="2310"/>
                </a:lnTo>
                <a:lnTo>
                  <a:pt x="5768" y="2307"/>
                </a:lnTo>
                <a:lnTo>
                  <a:pt x="5767" y="2305"/>
                </a:lnTo>
                <a:lnTo>
                  <a:pt x="5767" y="2302"/>
                </a:lnTo>
                <a:lnTo>
                  <a:pt x="5766" y="2297"/>
                </a:lnTo>
                <a:lnTo>
                  <a:pt x="5766" y="2294"/>
                </a:lnTo>
                <a:lnTo>
                  <a:pt x="5764" y="2292"/>
                </a:lnTo>
                <a:lnTo>
                  <a:pt x="5764" y="2291"/>
                </a:lnTo>
                <a:lnTo>
                  <a:pt x="5762" y="2291"/>
                </a:lnTo>
                <a:lnTo>
                  <a:pt x="5759" y="2290"/>
                </a:lnTo>
                <a:lnTo>
                  <a:pt x="5756" y="2290"/>
                </a:lnTo>
                <a:lnTo>
                  <a:pt x="5753" y="2289"/>
                </a:lnTo>
                <a:lnTo>
                  <a:pt x="5751" y="2287"/>
                </a:lnTo>
                <a:lnTo>
                  <a:pt x="5750" y="2284"/>
                </a:lnTo>
                <a:lnTo>
                  <a:pt x="5749" y="2281"/>
                </a:lnTo>
                <a:lnTo>
                  <a:pt x="5748" y="2277"/>
                </a:lnTo>
                <a:lnTo>
                  <a:pt x="5745" y="2264"/>
                </a:lnTo>
                <a:lnTo>
                  <a:pt x="5751" y="2261"/>
                </a:lnTo>
                <a:lnTo>
                  <a:pt x="5759" y="2258"/>
                </a:lnTo>
                <a:lnTo>
                  <a:pt x="5756" y="2241"/>
                </a:lnTo>
                <a:lnTo>
                  <a:pt x="5754" y="2241"/>
                </a:lnTo>
                <a:lnTo>
                  <a:pt x="5752" y="2241"/>
                </a:lnTo>
                <a:lnTo>
                  <a:pt x="5749" y="2241"/>
                </a:lnTo>
                <a:lnTo>
                  <a:pt x="5745" y="2242"/>
                </a:lnTo>
                <a:lnTo>
                  <a:pt x="5744" y="2242"/>
                </a:lnTo>
                <a:lnTo>
                  <a:pt x="5742" y="2241"/>
                </a:lnTo>
                <a:lnTo>
                  <a:pt x="5741" y="2240"/>
                </a:lnTo>
                <a:lnTo>
                  <a:pt x="5740" y="2239"/>
                </a:lnTo>
                <a:lnTo>
                  <a:pt x="5739" y="2236"/>
                </a:lnTo>
                <a:lnTo>
                  <a:pt x="5738" y="2232"/>
                </a:lnTo>
                <a:lnTo>
                  <a:pt x="5736" y="2230"/>
                </a:lnTo>
                <a:lnTo>
                  <a:pt x="5734" y="2229"/>
                </a:lnTo>
                <a:lnTo>
                  <a:pt x="5732" y="2229"/>
                </a:lnTo>
                <a:lnTo>
                  <a:pt x="5728" y="2229"/>
                </a:lnTo>
                <a:lnTo>
                  <a:pt x="5723" y="2229"/>
                </a:lnTo>
                <a:lnTo>
                  <a:pt x="5721" y="2228"/>
                </a:lnTo>
                <a:lnTo>
                  <a:pt x="5719" y="2227"/>
                </a:lnTo>
                <a:lnTo>
                  <a:pt x="5719" y="2225"/>
                </a:lnTo>
                <a:lnTo>
                  <a:pt x="5719" y="2222"/>
                </a:lnTo>
                <a:lnTo>
                  <a:pt x="5719" y="2218"/>
                </a:lnTo>
                <a:lnTo>
                  <a:pt x="5719" y="2216"/>
                </a:lnTo>
                <a:lnTo>
                  <a:pt x="5713" y="2209"/>
                </a:lnTo>
                <a:lnTo>
                  <a:pt x="5707" y="2202"/>
                </a:lnTo>
                <a:lnTo>
                  <a:pt x="5705" y="2201"/>
                </a:lnTo>
                <a:lnTo>
                  <a:pt x="5703" y="2201"/>
                </a:lnTo>
                <a:lnTo>
                  <a:pt x="5701" y="2202"/>
                </a:lnTo>
                <a:lnTo>
                  <a:pt x="5699" y="2202"/>
                </a:lnTo>
                <a:lnTo>
                  <a:pt x="5697" y="2200"/>
                </a:lnTo>
                <a:lnTo>
                  <a:pt x="5694" y="2196"/>
                </a:lnTo>
                <a:lnTo>
                  <a:pt x="5692" y="2193"/>
                </a:lnTo>
                <a:lnTo>
                  <a:pt x="5690" y="2190"/>
                </a:lnTo>
                <a:lnTo>
                  <a:pt x="5686" y="2188"/>
                </a:lnTo>
                <a:lnTo>
                  <a:pt x="5680" y="2186"/>
                </a:lnTo>
                <a:lnTo>
                  <a:pt x="5668" y="2183"/>
                </a:lnTo>
                <a:lnTo>
                  <a:pt x="5656" y="2180"/>
                </a:lnTo>
                <a:lnTo>
                  <a:pt x="5650" y="2178"/>
                </a:lnTo>
                <a:lnTo>
                  <a:pt x="5645" y="2176"/>
                </a:lnTo>
                <a:lnTo>
                  <a:pt x="5639" y="2173"/>
                </a:lnTo>
                <a:lnTo>
                  <a:pt x="5628" y="2167"/>
                </a:lnTo>
                <a:close/>
                <a:moveTo>
                  <a:pt x="5162" y="2760"/>
                </a:moveTo>
                <a:lnTo>
                  <a:pt x="5162" y="2761"/>
                </a:lnTo>
                <a:lnTo>
                  <a:pt x="5162" y="2763"/>
                </a:lnTo>
                <a:lnTo>
                  <a:pt x="5160" y="2765"/>
                </a:lnTo>
                <a:lnTo>
                  <a:pt x="5159" y="2767"/>
                </a:lnTo>
                <a:lnTo>
                  <a:pt x="5158" y="2767"/>
                </a:lnTo>
                <a:lnTo>
                  <a:pt x="5159" y="2768"/>
                </a:lnTo>
                <a:lnTo>
                  <a:pt x="5161" y="2770"/>
                </a:lnTo>
                <a:lnTo>
                  <a:pt x="5162" y="2772"/>
                </a:lnTo>
                <a:lnTo>
                  <a:pt x="5164" y="2777"/>
                </a:lnTo>
                <a:lnTo>
                  <a:pt x="5165" y="2779"/>
                </a:lnTo>
                <a:lnTo>
                  <a:pt x="5165" y="2781"/>
                </a:lnTo>
                <a:lnTo>
                  <a:pt x="5166" y="2786"/>
                </a:lnTo>
                <a:lnTo>
                  <a:pt x="5166" y="2797"/>
                </a:lnTo>
                <a:lnTo>
                  <a:pt x="5166" y="2803"/>
                </a:lnTo>
                <a:lnTo>
                  <a:pt x="5167" y="2810"/>
                </a:lnTo>
                <a:lnTo>
                  <a:pt x="5173" y="2813"/>
                </a:lnTo>
                <a:lnTo>
                  <a:pt x="5174" y="2816"/>
                </a:lnTo>
                <a:lnTo>
                  <a:pt x="5174" y="2819"/>
                </a:lnTo>
                <a:lnTo>
                  <a:pt x="5175" y="2826"/>
                </a:lnTo>
                <a:lnTo>
                  <a:pt x="5175" y="2833"/>
                </a:lnTo>
                <a:lnTo>
                  <a:pt x="5176" y="2839"/>
                </a:lnTo>
                <a:lnTo>
                  <a:pt x="5178" y="2839"/>
                </a:lnTo>
                <a:lnTo>
                  <a:pt x="5179" y="2844"/>
                </a:lnTo>
                <a:lnTo>
                  <a:pt x="5179" y="2849"/>
                </a:lnTo>
                <a:lnTo>
                  <a:pt x="5179" y="2854"/>
                </a:lnTo>
                <a:lnTo>
                  <a:pt x="5178" y="2860"/>
                </a:lnTo>
                <a:lnTo>
                  <a:pt x="5177" y="2872"/>
                </a:lnTo>
                <a:lnTo>
                  <a:pt x="5176" y="2886"/>
                </a:lnTo>
                <a:lnTo>
                  <a:pt x="5167" y="2886"/>
                </a:lnTo>
                <a:lnTo>
                  <a:pt x="5162" y="2886"/>
                </a:lnTo>
                <a:lnTo>
                  <a:pt x="5164" y="2892"/>
                </a:lnTo>
                <a:lnTo>
                  <a:pt x="5166" y="2895"/>
                </a:lnTo>
                <a:lnTo>
                  <a:pt x="5167" y="2898"/>
                </a:lnTo>
                <a:lnTo>
                  <a:pt x="5169" y="2899"/>
                </a:lnTo>
                <a:lnTo>
                  <a:pt x="5170" y="2899"/>
                </a:lnTo>
                <a:lnTo>
                  <a:pt x="5174" y="2900"/>
                </a:lnTo>
                <a:lnTo>
                  <a:pt x="5178" y="2901"/>
                </a:lnTo>
                <a:lnTo>
                  <a:pt x="5181" y="2903"/>
                </a:lnTo>
                <a:lnTo>
                  <a:pt x="5182" y="2904"/>
                </a:lnTo>
                <a:lnTo>
                  <a:pt x="5182" y="2905"/>
                </a:lnTo>
                <a:lnTo>
                  <a:pt x="5182" y="2908"/>
                </a:lnTo>
                <a:lnTo>
                  <a:pt x="5183" y="2910"/>
                </a:lnTo>
                <a:lnTo>
                  <a:pt x="5183" y="2911"/>
                </a:lnTo>
                <a:lnTo>
                  <a:pt x="5184" y="2912"/>
                </a:lnTo>
                <a:lnTo>
                  <a:pt x="5187" y="2913"/>
                </a:lnTo>
                <a:lnTo>
                  <a:pt x="5189" y="2913"/>
                </a:lnTo>
                <a:lnTo>
                  <a:pt x="5192" y="2913"/>
                </a:lnTo>
                <a:lnTo>
                  <a:pt x="5194" y="2913"/>
                </a:lnTo>
                <a:lnTo>
                  <a:pt x="5197" y="2912"/>
                </a:lnTo>
                <a:lnTo>
                  <a:pt x="5199" y="2912"/>
                </a:lnTo>
                <a:lnTo>
                  <a:pt x="5201" y="2912"/>
                </a:lnTo>
                <a:lnTo>
                  <a:pt x="5209" y="2917"/>
                </a:lnTo>
                <a:lnTo>
                  <a:pt x="5212" y="2917"/>
                </a:lnTo>
                <a:lnTo>
                  <a:pt x="5214" y="2917"/>
                </a:lnTo>
                <a:lnTo>
                  <a:pt x="5218" y="2916"/>
                </a:lnTo>
                <a:lnTo>
                  <a:pt x="5220" y="2915"/>
                </a:lnTo>
                <a:lnTo>
                  <a:pt x="5221" y="2914"/>
                </a:lnTo>
                <a:lnTo>
                  <a:pt x="5224" y="2911"/>
                </a:lnTo>
                <a:lnTo>
                  <a:pt x="5228" y="2904"/>
                </a:lnTo>
                <a:lnTo>
                  <a:pt x="5232" y="2898"/>
                </a:lnTo>
                <a:lnTo>
                  <a:pt x="5234" y="2900"/>
                </a:lnTo>
                <a:lnTo>
                  <a:pt x="5236" y="2903"/>
                </a:lnTo>
                <a:lnTo>
                  <a:pt x="5238" y="2904"/>
                </a:lnTo>
                <a:lnTo>
                  <a:pt x="5239" y="2905"/>
                </a:lnTo>
                <a:lnTo>
                  <a:pt x="5241" y="2906"/>
                </a:lnTo>
                <a:lnTo>
                  <a:pt x="5243" y="2906"/>
                </a:lnTo>
                <a:lnTo>
                  <a:pt x="5244" y="2905"/>
                </a:lnTo>
                <a:lnTo>
                  <a:pt x="5245" y="2904"/>
                </a:lnTo>
                <a:lnTo>
                  <a:pt x="5245" y="2901"/>
                </a:lnTo>
                <a:lnTo>
                  <a:pt x="5244" y="2899"/>
                </a:lnTo>
                <a:lnTo>
                  <a:pt x="5243" y="2894"/>
                </a:lnTo>
                <a:lnTo>
                  <a:pt x="5243" y="2892"/>
                </a:lnTo>
                <a:lnTo>
                  <a:pt x="5244" y="2892"/>
                </a:lnTo>
                <a:lnTo>
                  <a:pt x="5247" y="2893"/>
                </a:lnTo>
                <a:lnTo>
                  <a:pt x="5251" y="2894"/>
                </a:lnTo>
                <a:lnTo>
                  <a:pt x="5253" y="2895"/>
                </a:lnTo>
                <a:lnTo>
                  <a:pt x="5254" y="2895"/>
                </a:lnTo>
                <a:lnTo>
                  <a:pt x="5257" y="2894"/>
                </a:lnTo>
                <a:lnTo>
                  <a:pt x="5261" y="2893"/>
                </a:lnTo>
                <a:lnTo>
                  <a:pt x="5271" y="2890"/>
                </a:lnTo>
                <a:lnTo>
                  <a:pt x="5280" y="2888"/>
                </a:lnTo>
                <a:lnTo>
                  <a:pt x="5285" y="2887"/>
                </a:lnTo>
                <a:lnTo>
                  <a:pt x="5288" y="2886"/>
                </a:lnTo>
                <a:lnTo>
                  <a:pt x="5289" y="2887"/>
                </a:lnTo>
                <a:lnTo>
                  <a:pt x="5290" y="2887"/>
                </a:lnTo>
                <a:lnTo>
                  <a:pt x="5292" y="2889"/>
                </a:lnTo>
                <a:lnTo>
                  <a:pt x="5293" y="2891"/>
                </a:lnTo>
                <a:lnTo>
                  <a:pt x="5294" y="2892"/>
                </a:lnTo>
                <a:lnTo>
                  <a:pt x="5296" y="2891"/>
                </a:lnTo>
                <a:lnTo>
                  <a:pt x="5300" y="2889"/>
                </a:lnTo>
                <a:lnTo>
                  <a:pt x="5305" y="2886"/>
                </a:lnTo>
                <a:lnTo>
                  <a:pt x="5307" y="2886"/>
                </a:lnTo>
                <a:lnTo>
                  <a:pt x="5309" y="2887"/>
                </a:lnTo>
                <a:lnTo>
                  <a:pt x="5312" y="2889"/>
                </a:lnTo>
                <a:lnTo>
                  <a:pt x="5315" y="2890"/>
                </a:lnTo>
                <a:lnTo>
                  <a:pt x="5317" y="2890"/>
                </a:lnTo>
                <a:lnTo>
                  <a:pt x="5319" y="2889"/>
                </a:lnTo>
                <a:lnTo>
                  <a:pt x="5320" y="2889"/>
                </a:lnTo>
                <a:lnTo>
                  <a:pt x="5321" y="2888"/>
                </a:lnTo>
                <a:lnTo>
                  <a:pt x="5322" y="2887"/>
                </a:lnTo>
                <a:lnTo>
                  <a:pt x="5323" y="2886"/>
                </a:lnTo>
                <a:lnTo>
                  <a:pt x="5324" y="2883"/>
                </a:lnTo>
                <a:lnTo>
                  <a:pt x="5325" y="2880"/>
                </a:lnTo>
                <a:lnTo>
                  <a:pt x="5327" y="2874"/>
                </a:lnTo>
                <a:lnTo>
                  <a:pt x="5329" y="2871"/>
                </a:lnTo>
                <a:lnTo>
                  <a:pt x="5330" y="2869"/>
                </a:lnTo>
                <a:lnTo>
                  <a:pt x="5333" y="2868"/>
                </a:lnTo>
                <a:lnTo>
                  <a:pt x="5335" y="2868"/>
                </a:lnTo>
                <a:lnTo>
                  <a:pt x="5336" y="2868"/>
                </a:lnTo>
                <a:lnTo>
                  <a:pt x="5337" y="2868"/>
                </a:lnTo>
                <a:lnTo>
                  <a:pt x="5340" y="2870"/>
                </a:lnTo>
                <a:lnTo>
                  <a:pt x="5342" y="2870"/>
                </a:lnTo>
                <a:lnTo>
                  <a:pt x="5344" y="2869"/>
                </a:lnTo>
                <a:lnTo>
                  <a:pt x="5344" y="2864"/>
                </a:lnTo>
                <a:lnTo>
                  <a:pt x="5345" y="2863"/>
                </a:lnTo>
                <a:lnTo>
                  <a:pt x="5346" y="2862"/>
                </a:lnTo>
                <a:lnTo>
                  <a:pt x="5349" y="2862"/>
                </a:lnTo>
                <a:lnTo>
                  <a:pt x="5353" y="2862"/>
                </a:lnTo>
                <a:lnTo>
                  <a:pt x="5354" y="2862"/>
                </a:lnTo>
                <a:lnTo>
                  <a:pt x="5356" y="2861"/>
                </a:lnTo>
                <a:lnTo>
                  <a:pt x="5356" y="2860"/>
                </a:lnTo>
                <a:lnTo>
                  <a:pt x="5357" y="2857"/>
                </a:lnTo>
                <a:lnTo>
                  <a:pt x="5357" y="2854"/>
                </a:lnTo>
                <a:lnTo>
                  <a:pt x="5358" y="2853"/>
                </a:lnTo>
                <a:lnTo>
                  <a:pt x="5361" y="2853"/>
                </a:lnTo>
                <a:lnTo>
                  <a:pt x="5361" y="2850"/>
                </a:lnTo>
                <a:lnTo>
                  <a:pt x="5363" y="2849"/>
                </a:lnTo>
                <a:lnTo>
                  <a:pt x="5365" y="2850"/>
                </a:lnTo>
                <a:lnTo>
                  <a:pt x="5369" y="2851"/>
                </a:lnTo>
                <a:lnTo>
                  <a:pt x="5373" y="2852"/>
                </a:lnTo>
                <a:lnTo>
                  <a:pt x="5376" y="2853"/>
                </a:lnTo>
                <a:lnTo>
                  <a:pt x="5378" y="2853"/>
                </a:lnTo>
                <a:lnTo>
                  <a:pt x="5382" y="2852"/>
                </a:lnTo>
                <a:lnTo>
                  <a:pt x="5386" y="2851"/>
                </a:lnTo>
                <a:lnTo>
                  <a:pt x="5396" y="2848"/>
                </a:lnTo>
                <a:lnTo>
                  <a:pt x="5419" y="2840"/>
                </a:lnTo>
                <a:lnTo>
                  <a:pt x="5431" y="2837"/>
                </a:lnTo>
                <a:lnTo>
                  <a:pt x="5443" y="2834"/>
                </a:lnTo>
                <a:lnTo>
                  <a:pt x="5454" y="2832"/>
                </a:lnTo>
                <a:lnTo>
                  <a:pt x="5458" y="2832"/>
                </a:lnTo>
                <a:lnTo>
                  <a:pt x="5462" y="2833"/>
                </a:lnTo>
                <a:lnTo>
                  <a:pt x="5465" y="2834"/>
                </a:lnTo>
                <a:lnTo>
                  <a:pt x="5466" y="2836"/>
                </a:lnTo>
                <a:lnTo>
                  <a:pt x="5469" y="2840"/>
                </a:lnTo>
                <a:lnTo>
                  <a:pt x="5471" y="2844"/>
                </a:lnTo>
                <a:lnTo>
                  <a:pt x="5472" y="2846"/>
                </a:lnTo>
                <a:lnTo>
                  <a:pt x="5474" y="2847"/>
                </a:lnTo>
                <a:lnTo>
                  <a:pt x="5477" y="2848"/>
                </a:lnTo>
                <a:lnTo>
                  <a:pt x="5480" y="2847"/>
                </a:lnTo>
                <a:lnTo>
                  <a:pt x="5487" y="2846"/>
                </a:lnTo>
                <a:lnTo>
                  <a:pt x="5494" y="2845"/>
                </a:lnTo>
                <a:lnTo>
                  <a:pt x="5498" y="2846"/>
                </a:lnTo>
                <a:lnTo>
                  <a:pt x="5502" y="2847"/>
                </a:lnTo>
                <a:lnTo>
                  <a:pt x="5502" y="2850"/>
                </a:lnTo>
                <a:lnTo>
                  <a:pt x="5504" y="2852"/>
                </a:lnTo>
                <a:lnTo>
                  <a:pt x="5505" y="2854"/>
                </a:lnTo>
                <a:lnTo>
                  <a:pt x="5504" y="2856"/>
                </a:lnTo>
                <a:lnTo>
                  <a:pt x="5502" y="2858"/>
                </a:lnTo>
                <a:lnTo>
                  <a:pt x="5507" y="2859"/>
                </a:lnTo>
                <a:lnTo>
                  <a:pt x="5511" y="2859"/>
                </a:lnTo>
                <a:lnTo>
                  <a:pt x="5513" y="2860"/>
                </a:lnTo>
                <a:lnTo>
                  <a:pt x="5512" y="2862"/>
                </a:lnTo>
                <a:lnTo>
                  <a:pt x="5510" y="2864"/>
                </a:lnTo>
                <a:lnTo>
                  <a:pt x="5510" y="2865"/>
                </a:lnTo>
                <a:lnTo>
                  <a:pt x="5510" y="2866"/>
                </a:lnTo>
                <a:lnTo>
                  <a:pt x="5510" y="2867"/>
                </a:lnTo>
                <a:lnTo>
                  <a:pt x="5511" y="2867"/>
                </a:lnTo>
                <a:lnTo>
                  <a:pt x="5510" y="2867"/>
                </a:lnTo>
                <a:lnTo>
                  <a:pt x="5507" y="2867"/>
                </a:lnTo>
                <a:lnTo>
                  <a:pt x="5509" y="2869"/>
                </a:lnTo>
                <a:lnTo>
                  <a:pt x="5510" y="2871"/>
                </a:lnTo>
                <a:lnTo>
                  <a:pt x="5511" y="2872"/>
                </a:lnTo>
                <a:lnTo>
                  <a:pt x="5510" y="2872"/>
                </a:lnTo>
                <a:lnTo>
                  <a:pt x="5518" y="2874"/>
                </a:lnTo>
                <a:lnTo>
                  <a:pt x="5524" y="2875"/>
                </a:lnTo>
                <a:lnTo>
                  <a:pt x="5525" y="2883"/>
                </a:lnTo>
                <a:lnTo>
                  <a:pt x="5525" y="2889"/>
                </a:lnTo>
                <a:lnTo>
                  <a:pt x="5526" y="2891"/>
                </a:lnTo>
                <a:lnTo>
                  <a:pt x="5527" y="2895"/>
                </a:lnTo>
                <a:lnTo>
                  <a:pt x="5528" y="2899"/>
                </a:lnTo>
                <a:lnTo>
                  <a:pt x="5530" y="2903"/>
                </a:lnTo>
                <a:lnTo>
                  <a:pt x="5531" y="2903"/>
                </a:lnTo>
                <a:lnTo>
                  <a:pt x="5534" y="2904"/>
                </a:lnTo>
                <a:lnTo>
                  <a:pt x="5538" y="2906"/>
                </a:lnTo>
                <a:lnTo>
                  <a:pt x="5555" y="2884"/>
                </a:lnTo>
                <a:lnTo>
                  <a:pt x="5557" y="2883"/>
                </a:lnTo>
                <a:lnTo>
                  <a:pt x="5560" y="2884"/>
                </a:lnTo>
                <a:lnTo>
                  <a:pt x="5562" y="2884"/>
                </a:lnTo>
                <a:lnTo>
                  <a:pt x="5563" y="2884"/>
                </a:lnTo>
                <a:lnTo>
                  <a:pt x="5564" y="2884"/>
                </a:lnTo>
                <a:lnTo>
                  <a:pt x="5566" y="2881"/>
                </a:lnTo>
                <a:lnTo>
                  <a:pt x="5568" y="2876"/>
                </a:lnTo>
                <a:lnTo>
                  <a:pt x="5570" y="2872"/>
                </a:lnTo>
                <a:lnTo>
                  <a:pt x="5572" y="2869"/>
                </a:lnTo>
                <a:lnTo>
                  <a:pt x="5574" y="2869"/>
                </a:lnTo>
                <a:lnTo>
                  <a:pt x="5576" y="2870"/>
                </a:lnTo>
                <a:lnTo>
                  <a:pt x="5576" y="2871"/>
                </a:lnTo>
                <a:lnTo>
                  <a:pt x="5577" y="2873"/>
                </a:lnTo>
                <a:lnTo>
                  <a:pt x="5576" y="2878"/>
                </a:lnTo>
                <a:lnTo>
                  <a:pt x="5574" y="2883"/>
                </a:lnTo>
                <a:lnTo>
                  <a:pt x="5569" y="2895"/>
                </a:lnTo>
                <a:lnTo>
                  <a:pt x="5567" y="2900"/>
                </a:lnTo>
                <a:lnTo>
                  <a:pt x="5567" y="2902"/>
                </a:lnTo>
                <a:lnTo>
                  <a:pt x="5567" y="2904"/>
                </a:lnTo>
                <a:lnTo>
                  <a:pt x="5568" y="2909"/>
                </a:lnTo>
                <a:lnTo>
                  <a:pt x="5570" y="2912"/>
                </a:lnTo>
                <a:lnTo>
                  <a:pt x="5570" y="2914"/>
                </a:lnTo>
                <a:lnTo>
                  <a:pt x="5569" y="2915"/>
                </a:lnTo>
                <a:lnTo>
                  <a:pt x="5567" y="2916"/>
                </a:lnTo>
                <a:lnTo>
                  <a:pt x="5564" y="2916"/>
                </a:lnTo>
                <a:lnTo>
                  <a:pt x="5561" y="2916"/>
                </a:lnTo>
                <a:lnTo>
                  <a:pt x="5558" y="2917"/>
                </a:lnTo>
                <a:lnTo>
                  <a:pt x="5558" y="2923"/>
                </a:lnTo>
                <a:lnTo>
                  <a:pt x="5560" y="2922"/>
                </a:lnTo>
                <a:lnTo>
                  <a:pt x="5562" y="2921"/>
                </a:lnTo>
                <a:lnTo>
                  <a:pt x="5564" y="2920"/>
                </a:lnTo>
                <a:lnTo>
                  <a:pt x="5571" y="2917"/>
                </a:lnTo>
                <a:lnTo>
                  <a:pt x="5573" y="2916"/>
                </a:lnTo>
                <a:lnTo>
                  <a:pt x="5574" y="2914"/>
                </a:lnTo>
                <a:lnTo>
                  <a:pt x="5574" y="2912"/>
                </a:lnTo>
                <a:lnTo>
                  <a:pt x="5574" y="2909"/>
                </a:lnTo>
                <a:lnTo>
                  <a:pt x="5575" y="2900"/>
                </a:lnTo>
                <a:lnTo>
                  <a:pt x="5579" y="2901"/>
                </a:lnTo>
                <a:lnTo>
                  <a:pt x="5583" y="2900"/>
                </a:lnTo>
                <a:lnTo>
                  <a:pt x="5583" y="2901"/>
                </a:lnTo>
                <a:lnTo>
                  <a:pt x="5583" y="2902"/>
                </a:lnTo>
                <a:lnTo>
                  <a:pt x="5581" y="2904"/>
                </a:lnTo>
                <a:lnTo>
                  <a:pt x="5580" y="2905"/>
                </a:lnTo>
                <a:lnTo>
                  <a:pt x="5580" y="2906"/>
                </a:lnTo>
                <a:lnTo>
                  <a:pt x="5581" y="2906"/>
                </a:lnTo>
                <a:lnTo>
                  <a:pt x="5582" y="2908"/>
                </a:lnTo>
                <a:lnTo>
                  <a:pt x="5584" y="2910"/>
                </a:lnTo>
                <a:lnTo>
                  <a:pt x="5587" y="2916"/>
                </a:lnTo>
                <a:lnTo>
                  <a:pt x="5588" y="2919"/>
                </a:lnTo>
                <a:lnTo>
                  <a:pt x="5589" y="2922"/>
                </a:lnTo>
                <a:lnTo>
                  <a:pt x="5589" y="2926"/>
                </a:lnTo>
                <a:lnTo>
                  <a:pt x="5589" y="2929"/>
                </a:lnTo>
                <a:lnTo>
                  <a:pt x="5586" y="2937"/>
                </a:lnTo>
                <a:lnTo>
                  <a:pt x="5595" y="2935"/>
                </a:lnTo>
                <a:lnTo>
                  <a:pt x="5603" y="2931"/>
                </a:lnTo>
                <a:lnTo>
                  <a:pt x="5607" y="2944"/>
                </a:lnTo>
                <a:lnTo>
                  <a:pt x="5610" y="2957"/>
                </a:lnTo>
                <a:lnTo>
                  <a:pt x="5611" y="2970"/>
                </a:lnTo>
                <a:lnTo>
                  <a:pt x="5612" y="2976"/>
                </a:lnTo>
                <a:lnTo>
                  <a:pt x="5612" y="2982"/>
                </a:lnTo>
                <a:lnTo>
                  <a:pt x="5617" y="2984"/>
                </a:lnTo>
                <a:lnTo>
                  <a:pt x="5620" y="2986"/>
                </a:lnTo>
                <a:lnTo>
                  <a:pt x="5623" y="2988"/>
                </a:lnTo>
                <a:lnTo>
                  <a:pt x="5624" y="2989"/>
                </a:lnTo>
                <a:lnTo>
                  <a:pt x="5624" y="2990"/>
                </a:lnTo>
                <a:lnTo>
                  <a:pt x="5625" y="2993"/>
                </a:lnTo>
                <a:lnTo>
                  <a:pt x="5626" y="2996"/>
                </a:lnTo>
                <a:lnTo>
                  <a:pt x="5627" y="2998"/>
                </a:lnTo>
                <a:lnTo>
                  <a:pt x="5628" y="2999"/>
                </a:lnTo>
                <a:lnTo>
                  <a:pt x="5632" y="3001"/>
                </a:lnTo>
                <a:lnTo>
                  <a:pt x="5637" y="3003"/>
                </a:lnTo>
                <a:lnTo>
                  <a:pt x="5645" y="3007"/>
                </a:lnTo>
                <a:lnTo>
                  <a:pt x="5646" y="3007"/>
                </a:lnTo>
                <a:lnTo>
                  <a:pt x="5646" y="3006"/>
                </a:lnTo>
                <a:lnTo>
                  <a:pt x="5647" y="3003"/>
                </a:lnTo>
                <a:lnTo>
                  <a:pt x="5649" y="3002"/>
                </a:lnTo>
                <a:lnTo>
                  <a:pt x="5650" y="3001"/>
                </a:lnTo>
                <a:lnTo>
                  <a:pt x="5651" y="3002"/>
                </a:lnTo>
                <a:lnTo>
                  <a:pt x="5653" y="3003"/>
                </a:lnTo>
                <a:lnTo>
                  <a:pt x="5655" y="3005"/>
                </a:lnTo>
                <a:lnTo>
                  <a:pt x="5657" y="3008"/>
                </a:lnTo>
                <a:lnTo>
                  <a:pt x="5659" y="3013"/>
                </a:lnTo>
                <a:lnTo>
                  <a:pt x="5661" y="3014"/>
                </a:lnTo>
                <a:lnTo>
                  <a:pt x="5662" y="3016"/>
                </a:lnTo>
                <a:lnTo>
                  <a:pt x="5666" y="3018"/>
                </a:lnTo>
                <a:lnTo>
                  <a:pt x="5670" y="3020"/>
                </a:lnTo>
                <a:lnTo>
                  <a:pt x="5673" y="3021"/>
                </a:lnTo>
                <a:lnTo>
                  <a:pt x="5676" y="3021"/>
                </a:lnTo>
                <a:lnTo>
                  <a:pt x="5679" y="3021"/>
                </a:lnTo>
                <a:lnTo>
                  <a:pt x="5681" y="3020"/>
                </a:lnTo>
                <a:lnTo>
                  <a:pt x="5684" y="3017"/>
                </a:lnTo>
                <a:lnTo>
                  <a:pt x="5686" y="3013"/>
                </a:lnTo>
                <a:lnTo>
                  <a:pt x="5689" y="3010"/>
                </a:lnTo>
                <a:lnTo>
                  <a:pt x="5691" y="3006"/>
                </a:lnTo>
                <a:lnTo>
                  <a:pt x="5692" y="3005"/>
                </a:lnTo>
                <a:lnTo>
                  <a:pt x="5693" y="3005"/>
                </a:lnTo>
                <a:lnTo>
                  <a:pt x="5699" y="3005"/>
                </a:lnTo>
                <a:lnTo>
                  <a:pt x="5697" y="3002"/>
                </a:lnTo>
                <a:lnTo>
                  <a:pt x="5696" y="3000"/>
                </a:lnTo>
                <a:lnTo>
                  <a:pt x="5696" y="2999"/>
                </a:lnTo>
                <a:lnTo>
                  <a:pt x="5698" y="2997"/>
                </a:lnTo>
                <a:lnTo>
                  <a:pt x="5702" y="2995"/>
                </a:lnTo>
                <a:lnTo>
                  <a:pt x="5705" y="2993"/>
                </a:lnTo>
                <a:lnTo>
                  <a:pt x="5707" y="2990"/>
                </a:lnTo>
                <a:lnTo>
                  <a:pt x="5707" y="2992"/>
                </a:lnTo>
                <a:lnTo>
                  <a:pt x="5707" y="2994"/>
                </a:lnTo>
                <a:lnTo>
                  <a:pt x="5707" y="2995"/>
                </a:lnTo>
                <a:lnTo>
                  <a:pt x="5709" y="2997"/>
                </a:lnTo>
                <a:lnTo>
                  <a:pt x="5710" y="2999"/>
                </a:lnTo>
                <a:lnTo>
                  <a:pt x="5705" y="3002"/>
                </a:lnTo>
                <a:lnTo>
                  <a:pt x="5703" y="3004"/>
                </a:lnTo>
                <a:lnTo>
                  <a:pt x="5702" y="3006"/>
                </a:lnTo>
                <a:lnTo>
                  <a:pt x="5702" y="3007"/>
                </a:lnTo>
                <a:lnTo>
                  <a:pt x="5709" y="3005"/>
                </a:lnTo>
                <a:lnTo>
                  <a:pt x="5717" y="3004"/>
                </a:lnTo>
                <a:lnTo>
                  <a:pt x="5719" y="3004"/>
                </a:lnTo>
                <a:lnTo>
                  <a:pt x="5720" y="3004"/>
                </a:lnTo>
                <a:lnTo>
                  <a:pt x="5719" y="3005"/>
                </a:lnTo>
                <a:lnTo>
                  <a:pt x="5718" y="3006"/>
                </a:lnTo>
                <a:lnTo>
                  <a:pt x="5717" y="3008"/>
                </a:lnTo>
                <a:lnTo>
                  <a:pt x="5710" y="3013"/>
                </a:lnTo>
                <a:lnTo>
                  <a:pt x="5714" y="3015"/>
                </a:lnTo>
                <a:lnTo>
                  <a:pt x="5719" y="3017"/>
                </a:lnTo>
                <a:lnTo>
                  <a:pt x="5724" y="3019"/>
                </a:lnTo>
                <a:lnTo>
                  <a:pt x="5728" y="3021"/>
                </a:lnTo>
                <a:lnTo>
                  <a:pt x="5728" y="3022"/>
                </a:lnTo>
                <a:lnTo>
                  <a:pt x="5729" y="3023"/>
                </a:lnTo>
                <a:lnTo>
                  <a:pt x="5729" y="3026"/>
                </a:lnTo>
                <a:lnTo>
                  <a:pt x="5730" y="3028"/>
                </a:lnTo>
                <a:lnTo>
                  <a:pt x="5731" y="3030"/>
                </a:lnTo>
                <a:lnTo>
                  <a:pt x="5731" y="3029"/>
                </a:lnTo>
                <a:lnTo>
                  <a:pt x="5732" y="3028"/>
                </a:lnTo>
                <a:lnTo>
                  <a:pt x="5732" y="3025"/>
                </a:lnTo>
                <a:lnTo>
                  <a:pt x="5733" y="3023"/>
                </a:lnTo>
                <a:lnTo>
                  <a:pt x="5734" y="3021"/>
                </a:lnTo>
                <a:lnTo>
                  <a:pt x="5735" y="3021"/>
                </a:lnTo>
                <a:lnTo>
                  <a:pt x="5737" y="3021"/>
                </a:lnTo>
                <a:lnTo>
                  <a:pt x="5740" y="3022"/>
                </a:lnTo>
                <a:lnTo>
                  <a:pt x="5742" y="3021"/>
                </a:lnTo>
                <a:lnTo>
                  <a:pt x="5745" y="3019"/>
                </a:lnTo>
                <a:lnTo>
                  <a:pt x="5748" y="3016"/>
                </a:lnTo>
                <a:lnTo>
                  <a:pt x="5750" y="3012"/>
                </a:lnTo>
                <a:lnTo>
                  <a:pt x="5752" y="3008"/>
                </a:lnTo>
                <a:lnTo>
                  <a:pt x="5755" y="2999"/>
                </a:lnTo>
                <a:lnTo>
                  <a:pt x="5756" y="2993"/>
                </a:lnTo>
                <a:lnTo>
                  <a:pt x="5766" y="2993"/>
                </a:lnTo>
                <a:lnTo>
                  <a:pt x="5775" y="2994"/>
                </a:lnTo>
                <a:lnTo>
                  <a:pt x="5784" y="2994"/>
                </a:lnTo>
                <a:lnTo>
                  <a:pt x="5787" y="2994"/>
                </a:lnTo>
                <a:lnTo>
                  <a:pt x="5790" y="2993"/>
                </a:lnTo>
                <a:lnTo>
                  <a:pt x="5790" y="2992"/>
                </a:lnTo>
                <a:lnTo>
                  <a:pt x="5791" y="2991"/>
                </a:lnTo>
                <a:lnTo>
                  <a:pt x="5792" y="2989"/>
                </a:lnTo>
                <a:lnTo>
                  <a:pt x="5794" y="2988"/>
                </a:lnTo>
                <a:lnTo>
                  <a:pt x="5795" y="2988"/>
                </a:lnTo>
                <a:lnTo>
                  <a:pt x="5795" y="2984"/>
                </a:lnTo>
                <a:lnTo>
                  <a:pt x="5796" y="2981"/>
                </a:lnTo>
                <a:lnTo>
                  <a:pt x="5798" y="2979"/>
                </a:lnTo>
                <a:lnTo>
                  <a:pt x="5798" y="2976"/>
                </a:lnTo>
                <a:lnTo>
                  <a:pt x="5798" y="2975"/>
                </a:lnTo>
                <a:lnTo>
                  <a:pt x="5796" y="2974"/>
                </a:lnTo>
                <a:lnTo>
                  <a:pt x="5793" y="2972"/>
                </a:lnTo>
                <a:lnTo>
                  <a:pt x="5792" y="2971"/>
                </a:lnTo>
                <a:lnTo>
                  <a:pt x="5791" y="2971"/>
                </a:lnTo>
                <a:lnTo>
                  <a:pt x="5790" y="2970"/>
                </a:lnTo>
                <a:lnTo>
                  <a:pt x="5790" y="2968"/>
                </a:lnTo>
                <a:lnTo>
                  <a:pt x="5790" y="2965"/>
                </a:lnTo>
                <a:lnTo>
                  <a:pt x="5791" y="2964"/>
                </a:lnTo>
                <a:lnTo>
                  <a:pt x="5794" y="2962"/>
                </a:lnTo>
                <a:lnTo>
                  <a:pt x="5798" y="2960"/>
                </a:lnTo>
                <a:lnTo>
                  <a:pt x="5799" y="2957"/>
                </a:lnTo>
                <a:lnTo>
                  <a:pt x="5800" y="2954"/>
                </a:lnTo>
                <a:lnTo>
                  <a:pt x="5800" y="2948"/>
                </a:lnTo>
                <a:lnTo>
                  <a:pt x="5800" y="2941"/>
                </a:lnTo>
                <a:lnTo>
                  <a:pt x="5800" y="2938"/>
                </a:lnTo>
                <a:lnTo>
                  <a:pt x="5801" y="2934"/>
                </a:lnTo>
                <a:lnTo>
                  <a:pt x="5802" y="2931"/>
                </a:lnTo>
                <a:lnTo>
                  <a:pt x="5804" y="2928"/>
                </a:lnTo>
                <a:lnTo>
                  <a:pt x="5808" y="2921"/>
                </a:lnTo>
                <a:lnTo>
                  <a:pt x="5812" y="2913"/>
                </a:lnTo>
                <a:lnTo>
                  <a:pt x="5814" y="2910"/>
                </a:lnTo>
                <a:lnTo>
                  <a:pt x="5815" y="2906"/>
                </a:lnTo>
                <a:lnTo>
                  <a:pt x="5816" y="2902"/>
                </a:lnTo>
                <a:lnTo>
                  <a:pt x="5816" y="2899"/>
                </a:lnTo>
                <a:lnTo>
                  <a:pt x="5815" y="2895"/>
                </a:lnTo>
                <a:lnTo>
                  <a:pt x="5815" y="2892"/>
                </a:lnTo>
                <a:lnTo>
                  <a:pt x="5814" y="2886"/>
                </a:lnTo>
                <a:lnTo>
                  <a:pt x="5814" y="2883"/>
                </a:lnTo>
                <a:lnTo>
                  <a:pt x="5815" y="2881"/>
                </a:lnTo>
                <a:lnTo>
                  <a:pt x="5819" y="2881"/>
                </a:lnTo>
                <a:lnTo>
                  <a:pt x="5824" y="2881"/>
                </a:lnTo>
                <a:lnTo>
                  <a:pt x="5824" y="2879"/>
                </a:lnTo>
                <a:lnTo>
                  <a:pt x="5824" y="2877"/>
                </a:lnTo>
                <a:lnTo>
                  <a:pt x="5823" y="2874"/>
                </a:lnTo>
                <a:lnTo>
                  <a:pt x="5824" y="2872"/>
                </a:lnTo>
                <a:lnTo>
                  <a:pt x="5825" y="2871"/>
                </a:lnTo>
                <a:lnTo>
                  <a:pt x="5827" y="2869"/>
                </a:lnTo>
                <a:lnTo>
                  <a:pt x="5832" y="2866"/>
                </a:lnTo>
                <a:lnTo>
                  <a:pt x="5843" y="2861"/>
                </a:lnTo>
                <a:lnTo>
                  <a:pt x="5843" y="2855"/>
                </a:lnTo>
                <a:lnTo>
                  <a:pt x="5843" y="2856"/>
                </a:lnTo>
                <a:lnTo>
                  <a:pt x="5842" y="2856"/>
                </a:lnTo>
                <a:lnTo>
                  <a:pt x="5842" y="2853"/>
                </a:lnTo>
                <a:lnTo>
                  <a:pt x="5842" y="2850"/>
                </a:lnTo>
                <a:lnTo>
                  <a:pt x="5843" y="2847"/>
                </a:lnTo>
                <a:lnTo>
                  <a:pt x="5849" y="2847"/>
                </a:lnTo>
                <a:lnTo>
                  <a:pt x="5849" y="2844"/>
                </a:lnTo>
                <a:lnTo>
                  <a:pt x="5850" y="2842"/>
                </a:lnTo>
                <a:lnTo>
                  <a:pt x="5852" y="2839"/>
                </a:lnTo>
                <a:lnTo>
                  <a:pt x="5852" y="2836"/>
                </a:lnTo>
                <a:lnTo>
                  <a:pt x="5852" y="2833"/>
                </a:lnTo>
                <a:lnTo>
                  <a:pt x="5852" y="2827"/>
                </a:lnTo>
                <a:lnTo>
                  <a:pt x="5852" y="2822"/>
                </a:lnTo>
                <a:lnTo>
                  <a:pt x="5852" y="2816"/>
                </a:lnTo>
                <a:lnTo>
                  <a:pt x="5852" y="2813"/>
                </a:lnTo>
                <a:lnTo>
                  <a:pt x="5852" y="2810"/>
                </a:lnTo>
                <a:lnTo>
                  <a:pt x="5852" y="2801"/>
                </a:lnTo>
                <a:lnTo>
                  <a:pt x="5851" y="2793"/>
                </a:lnTo>
                <a:lnTo>
                  <a:pt x="5852" y="2785"/>
                </a:lnTo>
                <a:lnTo>
                  <a:pt x="5857" y="2785"/>
                </a:lnTo>
                <a:lnTo>
                  <a:pt x="5859" y="2778"/>
                </a:lnTo>
                <a:lnTo>
                  <a:pt x="5860" y="2774"/>
                </a:lnTo>
                <a:lnTo>
                  <a:pt x="5860" y="2769"/>
                </a:lnTo>
                <a:lnTo>
                  <a:pt x="5859" y="2763"/>
                </a:lnTo>
                <a:lnTo>
                  <a:pt x="5857" y="2757"/>
                </a:lnTo>
                <a:lnTo>
                  <a:pt x="5853" y="2747"/>
                </a:lnTo>
                <a:lnTo>
                  <a:pt x="5850" y="2742"/>
                </a:lnTo>
                <a:lnTo>
                  <a:pt x="5849" y="2737"/>
                </a:lnTo>
                <a:lnTo>
                  <a:pt x="5849" y="2733"/>
                </a:lnTo>
                <a:lnTo>
                  <a:pt x="5849" y="2727"/>
                </a:lnTo>
                <a:lnTo>
                  <a:pt x="5851" y="2715"/>
                </a:lnTo>
                <a:lnTo>
                  <a:pt x="5851" y="2708"/>
                </a:lnTo>
                <a:lnTo>
                  <a:pt x="5852" y="2701"/>
                </a:lnTo>
                <a:lnTo>
                  <a:pt x="5851" y="2698"/>
                </a:lnTo>
                <a:lnTo>
                  <a:pt x="5851" y="2695"/>
                </a:lnTo>
                <a:lnTo>
                  <a:pt x="5850" y="2692"/>
                </a:lnTo>
                <a:lnTo>
                  <a:pt x="5849" y="2689"/>
                </a:lnTo>
                <a:lnTo>
                  <a:pt x="5832" y="2678"/>
                </a:lnTo>
                <a:lnTo>
                  <a:pt x="5832" y="2677"/>
                </a:lnTo>
                <a:lnTo>
                  <a:pt x="5831" y="2676"/>
                </a:lnTo>
                <a:lnTo>
                  <a:pt x="5832" y="2673"/>
                </a:lnTo>
                <a:lnTo>
                  <a:pt x="5832" y="2670"/>
                </a:lnTo>
                <a:lnTo>
                  <a:pt x="5832" y="2667"/>
                </a:lnTo>
                <a:lnTo>
                  <a:pt x="5829" y="2664"/>
                </a:lnTo>
                <a:lnTo>
                  <a:pt x="5823" y="2661"/>
                </a:lnTo>
                <a:lnTo>
                  <a:pt x="5815" y="2656"/>
                </a:lnTo>
                <a:lnTo>
                  <a:pt x="5814" y="2653"/>
                </a:lnTo>
                <a:lnTo>
                  <a:pt x="5813" y="2650"/>
                </a:lnTo>
                <a:lnTo>
                  <a:pt x="5813" y="2646"/>
                </a:lnTo>
                <a:lnTo>
                  <a:pt x="5812" y="2643"/>
                </a:lnTo>
                <a:lnTo>
                  <a:pt x="5812" y="2635"/>
                </a:lnTo>
                <a:lnTo>
                  <a:pt x="5812" y="2628"/>
                </a:lnTo>
                <a:lnTo>
                  <a:pt x="5806" y="2625"/>
                </a:lnTo>
                <a:lnTo>
                  <a:pt x="5801" y="2621"/>
                </a:lnTo>
                <a:lnTo>
                  <a:pt x="5799" y="2620"/>
                </a:lnTo>
                <a:lnTo>
                  <a:pt x="5796" y="2619"/>
                </a:lnTo>
                <a:lnTo>
                  <a:pt x="5793" y="2617"/>
                </a:lnTo>
                <a:lnTo>
                  <a:pt x="5790" y="2616"/>
                </a:lnTo>
                <a:lnTo>
                  <a:pt x="5790" y="2606"/>
                </a:lnTo>
                <a:lnTo>
                  <a:pt x="5790" y="2595"/>
                </a:lnTo>
                <a:lnTo>
                  <a:pt x="5789" y="2591"/>
                </a:lnTo>
                <a:lnTo>
                  <a:pt x="5788" y="2587"/>
                </a:lnTo>
                <a:lnTo>
                  <a:pt x="5787" y="2585"/>
                </a:lnTo>
                <a:lnTo>
                  <a:pt x="5785" y="2584"/>
                </a:lnTo>
                <a:lnTo>
                  <a:pt x="5783" y="2582"/>
                </a:lnTo>
                <a:lnTo>
                  <a:pt x="5781" y="2582"/>
                </a:lnTo>
                <a:lnTo>
                  <a:pt x="5776" y="2582"/>
                </a:lnTo>
                <a:lnTo>
                  <a:pt x="5777" y="2578"/>
                </a:lnTo>
                <a:lnTo>
                  <a:pt x="5779" y="2576"/>
                </a:lnTo>
                <a:lnTo>
                  <a:pt x="5780" y="2574"/>
                </a:lnTo>
                <a:lnTo>
                  <a:pt x="5781" y="2573"/>
                </a:lnTo>
                <a:lnTo>
                  <a:pt x="5781" y="2572"/>
                </a:lnTo>
                <a:lnTo>
                  <a:pt x="5781" y="2571"/>
                </a:lnTo>
                <a:lnTo>
                  <a:pt x="5780" y="2570"/>
                </a:lnTo>
                <a:lnTo>
                  <a:pt x="5779" y="2569"/>
                </a:lnTo>
                <a:lnTo>
                  <a:pt x="5779" y="2568"/>
                </a:lnTo>
                <a:lnTo>
                  <a:pt x="5779" y="2565"/>
                </a:lnTo>
                <a:lnTo>
                  <a:pt x="5774" y="2562"/>
                </a:lnTo>
                <a:lnTo>
                  <a:pt x="5769" y="2559"/>
                </a:lnTo>
                <a:lnTo>
                  <a:pt x="5754" y="2552"/>
                </a:lnTo>
                <a:lnTo>
                  <a:pt x="5747" y="2548"/>
                </a:lnTo>
                <a:lnTo>
                  <a:pt x="5741" y="2545"/>
                </a:lnTo>
                <a:lnTo>
                  <a:pt x="5736" y="2542"/>
                </a:lnTo>
                <a:lnTo>
                  <a:pt x="5734" y="2541"/>
                </a:lnTo>
                <a:lnTo>
                  <a:pt x="5734" y="2539"/>
                </a:lnTo>
                <a:lnTo>
                  <a:pt x="5732" y="2535"/>
                </a:lnTo>
                <a:lnTo>
                  <a:pt x="5731" y="2533"/>
                </a:lnTo>
                <a:lnTo>
                  <a:pt x="5731" y="2530"/>
                </a:lnTo>
                <a:lnTo>
                  <a:pt x="5731" y="2520"/>
                </a:lnTo>
                <a:lnTo>
                  <a:pt x="5732" y="2510"/>
                </a:lnTo>
                <a:lnTo>
                  <a:pt x="5731" y="2505"/>
                </a:lnTo>
                <a:lnTo>
                  <a:pt x="5731" y="2500"/>
                </a:lnTo>
                <a:lnTo>
                  <a:pt x="5730" y="2497"/>
                </a:lnTo>
                <a:lnTo>
                  <a:pt x="5728" y="2494"/>
                </a:lnTo>
                <a:lnTo>
                  <a:pt x="5724" y="2488"/>
                </a:lnTo>
                <a:lnTo>
                  <a:pt x="5719" y="2483"/>
                </a:lnTo>
                <a:lnTo>
                  <a:pt x="5718" y="2480"/>
                </a:lnTo>
                <a:lnTo>
                  <a:pt x="5717" y="2477"/>
                </a:lnTo>
                <a:lnTo>
                  <a:pt x="5716" y="2473"/>
                </a:lnTo>
                <a:lnTo>
                  <a:pt x="5716" y="2469"/>
                </a:lnTo>
                <a:lnTo>
                  <a:pt x="5717" y="2460"/>
                </a:lnTo>
                <a:lnTo>
                  <a:pt x="5718" y="2452"/>
                </a:lnTo>
                <a:lnTo>
                  <a:pt x="5718" y="2448"/>
                </a:lnTo>
                <a:lnTo>
                  <a:pt x="5717" y="2444"/>
                </a:lnTo>
                <a:lnTo>
                  <a:pt x="5707" y="2444"/>
                </a:lnTo>
                <a:lnTo>
                  <a:pt x="5704" y="2438"/>
                </a:lnTo>
                <a:lnTo>
                  <a:pt x="5702" y="2438"/>
                </a:lnTo>
                <a:lnTo>
                  <a:pt x="5702" y="2434"/>
                </a:lnTo>
                <a:lnTo>
                  <a:pt x="5702" y="2430"/>
                </a:lnTo>
                <a:lnTo>
                  <a:pt x="5699" y="2431"/>
                </a:lnTo>
                <a:lnTo>
                  <a:pt x="5698" y="2431"/>
                </a:lnTo>
                <a:lnTo>
                  <a:pt x="5693" y="2432"/>
                </a:lnTo>
                <a:lnTo>
                  <a:pt x="5693" y="2438"/>
                </a:lnTo>
                <a:lnTo>
                  <a:pt x="5691" y="2438"/>
                </a:lnTo>
                <a:lnTo>
                  <a:pt x="5689" y="2438"/>
                </a:lnTo>
                <a:lnTo>
                  <a:pt x="5688" y="2438"/>
                </a:lnTo>
                <a:lnTo>
                  <a:pt x="5688" y="2437"/>
                </a:lnTo>
                <a:lnTo>
                  <a:pt x="5687" y="2435"/>
                </a:lnTo>
                <a:lnTo>
                  <a:pt x="5686" y="2435"/>
                </a:lnTo>
                <a:lnTo>
                  <a:pt x="5685" y="2435"/>
                </a:lnTo>
                <a:lnTo>
                  <a:pt x="5684" y="2422"/>
                </a:lnTo>
                <a:lnTo>
                  <a:pt x="5683" y="2411"/>
                </a:lnTo>
                <a:lnTo>
                  <a:pt x="5681" y="2401"/>
                </a:lnTo>
                <a:lnTo>
                  <a:pt x="5678" y="2392"/>
                </a:lnTo>
                <a:lnTo>
                  <a:pt x="5675" y="2384"/>
                </a:lnTo>
                <a:lnTo>
                  <a:pt x="5671" y="2376"/>
                </a:lnTo>
                <a:lnTo>
                  <a:pt x="5662" y="2359"/>
                </a:lnTo>
                <a:lnTo>
                  <a:pt x="5658" y="2359"/>
                </a:lnTo>
                <a:lnTo>
                  <a:pt x="5654" y="2359"/>
                </a:lnTo>
                <a:lnTo>
                  <a:pt x="5652" y="2375"/>
                </a:lnTo>
                <a:lnTo>
                  <a:pt x="5651" y="2388"/>
                </a:lnTo>
                <a:lnTo>
                  <a:pt x="5650" y="2400"/>
                </a:lnTo>
                <a:lnTo>
                  <a:pt x="5651" y="2413"/>
                </a:lnTo>
                <a:lnTo>
                  <a:pt x="5645" y="2416"/>
                </a:lnTo>
                <a:lnTo>
                  <a:pt x="5645" y="2424"/>
                </a:lnTo>
                <a:lnTo>
                  <a:pt x="5645" y="2431"/>
                </a:lnTo>
                <a:lnTo>
                  <a:pt x="5646" y="2438"/>
                </a:lnTo>
                <a:lnTo>
                  <a:pt x="5646" y="2445"/>
                </a:lnTo>
                <a:lnTo>
                  <a:pt x="5647" y="2452"/>
                </a:lnTo>
                <a:lnTo>
                  <a:pt x="5647" y="2459"/>
                </a:lnTo>
                <a:lnTo>
                  <a:pt x="5647" y="2467"/>
                </a:lnTo>
                <a:lnTo>
                  <a:pt x="5645" y="2475"/>
                </a:lnTo>
                <a:lnTo>
                  <a:pt x="5642" y="2476"/>
                </a:lnTo>
                <a:lnTo>
                  <a:pt x="5641" y="2477"/>
                </a:lnTo>
                <a:lnTo>
                  <a:pt x="5640" y="2477"/>
                </a:lnTo>
                <a:lnTo>
                  <a:pt x="5639" y="2479"/>
                </a:lnTo>
                <a:lnTo>
                  <a:pt x="5639" y="2481"/>
                </a:lnTo>
                <a:lnTo>
                  <a:pt x="5639" y="2484"/>
                </a:lnTo>
                <a:lnTo>
                  <a:pt x="5640" y="2488"/>
                </a:lnTo>
                <a:lnTo>
                  <a:pt x="5640" y="2492"/>
                </a:lnTo>
                <a:lnTo>
                  <a:pt x="5634" y="2497"/>
                </a:lnTo>
                <a:lnTo>
                  <a:pt x="5634" y="2500"/>
                </a:lnTo>
                <a:lnTo>
                  <a:pt x="5634" y="2503"/>
                </a:lnTo>
                <a:lnTo>
                  <a:pt x="5634" y="2506"/>
                </a:lnTo>
                <a:lnTo>
                  <a:pt x="5634" y="2507"/>
                </a:lnTo>
                <a:lnTo>
                  <a:pt x="5634" y="2508"/>
                </a:lnTo>
                <a:lnTo>
                  <a:pt x="5633" y="2509"/>
                </a:lnTo>
                <a:lnTo>
                  <a:pt x="5631" y="2509"/>
                </a:lnTo>
                <a:lnTo>
                  <a:pt x="5630" y="2509"/>
                </a:lnTo>
                <a:lnTo>
                  <a:pt x="5628" y="2511"/>
                </a:lnTo>
                <a:lnTo>
                  <a:pt x="5627" y="2511"/>
                </a:lnTo>
                <a:lnTo>
                  <a:pt x="5625" y="2511"/>
                </a:lnTo>
                <a:lnTo>
                  <a:pt x="5621" y="2511"/>
                </a:lnTo>
                <a:lnTo>
                  <a:pt x="5618" y="2512"/>
                </a:lnTo>
                <a:lnTo>
                  <a:pt x="5616" y="2512"/>
                </a:lnTo>
                <a:lnTo>
                  <a:pt x="5614" y="2511"/>
                </a:lnTo>
                <a:lnTo>
                  <a:pt x="5613" y="2510"/>
                </a:lnTo>
                <a:lnTo>
                  <a:pt x="5611" y="2508"/>
                </a:lnTo>
                <a:lnTo>
                  <a:pt x="5609" y="2503"/>
                </a:lnTo>
                <a:lnTo>
                  <a:pt x="5608" y="2498"/>
                </a:lnTo>
                <a:lnTo>
                  <a:pt x="5607" y="2496"/>
                </a:lnTo>
                <a:lnTo>
                  <a:pt x="5607" y="2495"/>
                </a:lnTo>
                <a:lnTo>
                  <a:pt x="5606" y="2494"/>
                </a:lnTo>
                <a:lnTo>
                  <a:pt x="5604" y="2494"/>
                </a:lnTo>
                <a:lnTo>
                  <a:pt x="5602" y="2494"/>
                </a:lnTo>
                <a:lnTo>
                  <a:pt x="5599" y="2494"/>
                </a:lnTo>
                <a:lnTo>
                  <a:pt x="5597" y="2494"/>
                </a:lnTo>
                <a:lnTo>
                  <a:pt x="5596" y="2494"/>
                </a:lnTo>
                <a:lnTo>
                  <a:pt x="5595" y="2493"/>
                </a:lnTo>
                <a:lnTo>
                  <a:pt x="5592" y="2490"/>
                </a:lnTo>
                <a:lnTo>
                  <a:pt x="5590" y="2487"/>
                </a:lnTo>
                <a:lnTo>
                  <a:pt x="5587" y="2483"/>
                </a:lnTo>
                <a:lnTo>
                  <a:pt x="5585" y="2480"/>
                </a:lnTo>
                <a:lnTo>
                  <a:pt x="5583" y="2477"/>
                </a:lnTo>
                <a:lnTo>
                  <a:pt x="5580" y="2474"/>
                </a:lnTo>
                <a:lnTo>
                  <a:pt x="5578" y="2472"/>
                </a:lnTo>
                <a:lnTo>
                  <a:pt x="5575" y="2470"/>
                </a:lnTo>
                <a:lnTo>
                  <a:pt x="5572" y="2470"/>
                </a:lnTo>
                <a:lnTo>
                  <a:pt x="5567" y="2469"/>
                </a:lnTo>
                <a:lnTo>
                  <a:pt x="5561" y="2468"/>
                </a:lnTo>
                <a:lnTo>
                  <a:pt x="5558" y="2468"/>
                </a:lnTo>
                <a:lnTo>
                  <a:pt x="5555" y="2466"/>
                </a:lnTo>
                <a:lnTo>
                  <a:pt x="5555" y="2461"/>
                </a:lnTo>
                <a:lnTo>
                  <a:pt x="5547" y="2456"/>
                </a:lnTo>
                <a:lnTo>
                  <a:pt x="5543" y="2455"/>
                </a:lnTo>
                <a:lnTo>
                  <a:pt x="5538" y="2452"/>
                </a:lnTo>
                <a:lnTo>
                  <a:pt x="5539" y="2447"/>
                </a:lnTo>
                <a:lnTo>
                  <a:pt x="5539" y="2442"/>
                </a:lnTo>
                <a:lnTo>
                  <a:pt x="5538" y="2432"/>
                </a:lnTo>
                <a:lnTo>
                  <a:pt x="5544" y="2430"/>
                </a:lnTo>
                <a:lnTo>
                  <a:pt x="5545" y="2424"/>
                </a:lnTo>
                <a:lnTo>
                  <a:pt x="5545" y="2419"/>
                </a:lnTo>
                <a:lnTo>
                  <a:pt x="5545" y="2417"/>
                </a:lnTo>
                <a:lnTo>
                  <a:pt x="5544" y="2415"/>
                </a:lnTo>
                <a:lnTo>
                  <a:pt x="5543" y="2414"/>
                </a:lnTo>
                <a:lnTo>
                  <a:pt x="5541" y="2413"/>
                </a:lnTo>
                <a:lnTo>
                  <a:pt x="5545" y="2412"/>
                </a:lnTo>
                <a:lnTo>
                  <a:pt x="5548" y="2412"/>
                </a:lnTo>
                <a:lnTo>
                  <a:pt x="5555" y="2413"/>
                </a:lnTo>
                <a:lnTo>
                  <a:pt x="5555" y="2408"/>
                </a:lnTo>
                <a:lnTo>
                  <a:pt x="5555" y="2404"/>
                </a:lnTo>
                <a:lnTo>
                  <a:pt x="5554" y="2403"/>
                </a:lnTo>
                <a:lnTo>
                  <a:pt x="5553" y="2403"/>
                </a:lnTo>
                <a:lnTo>
                  <a:pt x="5552" y="2402"/>
                </a:lnTo>
                <a:lnTo>
                  <a:pt x="5552" y="2400"/>
                </a:lnTo>
                <a:lnTo>
                  <a:pt x="5552" y="2399"/>
                </a:lnTo>
                <a:lnTo>
                  <a:pt x="5554" y="2398"/>
                </a:lnTo>
                <a:lnTo>
                  <a:pt x="5556" y="2397"/>
                </a:lnTo>
                <a:lnTo>
                  <a:pt x="5559" y="2395"/>
                </a:lnTo>
                <a:lnTo>
                  <a:pt x="5560" y="2394"/>
                </a:lnTo>
                <a:lnTo>
                  <a:pt x="5561" y="2393"/>
                </a:lnTo>
                <a:lnTo>
                  <a:pt x="5561" y="2391"/>
                </a:lnTo>
                <a:lnTo>
                  <a:pt x="5560" y="2388"/>
                </a:lnTo>
                <a:lnTo>
                  <a:pt x="5558" y="2382"/>
                </a:lnTo>
                <a:lnTo>
                  <a:pt x="5555" y="2383"/>
                </a:lnTo>
                <a:lnTo>
                  <a:pt x="5548" y="2386"/>
                </a:lnTo>
                <a:lnTo>
                  <a:pt x="5544" y="2387"/>
                </a:lnTo>
                <a:lnTo>
                  <a:pt x="5541" y="2382"/>
                </a:lnTo>
                <a:lnTo>
                  <a:pt x="5534" y="2382"/>
                </a:lnTo>
                <a:lnTo>
                  <a:pt x="5527" y="2382"/>
                </a:lnTo>
                <a:lnTo>
                  <a:pt x="5520" y="2381"/>
                </a:lnTo>
                <a:lnTo>
                  <a:pt x="5510" y="2379"/>
                </a:lnTo>
                <a:lnTo>
                  <a:pt x="5512" y="2379"/>
                </a:lnTo>
                <a:lnTo>
                  <a:pt x="5509" y="2378"/>
                </a:lnTo>
                <a:lnTo>
                  <a:pt x="5506" y="2378"/>
                </a:lnTo>
                <a:lnTo>
                  <a:pt x="5507" y="2379"/>
                </a:lnTo>
                <a:lnTo>
                  <a:pt x="5504" y="2377"/>
                </a:lnTo>
                <a:lnTo>
                  <a:pt x="5502" y="2375"/>
                </a:lnTo>
                <a:lnTo>
                  <a:pt x="5501" y="2373"/>
                </a:lnTo>
                <a:lnTo>
                  <a:pt x="5499" y="2371"/>
                </a:lnTo>
                <a:lnTo>
                  <a:pt x="5495" y="2373"/>
                </a:lnTo>
                <a:lnTo>
                  <a:pt x="5493" y="2375"/>
                </a:lnTo>
                <a:lnTo>
                  <a:pt x="5493" y="2376"/>
                </a:lnTo>
                <a:lnTo>
                  <a:pt x="5489" y="2375"/>
                </a:lnTo>
                <a:lnTo>
                  <a:pt x="5487" y="2374"/>
                </a:lnTo>
                <a:lnTo>
                  <a:pt x="5488" y="2373"/>
                </a:lnTo>
                <a:lnTo>
                  <a:pt x="5485" y="2372"/>
                </a:lnTo>
                <a:lnTo>
                  <a:pt x="5482" y="2369"/>
                </a:lnTo>
                <a:lnTo>
                  <a:pt x="5479" y="2366"/>
                </a:lnTo>
                <a:lnTo>
                  <a:pt x="5477" y="2365"/>
                </a:lnTo>
                <a:lnTo>
                  <a:pt x="5473" y="2364"/>
                </a:lnTo>
                <a:lnTo>
                  <a:pt x="5470" y="2364"/>
                </a:lnTo>
                <a:lnTo>
                  <a:pt x="5469" y="2364"/>
                </a:lnTo>
                <a:lnTo>
                  <a:pt x="5469" y="2365"/>
                </a:lnTo>
                <a:lnTo>
                  <a:pt x="5469" y="2366"/>
                </a:lnTo>
                <a:lnTo>
                  <a:pt x="5470" y="2368"/>
                </a:lnTo>
                <a:lnTo>
                  <a:pt x="5474" y="2371"/>
                </a:lnTo>
                <a:lnTo>
                  <a:pt x="5485" y="2378"/>
                </a:lnTo>
                <a:lnTo>
                  <a:pt x="5491" y="2382"/>
                </a:lnTo>
                <a:lnTo>
                  <a:pt x="5490" y="2384"/>
                </a:lnTo>
                <a:lnTo>
                  <a:pt x="5490" y="2387"/>
                </a:lnTo>
                <a:lnTo>
                  <a:pt x="5489" y="2388"/>
                </a:lnTo>
                <a:lnTo>
                  <a:pt x="5488" y="2389"/>
                </a:lnTo>
                <a:lnTo>
                  <a:pt x="5487" y="2389"/>
                </a:lnTo>
                <a:lnTo>
                  <a:pt x="5485" y="2387"/>
                </a:lnTo>
                <a:lnTo>
                  <a:pt x="5485" y="2393"/>
                </a:lnTo>
                <a:lnTo>
                  <a:pt x="5482" y="2393"/>
                </a:lnTo>
                <a:lnTo>
                  <a:pt x="5479" y="2392"/>
                </a:lnTo>
                <a:lnTo>
                  <a:pt x="5472" y="2389"/>
                </a:lnTo>
                <a:lnTo>
                  <a:pt x="5464" y="2386"/>
                </a:lnTo>
                <a:lnTo>
                  <a:pt x="5460" y="2385"/>
                </a:lnTo>
                <a:lnTo>
                  <a:pt x="5457" y="2385"/>
                </a:lnTo>
                <a:lnTo>
                  <a:pt x="5456" y="2386"/>
                </a:lnTo>
                <a:lnTo>
                  <a:pt x="5455" y="2389"/>
                </a:lnTo>
                <a:lnTo>
                  <a:pt x="5454" y="2393"/>
                </a:lnTo>
                <a:lnTo>
                  <a:pt x="5453" y="2393"/>
                </a:lnTo>
                <a:lnTo>
                  <a:pt x="5452" y="2393"/>
                </a:lnTo>
                <a:lnTo>
                  <a:pt x="5449" y="2391"/>
                </a:lnTo>
                <a:lnTo>
                  <a:pt x="5446" y="2387"/>
                </a:lnTo>
                <a:lnTo>
                  <a:pt x="5444" y="2395"/>
                </a:lnTo>
                <a:lnTo>
                  <a:pt x="5443" y="2398"/>
                </a:lnTo>
                <a:lnTo>
                  <a:pt x="5442" y="2402"/>
                </a:lnTo>
                <a:lnTo>
                  <a:pt x="5442" y="2405"/>
                </a:lnTo>
                <a:lnTo>
                  <a:pt x="5442" y="2408"/>
                </a:lnTo>
                <a:lnTo>
                  <a:pt x="5443" y="2411"/>
                </a:lnTo>
                <a:lnTo>
                  <a:pt x="5446" y="2413"/>
                </a:lnTo>
                <a:lnTo>
                  <a:pt x="5445" y="2413"/>
                </a:lnTo>
                <a:lnTo>
                  <a:pt x="5443" y="2413"/>
                </a:lnTo>
                <a:lnTo>
                  <a:pt x="5440" y="2413"/>
                </a:lnTo>
                <a:lnTo>
                  <a:pt x="5437" y="2412"/>
                </a:lnTo>
                <a:lnTo>
                  <a:pt x="5436" y="2412"/>
                </a:lnTo>
                <a:lnTo>
                  <a:pt x="5434" y="2413"/>
                </a:lnTo>
                <a:lnTo>
                  <a:pt x="5434" y="2415"/>
                </a:lnTo>
                <a:lnTo>
                  <a:pt x="5434" y="2419"/>
                </a:lnTo>
                <a:lnTo>
                  <a:pt x="5434" y="2427"/>
                </a:lnTo>
                <a:lnTo>
                  <a:pt x="5428" y="2429"/>
                </a:lnTo>
                <a:lnTo>
                  <a:pt x="5426" y="2430"/>
                </a:lnTo>
                <a:lnTo>
                  <a:pt x="5423" y="2432"/>
                </a:lnTo>
                <a:lnTo>
                  <a:pt x="5425" y="2436"/>
                </a:lnTo>
                <a:lnTo>
                  <a:pt x="5427" y="2439"/>
                </a:lnTo>
                <a:lnTo>
                  <a:pt x="5431" y="2444"/>
                </a:lnTo>
                <a:lnTo>
                  <a:pt x="5431" y="2445"/>
                </a:lnTo>
                <a:lnTo>
                  <a:pt x="5431" y="2446"/>
                </a:lnTo>
                <a:lnTo>
                  <a:pt x="5430" y="2446"/>
                </a:lnTo>
                <a:lnTo>
                  <a:pt x="5430" y="2447"/>
                </a:lnTo>
                <a:lnTo>
                  <a:pt x="5426" y="2448"/>
                </a:lnTo>
                <a:lnTo>
                  <a:pt x="5420" y="2449"/>
                </a:lnTo>
                <a:lnTo>
                  <a:pt x="5421" y="2449"/>
                </a:lnTo>
                <a:lnTo>
                  <a:pt x="5419" y="2448"/>
                </a:lnTo>
                <a:lnTo>
                  <a:pt x="5415" y="2446"/>
                </a:lnTo>
                <a:lnTo>
                  <a:pt x="5416" y="2445"/>
                </a:lnTo>
                <a:lnTo>
                  <a:pt x="5415" y="2444"/>
                </a:lnTo>
                <a:lnTo>
                  <a:pt x="5414" y="2444"/>
                </a:lnTo>
                <a:lnTo>
                  <a:pt x="5412" y="2444"/>
                </a:lnTo>
                <a:lnTo>
                  <a:pt x="5406" y="2444"/>
                </a:lnTo>
                <a:lnTo>
                  <a:pt x="5406" y="2446"/>
                </a:lnTo>
                <a:lnTo>
                  <a:pt x="5406" y="2449"/>
                </a:lnTo>
                <a:lnTo>
                  <a:pt x="5406" y="2455"/>
                </a:lnTo>
                <a:lnTo>
                  <a:pt x="5398" y="2458"/>
                </a:lnTo>
                <a:lnTo>
                  <a:pt x="5400" y="2448"/>
                </a:lnTo>
                <a:lnTo>
                  <a:pt x="5401" y="2445"/>
                </a:lnTo>
                <a:lnTo>
                  <a:pt x="5401" y="2442"/>
                </a:lnTo>
                <a:lnTo>
                  <a:pt x="5401" y="2440"/>
                </a:lnTo>
                <a:lnTo>
                  <a:pt x="5400" y="2439"/>
                </a:lnTo>
                <a:lnTo>
                  <a:pt x="5399" y="2436"/>
                </a:lnTo>
                <a:lnTo>
                  <a:pt x="5396" y="2433"/>
                </a:lnTo>
                <a:lnTo>
                  <a:pt x="5392" y="2430"/>
                </a:lnTo>
                <a:lnTo>
                  <a:pt x="5389" y="2421"/>
                </a:lnTo>
                <a:lnTo>
                  <a:pt x="5382" y="2423"/>
                </a:lnTo>
                <a:lnTo>
                  <a:pt x="5377" y="2424"/>
                </a:lnTo>
                <a:lnTo>
                  <a:pt x="5373" y="2424"/>
                </a:lnTo>
                <a:lnTo>
                  <a:pt x="5371" y="2424"/>
                </a:lnTo>
                <a:lnTo>
                  <a:pt x="5370" y="2426"/>
                </a:lnTo>
                <a:lnTo>
                  <a:pt x="5369" y="2428"/>
                </a:lnTo>
                <a:lnTo>
                  <a:pt x="5367" y="2438"/>
                </a:lnTo>
                <a:lnTo>
                  <a:pt x="5365" y="2437"/>
                </a:lnTo>
                <a:lnTo>
                  <a:pt x="5364" y="2435"/>
                </a:lnTo>
                <a:lnTo>
                  <a:pt x="5364" y="2432"/>
                </a:lnTo>
                <a:lnTo>
                  <a:pt x="5358" y="2432"/>
                </a:lnTo>
                <a:lnTo>
                  <a:pt x="5361" y="2438"/>
                </a:lnTo>
                <a:lnTo>
                  <a:pt x="5356" y="2438"/>
                </a:lnTo>
                <a:lnTo>
                  <a:pt x="5358" y="2444"/>
                </a:lnTo>
                <a:lnTo>
                  <a:pt x="5358" y="2448"/>
                </a:lnTo>
                <a:lnTo>
                  <a:pt x="5358" y="2449"/>
                </a:lnTo>
                <a:lnTo>
                  <a:pt x="5356" y="2449"/>
                </a:lnTo>
                <a:lnTo>
                  <a:pt x="5354" y="2449"/>
                </a:lnTo>
                <a:lnTo>
                  <a:pt x="5352" y="2449"/>
                </a:lnTo>
                <a:lnTo>
                  <a:pt x="5350" y="2449"/>
                </a:lnTo>
                <a:lnTo>
                  <a:pt x="5352" y="2453"/>
                </a:lnTo>
                <a:lnTo>
                  <a:pt x="5354" y="2456"/>
                </a:lnTo>
                <a:lnTo>
                  <a:pt x="5353" y="2457"/>
                </a:lnTo>
                <a:lnTo>
                  <a:pt x="5353" y="2458"/>
                </a:lnTo>
                <a:lnTo>
                  <a:pt x="5352" y="2458"/>
                </a:lnTo>
                <a:lnTo>
                  <a:pt x="5351" y="2457"/>
                </a:lnTo>
                <a:lnTo>
                  <a:pt x="5348" y="2455"/>
                </a:lnTo>
                <a:lnTo>
                  <a:pt x="5344" y="2452"/>
                </a:lnTo>
                <a:lnTo>
                  <a:pt x="5344" y="2453"/>
                </a:lnTo>
                <a:lnTo>
                  <a:pt x="5343" y="2454"/>
                </a:lnTo>
                <a:lnTo>
                  <a:pt x="5341" y="2456"/>
                </a:lnTo>
                <a:lnTo>
                  <a:pt x="5340" y="2457"/>
                </a:lnTo>
                <a:lnTo>
                  <a:pt x="5339" y="2458"/>
                </a:lnTo>
                <a:lnTo>
                  <a:pt x="5338" y="2461"/>
                </a:lnTo>
                <a:lnTo>
                  <a:pt x="5338" y="2465"/>
                </a:lnTo>
                <a:lnTo>
                  <a:pt x="5339" y="2469"/>
                </a:lnTo>
                <a:lnTo>
                  <a:pt x="5339" y="2475"/>
                </a:lnTo>
                <a:lnTo>
                  <a:pt x="5336" y="2472"/>
                </a:lnTo>
                <a:lnTo>
                  <a:pt x="5327" y="2468"/>
                </a:lnTo>
                <a:lnTo>
                  <a:pt x="5325" y="2469"/>
                </a:lnTo>
                <a:lnTo>
                  <a:pt x="5323" y="2470"/>
                </a:lnTo>
                <a:lnTo>
                  <a:pt x="5322" y="2472"/>
                </a:lnTo>
                <a:lnTo>
                  <a:pt x="5322" y="2489"/>
                </a:lnTo>
                <a:lnTo>
                  <a:pt x="5325" y="2488"/>
                </a:lnTo>
                <a:lnTo>
                  <a:pt x="5326" y="2489"/>
                </a:lnTo>
                <a:lnTo>
                  <a:pt x="5326" y="2490"/>
                </a:lnTo>
                <a:lnTo>
                  <a:pt x="5325" y="2493"/>
                </a:lnTo>
                <a:lnTo>
                  <a:pt x="5323" y="2498"/>
                </a:lnTo>
                <a:lnTo>
                  <a:pt x="5322" y="2500"/>
                </a:lnTo>
                <a:lnTo>
                  <a:pt x="5318" y="2496"/>
                </a:lnTo>
                <a:lnTo>
                  <a:pt x="5315" y="2493"/>
                </a:lnTo>
                <a:lnTo>
                  <a:pt x="5313" y="2492"/>
                </a:lnTo>
                <a:lnTo>
                  <a:pt x="5311" y="2485"/>
                </a:lnTo>
                <a:lnTo>
                  <a:pt x="5310" y="2482"/>
                </a:lnTo>
                <a:lnTo>
                  <a:pt x="5310" y="2480"/>
                </a:lnTo>
                <a:lnTo>
                  <a:pt x="5310" y="2481"/>
                </a:lnTo>
                <a:lnTo>
                  <a:pt x="5308" y="2483"/>
                </a:lnTo>
                <a:lnTo>
                  <a:pt x="5305" y="2486"/>
                </a:lnTo>
                <a:lnTo>
                  <a:pt x="5299" y="2489"/>
                </a:lnTo>
                <a:lnTo>
                  <a:pt x="5298" y="2498"/>
                </a:lnTo>
                <a:lnTo>
                  <a:pt x="5296" y="2508"/>
                </a:lnTo>
                <a:lnTo>
                  <a:pt x="5296" y="2513"/>
                </a:lnTo>
                <a:lnTo>
                  <a:pt x="5296" y="2516"/>
                </a:lnTo>
                <a:lnTo>
                  <a:pt x="5297" y="2519"/>
                </a:lnTo>
                <a:lnTo>
                  <a:pt x="5298" y="2519"/>
                </a:lnTo>
                <a:lnTo>
                  <a:pt x="5299" y="2520"/>
                </a:lnTo>
                <a:lnTo>
                  <a:pt x="5295" y="2523"/>
                </a:lnTo>
                <a:lnTo>
                  <a:pt x="5290" y="2526"/>
                </a:lnTo>
                <a:lnTo>
                  <a:pt x="5286" y="2530"/>
                </a:lnTo>
                <a:lnTo>
                  <a:pt x="5282" y="2534"/>
                </a:lnTo>
                <a:lnTo>
                  <a:pt x="5282" y="2535"/>
                </a:lnTo>
                <a:lnTo>
                  <a:pt x="5282" y="2536"/>
                </a:lnTo>
                <a:lnTo>
                  <a:pt x="5281" y="2540"/>
                </a:lnTo>
                <a:lnTo>
                  <a:pt x="5281" y="2543"/>
                </a:lnTo>
                <a:lnTo>
                  <a:pt x="5280" y="2544"/>
                </a:lnTo>
                <a:lnTo>
                  <a:pt x="5280" y="2545"/>
                </a:lnTo>
                <a:lnTo>
                  <a:pt x="5276" y="2547"/>
                </a:lnTo>
                <a:lnTo>
                  <a:pt x="5273" y="2549"/>
                </a:lnTo>
                <a:lnTo>
                  <a:pt x="5269" y="2550"/>
                </a:lnTo>
                <a:lnTo>
                  <a:pt x="5265" y="2550"/>
                </a:lnTo>
                <a:lnTo>
                  <a:pt x="5257" y="2551"/>
                </a:lnTo>
                <a:lnTo>
                  <a:pt x="5253" y="2552"/>
                </a:lnTo>
                <a:lnTo>
                  <a:pt x="5249" y="2553"/>
                </a:lnTo>
                <a:lnTo>
                  <a:pt x="5246" y="2559"/>
                </a:lnTo>
                <a:lnTo>
                  <a:pt x="5242" y="2559"/>
                </a:lnTo>
                <a:lnTo>
                  <a:pt x="5241" y="2558"/>
                </a:lnTo>
                <a:lnTo>
                  <a:pt x="5241" y="2557"/>
                </a:lnTo>
                <a:lnTo>
                  <a:pt x="5239" y="2556"/>
                </a:lnTo>
                <a:lnTo>
                  <a:pt x="5237" y="2556"/>
                </a:lnTo>
                <a:lnTo>
                  <a:pt x="5236" y="2557"/>
                </a:lnTo>
                <a:lnTo>
                  <a:pt x="5235" y="2559"/>
                </a:lnTo>
                <a:lnTo>
                  <a:pt x="5233" y="2563"/>
                </a:lnTo>
                <a:lnTo>
                  <a:pt x="5231" y="2568"/>
                </a:lnTo>
                <a:lnTo>
                  <a:pt x="5230" y="2569"/>
                </a:lnTo>
                <a:lnTo>
                  <a:pt x="5229" y="2570"/>
                </a:lnTo>
                <a:lnTo>
                  <a:pt x="5228" y="2571"/>
                </a:lnTo>
                <a:lnTo>
                  <a:pt x="5226" y="2571"/>
                </a:lnTo>
                <a:lnTo>
                  <a:pt x="5223" y="2570"/>
                </a:lnTo>
                <a:lnTo>
                  <a:pt x="5220" y="2570"/>
                </a:lnTo>
                <a:lnTo>
                  <a:pt x="5218" y="2570"/>
                </a:lnTo>
                <a:lnTo>
                  <a:pt x="5215" y="2576"/>
                </a:lnTo>
                <a:lnTo>
                  <a:pt x="5210" y="2576"/>
                </a:lnTo>
                <a:lnTo>
                  <a:pt x="5205" y="2575"/>
                </a:lnTo>
                <a:lnTo>
                  <a:pt x="5201" y="2573"/>
                </a:lnTo>
                <a:lnTo>
                  <a:pt x="5199" y="2573"/>
                </a:lnTo>
                <a:lnTo>
                  <a:pt x="5198" y="2573"/>
                </a:lnTo>
                <a:lnTo>
                  <a:pt x="5197" y="2575"/>
                </a:lnTo>
                <a:lnTo>
                  <a:pt x="5196" y="2577"/>
                </a:lnTo>
                <a:lnTo>
                  <a:pt x="5196" y="2580"/>
                </a:lnTo>
                <a:lnTo>
                  <a:pt x="5195" y="2582"/>
                </a:lnTo>
                <a:lnTo>
                  <a:pt x="5193" y="2582"/>
                </a:lnTo>
                <a:lnTo>
                  <a:pt x="5190" y="2582"/>
                </a:lnTo>
                <a:lnTo>
                  <a:pt x="5187" y="2581"/>
                </a:lnTo>
                <a:lnTo>
                  <a:pt x="5184" y="2582"/>
                </a:lnTo>
                <a:lnTo>
                  <a:pt x="5184" y="2584"/>
                </a:lnTo>
                <a:lnTo>
                  <a:pt x="5180" y="2586"/>
                </a:lnTo>
                <a:lnTo>
                  <a:pt x="5177" y="2589"/>
                </a:lnTo>
                <a:lnTo>
                  <a:pt x="5171" y="2595"/>
                </a:lnTo>
                <a:lnTo>
                  <a:pt x="5165" y="2602"/>
                </a:lnTo>
                <a:lnTo>
                  <a:pt x="5162" y="2605"/>
                </a:lnTo>
                <a:lnTo>
                  <a:pt x="5159" y="2608"/>
                </a:lnTo>
                <a:lnTo>
                  <a:pt x="5150" y="2613"/>
                </a:lnTo>
                <a:lnTo>
                  <a:pt x="5151" y="2614"/>
                </a:lnTo>
                <a:lnTo>
                  <a:pt x="5149" y="2615"/>
                </a:lnTo>
                <a:lnTo>
                  <a:pt x="5145" y="2616"/>
                </a:lnTo>
                <a:lnTo>
                  <a:pt x="5147" y="2608"/>
                </a:lnTo>
                <a:lnTo>
                  <a:pt x="5145" y="2610"/>
                </a:lnTo>
                <a:lnTo>
                  <a:pt x="5143" y="2611"/>
                </a:lnTo>
                <a:lnTo>
                  <a:pt x="5142" y="2611"/>
                </a:lnTo>
                <a:lnTo>
                  <a:pt x="5143" y="2611"/>
                </a:lnTo>
                <a:lnTo>
                  <a:pt x="5143" y="2612"/>
                </a:lnTo>
                <a:lnTo>
                  <a:pt x="5142" y="2615"/>
                </a:lnTo>
                <a:lnTo>
                  <a:pt x="5139" y="2619"/>
                </a:lnTo>
                <a:lnTo>
                  <a:pt x="5139" y="2622"/>
                </a:lnTo>
                <a:lnTo>
                  <a:pt x="5140" y="2625"/>
                </a:lnTo>
                <a:lnTo>
                  <a:pt x="5141" y="2632"/>
                </a:lnTo>
                <a:lnTo>
                  <a:pt x="5143" y="2640"/>
                </a:lnTo>
                <a:lnTo>
                  <a:pt x="5143" y="2643"/>
                </a:lnTo>
                <a:lnTo>
                  <a:pt x="5142" y="2647"/>
                </a:lnTo>
                <a:lnTo>
                  <a:pt x="5141" y="2648"/>
                </a:lnTo>
                <a:lnTo>
                  <a:pt x="5140" y="2649"/>
                </a:lnTo>
                <a:lnTo>
                  <a:pt x="5136" y="2652"/>
                </a:lnTo>
                <a:lnTo>
                  <a:pt x="5133" y="2654"/>
                </a:lnTo>
                <a:lnTo>
                  <a:pt x="5131" y="2655"/>
                </a:lnTo>
                <a:lnTo>
                  <a:pt x="5131" y="2656"/>
                </a:lnTo>
                <a:lnTo>
                  <a:pt x="5131" y="2658"/>
                </a:lnTo>
                <a:lnTo>
                  <a:pt x="5132" y="2662"/>
                </a:lnTo>
                <a:lnTo>
                  <a:pt x="5134" y="2664"/>
                </a:lnTo>
                <a:lnTo>
                  <a:pt x="5135" y="2665"/>
                </a:lnTo>
                <a:lnTo>
                  <a:pt x="5136" y="2664"/>
                </a:lnTo>
                <a:lnTo>
                  <a:pt x="5136" y="2667"/>
                </a:lnTo>
                <a:lnTo>
                  <a:pt x="5139" y="2669"/>
                </a:lnTo>
                <a:lnTo>
                  <a:pt x="5141" y="2671"/>
                </a:lnTo>
                <a:lnTo>
                  <a:pt x="5144" y="2678"/>
                </a:lnTo>
                <a:lnTo>
                  <a:pt x="5146" y="2686"/>
                </a:lnTo>
                <a:lnTo>
                  <a:pt x="5147" y="2692"/>
                </a:lnTo>
                <a:lnTo>
                  <a:pt x="5147" y="2699"/>
                </a:lnTo>
                <a:lnTo>
                  <a:pt x="5147" y="2706"/>
                </a:lnTo>
                <a:lnTo>
                  <a:pt x="5145" y="2705"/>
                </a:lnTo>
                <a:lnTo>
                  <a:pt x="5144" y="2704"/>
                </a:lnTo>
                <a:lnTo>
                  <a:pt x="5139" y="2704"/>
                </a:lnTo>
                <a:lnTo>
                  <a:pt x="5139" y="2699"/>
                </a:lnTo>
                <a:lnTo>
                  <a:pt x="5139" y="2695"/>
                </a:lnTo>
                <a:lnTo>
                  <a:pt x="5138" y="2695"/>
                </a:lnTo>
                <a:lnTo>
                  <a:pt x="5137" y="2695"/>
                </a:lnTo>
                <a:lnTo>
                  <a:pt x="5136" y="2696"/>
                </a:lnTo>
                <a:lnTo>
                  <a:pt x="5136" y="2698"/>
                </a:lnTo>
                <a:lnTo>
                  <a:pt x="5136" y="2704"/>
                </a:lnTo>
                <a:lnTo>
                  <a:pt x="5145" y="2711"/>
                </a:lnTo>
                <a:lnTo>
                  <a:pt x="5147" y="2713"/>
                </a:lnTo>
                <a:lnTo>
                  <a:pt x="5148" y="2715"/>
                </a:lnTo>
                <a:lnTo>
                  <a:pt x="5149" y="2716"/>
                </a:lnTo>
                <a:lnTo>
                  <a:pt x="5149" y="2717"/>
                </a:lnTo>
                <a:lnTo>
                  <a:pt x="5146" y="2717"/>
                </a:lnTo>
                <a:lnTo>
                  <a:pt x="5138" y="2714"/>
                </a:lnTo>
                <a:lnTo>
                  <a:pt x="5133" y="2712"/>
                </a:lnTo>
                <a:lnTo>
                  <a:pt x="5133" y="2718"/>
                </a:lnTo>
                <a:lnTo>
                  <a:pt x="5135" y="2719"/>
                </a:lnTo>
                <a:lnTo>
                  <a:pt x="5137" y="2721"/>
                </a:lnTo>
                <a:lnTo>
                  <a:pt x="5143" y="2725"/>
                </a:lnTo>
                <a:lnTo>
                  <a:pt x="5147" y="2730"/>
                </a:lnTo>
                <a:lnTo>
                  <a:pt x="5149" y="2732"/>
                </a:lnTo>
                <a:lnTo>
                  <a:pt x="5150" y="2734"/>
                </a:lnTo>
                <a:lnTo>
                  <a:pt x="5151" y="2736"/>
                </a:lnTo>
                <a:lnTo>
                  <a:pt x="5151" y="2738"/>
                </a:lnTo>
                <a:lnTo>
                  <a:pt x="5150" y="2743"/>
                </a:lnTo>
                <a:lnTo>
                  <a:pt x="5150" y="2747"/>
                </a:lnTo>
                <a:lnTo>
                  <a:pt x="5150" y="2751"/>
                </a:lnTo>
                <a:lnTo>
                  <a:pt x="5151" y="2752"/>
                </a:lnTo>
                <a:lnTo>
                  <a:pt x="5152" y="2754"/>
                </a:lnTo>
                <a:lnTo>
                  <a:pt x="5156" y="2756"/>
                </a:lnTo>
                <a:lnTo>
                  <a:pt x="5159" y="2758"/>
                </a:lnTo>
                <a:lnTo>
                  <a:pt x="5162" y="2760"/>
                </a:lnTo>
                <a:close/>
                <a:moveTo>
                  <a:pt x="2939" y="755"/>
                </a:moveTo>
                <a:lnTo>
                  <a:pt x="2940" y="753"/>
                </a:lnTo>
                <a:lnTo>
                  <a:pt x="2942" y="751"/>
                </a:lnTo>
                <a:lnTo>
                  <a:pt x="2943" y="748"/>
                </a:lnTo>
                <a:lnTo>
                  <a:pt x="2944" y="746"/>
                </a:lnTo>
                <a:lnTo>
                  <a:pt x="2944" y="743"/>
                </a:lnTo>
                <a:lnTo>
                  <a:pt x="2944" y="741"/>
                </a:lnTo>
                <a:lnTo>
                  <a:pt x="2943" y="740"/>
                </a:lnTo>
                <a:lnTo>
                  <a:pt x="2942" y="739"/>
                </a:lnTo>
                <a:lnTo>
                  <a:pt x="2940" y="738"/>
                </a:lnTo>
                <a:lnTo>
                  <a:pt x="2939" y="738"/>
                </a:lnTo>
                <a:lnTo>
                  <a:pt x="2933" y="746"/>
                </a:lnTo>
                <a:lnTo>
                  <a:pt x="2934" y="745"/>
                </a:lnTo>
                <a:lnTo>
                  <a:pt x="2933" y="745"/>
                </a:lnTo>
                <a:lnTo>
                  <a:pt x="2932" y="744"/>
                </a:lnTo>
                <a:lnTo>
                  <a:pt x="2929" y="744"/>
                </a:lnTo>
                <a:lnTo>
                  <a:pt x="2924" y="743"/>
                </a:lnTo>
                <a:lnTo>
                  <a:pt x="2922" y="743"/>
                </a:lnTo>
                <a:lnTo>
                  <a:pt x="2922" y="748"/>
                </a:lnTo>
                <a:lnTo>
                  <a:pt x="2922" y="752"/>
                </a:lnTo>
                <a:lnTo>
                  <a:pt x="2919" y="753"/>
                </a:lnTo>
                <a:lnTo>
                  <a:pt x="2917" y="754"/>
                </a:lnTo>
                <a:lnTo>
                  <a:pt x="2916" y="754"/>
                </a:lnTo>
                <a:lnTo>
                  <a:pt x="2917" y="754"/>
                </a:lnTo>
                <a:lnTo>
                  <a:pt x="2922" y="755"/>
                </a:lnTo>
                <a:lnTo>
                  <a:pt x="2922" y="760"/>
                </a:lnTo>
                <a:lnTo>
                  <a:pt x="2916" y="760"/>
                </a:lnTo>
                <a:lnTo>
                  <a:pt x="2915" y="761"/>
                </a:lnTo>
                <a:lnTo>
                  <a:pt x="2914" y="763"/>
                </a:lnTo>
                <a:lnTo>
                  <a:pt x="2914" y="765"/>
                </a:lnTo>
                <a:lnTo>
                  <a:pt x="2912" y="767"/>
                </a:lnTo>
                <a:lnTo>
                  <a:pt x="2911" y="770"/>
                </a:lnTo>
                <a:lnTo>
                  <a:pt x="2908" y="771"/>
                </a:lnTo>
                <a:lnTo>
                  <a:pt x="2906" y="772"/>
                </a:lnTo>
                <a:lnTo>
                  <a:pt x="2904" y="772"/>
                </a:lnTo>
                <a:lnTo>
                  <a:pt x="2902" y="772"/>
                </a:lnTo>
                <a:lnTo>
                  <a:pt x="2899" y="772"/>
                </a:lnTo>
                <a:lnTo>
                  <a:pt x="2897" y="769"/>
                </a:lnTo>
                <a:lnTo>
                  <a:pt x="2895" y="767"/>
                </a:lnTo>
                <a:lnTo>
                  <a:pt x="2894" y="766"/>
                </a:lnTo>
                <a:lnTo>
                  <a:pt x="2894" y="768"/>
                </a:lnTo>
                <a:lnTo>
                  <a:pt x="2894" y="771"/>
                </a:lnTo>
                <a:lnTo>
                  <a:pt x="2894" y="777"/>
                </a:lnTo>
                <a:lnTo>
                  <a:pt x="2896" y="776"/>
                </a:lnTo>
                <a:lnTo>
                  <a:pt x="2898" y="777"/>
                </a:lnTo>
                <a:lnTo>
                  <a:pt x="2899" y="778"/>
                </a:lnTo>
                <a:lnTo>
                  <a:pt x="2899" y="779"/>
                </a:lnTo>
                <a:lnTo>
                  <a:pt x="2898" y="783"/>
                </a:lnTo>
                <a:lnTo>
                  <a:pt x="2898" y="784"/>
                </a:lnTo>
                <a:lnTo>
                  <a:pt x="2899" y="785"/>
                </a:lnTo>
                <a:lnTo>
                  <a:pt x="2899" y="786"/>
                </a:lnTo>
                <a:lnTo>
                  <a:pt x="2893" y="785"/>
                </a:lnTo>
                <a:lnTo>
                  <a:pt x="2890" y="785"/>
                </a:lnTo>
                <a:lnTo>
                  <a:pt x="2888" y="786"/>
                </a:lnTo>
                <a:lnTo>
                  <a:pt x="2888" y="788"/>
                </a:lnTo>
                <a:lnTo>
                  <a:pt x="2888" y="789"/>
                </a:lnTo>
                <a:lnTo>
                  <a:pt x="2887" y="790"/>
                </a:lnTo>
                <a:lnTo>
                  <a:pt x="2885" y="791"/>
                </a:lnTo>
                <a:lnTo>
                  <a:pt x="2887" y="795"/>
                </a:lnTo>
                <a:lnTo>
                  <a:pt x="2889" y="798"/>
                </a:lnTo>
                <a:lnTo>
                  <a:pt x="2891" y="800"/>
                </a:lnTo>
                <a:lnTo>
                  <a:pt x="2896" y="800"/>
                </a:lnTo>
                <a:lnTo>
                  <a:pt x="2905" y="800"/>
                </a:lnTo>
                <a:lnTo>
                  <a:pt x="2897" y="816"/>
                </a:lnTo>
                <a:lnTo>
                  <a:pt x="2894" y="824"/>
                </a:lnTo>
                <a:lnTo>
                  <a:pt x="2891" y="833"/>
                </a:lnTo>
                <a:lnTo>
                  <a:pt x="2888" y="834"/>
                </a:lnTo>
                <a:lnTo>
                  <a:pt x="2886" y="833"/>
                </a:lnTo>
                <a:lnTo>
                  <a:pt x="2883" y="833"/>
                </a:lnTo>
                <a:lnTo>
                  <a:pt x="2883" y="834"/>
                </a:lnTo>
                <a:lnTo>
                  <a:pt x="2885" y="839"/>
                </a:lnTo>
                <a:lnTo>
                  <a:pt x="2887" y="843"/>
                </a:lnTo>
                <a:lnTo>
                  <a:pt x="2887" y="844"/>
                </a:lnTo>
                <a:lnTo>
                  <a:pt x="2889" y="844"/>
                </a:lnTo>
                <a:lnTo>
                  <a:pt x="2894" y="845"/>
                </a:lnTo>
                <a:lnTo>
                  <a:pt x="2892" y="848"/>
                </a:lnTo>
                <a:lnTo>
                  <a:pt x="2891" y="849"/>
                </a:lnTo>
                <a:lnTo>
                  <a:pt x="2891" y="850"/>
                </a:lnTo>
                <a:lnTo>
                  <a:pt x="2896" y="850"/>
                </a:lnTo>
                <a:lnTo>
                  <a:pt x="2896" y="847"/>
                </a:lnTo>
                <a:lnTo>
                  <a:pt x="2898" y="848"/>
                </a:lnTo>
                <a:lnTo>
                  <a:pt x="2899" y="847"/>
                </a:lnTo>
                <a:lnTo>
                  <a:pt x="2900" y="846"/>
                </a:lnTo>
                <a:lnTo>
                  <a:pt x="2900" y="845"/>
                </a:lnTo>
                <a:lnTo>
                  <a:pt x="2901" y="844"/>
                </a:lnTo>
                <a:lnTo>
                  <a:pt x="2902" y="844"/>
                </a:lnTo>
                <a:lnTo>
                  <a:pt x="2905" y="845"/>
                </a:lnTo>
                <a:lnTo>
                  <a:pt x="2906" y="846"/>
                </a:lnTo>
                <a:lnTo>
                  <a:pt x="2906" y="849"/>
                </a:lnTo>
                <a:lnTo>
                  <a:pt x="2907" y="850"/>
                </a:lnTo>
                <a:lnTo>
                  <a:pt x="2908" y="851"/>
                </a:lnTo>
                <a:lnTo>
                  <a:pt x="2910" y="851"/>
                </a:lnTo>
                <a:lnTo>
                  <a:pt x="2913" y="850"/>
                </a:lnTo>
                <a:lnTo>
                  <a:pt x="2913" y="847"/>
                </a:lnTo>
                <a:lnTo>
                  <a:pt x="2915" y="846"/>
                </a:lnTo>
                <a:lnTo>
                  <a:pt x="2918" y="843"/>
                </a:lnTo>
                <a:lnTo>
                  <a:pt x="2922" y="839"/>
                </a:lnTo>
                <a:lnTo>
                  <a:pt x="2924" y="839"/>
                </a:lnTo>
                <a:lnTo>
                  <a:pt x="2927" y="839"/>
                </a:lnTo>
                <a:lnTo>
                  <a:pt x="2930" y="840"/>
                </a:lnTo>
                <a:lnTo>
                  <a:pt x="2932" y="839"/>
                </a:lnTo>
                <a:lnTo>
                  <a:pt x="2933" y="839"/>
                </a:lnTo>
                <a:lnTo>
                  <a:pt x="2933" y="835"/>
                </a:lnTo>
                <a:lnTo>
                  <a:pt x="2933" y="831"/>
                </a:lnTo>
                <a:lnTo>
                  <a:pt x="2935" y="830"/>
                </a:lnTo>
                <a:lnTo>
                  <a:pt x="2937" y="830"/>
                </a:lnTo>
                <a:lnTo>
                  <a:pt x="2941" y="831"/>
                </a:lnTo>
                <a:lnTo>
                  <a:pt x="2941" y="825"/>
                </a:lnTo>
                <a:lnTo>
                  <a:pt x="2942" y="825"/>
                </a:lnTo>
                <a:lnTo>
                  <a:pt x="2943" y="826"/>
                </a:lnTo>
                <a:lnTo>
                  <a:pt x="2945" y="827"/>
                </a:lnTo>
                <a:lnTo>
                  <a:pt x="2946" y="828"/>
                </a:lnTo>
                <a:lnTo>
                  <a:pt x="2947" y="829"/>
                </a:lnTo>
                <a:lnTo>
                  <a:pt x="2948" y="829"/>
                </a:lnTo>
                <a:lnTo>
                  <a:pt x="2950" y="828"/>
                </a:lnTo>
                <a:lnTo>
                  <a:pt x="2951" y="827"/>
                </a:lnTo>
                <a:lnTo>
                  <a:pt x="2950" y="826"/>
                </a:lnTo>
                <a:lnTo>
                  <a:pt x="2948" y="825"/>
                </a:lnTo>
                <a:lnTo>
                  <a:pt x="2946" y="824"/>
                </a:lnTo>
                <a:lnTo>
                  <a:pt x="2946" y="823"/>
                </a:lnTo>
                <a:lnTo>
                  <a:pt x="2947" y="822"/>
                </a:lnTo>
                <a:lnTo>
                  <a:pt x="2951" y="819"/>
                </a:lnTo>
                <a:lnTo>
                  <a:pt x="2952" y="818"/>
                </a:lnTo>
                <a:lnTo>
                  <a:pt x="2952" y="816"/>
                </a:lnTo>
                <a:lnTo>
                  <a:pt x="2953" y="814"/>
                </a:lnTo>
                <a:lnTo>
                  <a:pt x="2953" y="813"/>
                </a:lnTo>
                <a:lnTo>
                  <a:pt x="2952" y="809"/>
                </a:lnTo>
                <a:lnTo>
                  <a:pt x="2949" y="803"/>
                </a:lnTo>
                <a:lnTo>
                  <a:pt x="2948" y="800"/>
                </a:lnTo>
                <a:lnTo>
                  <a:pt x="2947" y="797"/>
                </a:lnTo>
                <a:lnTo>
                  <a:pt x="2947" y="794"/>
                </a:lnTo>
                <a:lnTo>
                  <a:pt x="2948" y="790"/>
                </a:lnTo>
                <a:lnTo>
                  <a:pt x="2949" y="785"/>
                </a:lnTo>
                <a:lnTo>
                  <a:pt x="2950" y="780"/>
                </a:lnTo>
                <a:lnTo>
                  <a:pt x="2952" y="778"/>
                </a:lnTo>
                <a:lnTo>
                  <a:pt x="2954" y="776"/>
                </a:lnTo>
                <a:lnTo>
                  <a:pt x="2956" y="773"/>
                </a:lnTo>
                <a:lnTo>
                  <a:pt x="2958" y="772"/>
                </a:lnTo>
                <a:lnTo>
                  <a:pt x="2961" y="771"/>
                </a:lnTo>
                <a:lnTo>
                  <a:pt x="2964" y="772"/>
                </a:lnTo>
                <a:lnTo>
                  <a:pt x="2967" y="772"/>
                </a:lnTo>
                <a:lnTo>
                  <a:pt x="2968" y="772"/>
                </a:lnTo>
                <a:lnTo>
                  <a:pt x="2969" y="772"/>
                </a:lnTo>
                <a:lnTo>
                  <a:pt x="2968" y="769"/>
                </a:lnTo>
                <a:lnTo>
                  <a:pt x="2967" y="769"/>
                </a:lnTo>
                <a:lnTo>
                  <a:pt x="2964" y="769"/>
                </a:lnTo>
                <a:lnTo>
                  <a:pt x="2964" y="763"/>
                </a:lnTo>
                <a:lnTo>
                  <a:pt x="2964" y="757"/>
                </a:lnTo>
                <a:lnTo>
                  <a:pt x="2958" y="757"/>
                </a:lnTo>
                <a:lnTo>
                  <a:pt x="2958" y="756"/>
                </a:lnTo>
                <a:lnTo>
                  <a:pt x="2959" y="754"/>
                </a:lnTo>
                <a:lnTo>
                  <a:pt x="2960" y="752"/>
                </a:lnTo>
                <a:lnTo>
                  <a:pt x="2961" y="750"/>
                </a:lnTo>
                <a:lnTo>
                  <a:pt x="2962" y="748"/>
                </a:lnTo>
                <a:lnTo>
                  <a:pt x="2960" y="747"/>
                </a:lnTo>
                <a:lnTo>
                  <a:pt x="2958" y="746"/>
                </a:lnTo>
                <a:lnTo>
                  <a:pt x="2953" y="746"/>
                </a:lnTo>
                <a:lnTo>
                  <a:pt x="2950" y="747"/>
                </a:lnTo>
                <a:lnTo>
                  <a:pt x="2946" y="750"/>
                </a:lnTo>
                <a:lnTo>
                  <a:pt x="2942" y="753"/>
                </a:lnTo>
                <a:lnTo>
                  <a:pt x="2939" y="755"/>
                </a:lnTo>
                <a:close/>
                <a:moveTo>
                  <a:pt x="6203" y="3069"/>
                </a:moveTo>
                <a:lnTo>
                  <a:pt x="6201" y="3071"/>
                </a:lnTo>
                <a:lnTo>
                  <a:pt x="6199" y="3074"/>
                </a:lnTo>
                <a:lnTo>
                  <a:pt x="6195" y="3078"/>
                </a:lnTo>
                <a:lnTo>
                  <a:pt x="6194" y="3082"/>
                </a:lnTo>
                <a:lnTo>
                  <a:pt x="6195" y="3088"/>
                </a:lnTo>
                <a:lnTo>
                  <a:pt x="6195" y="3093"/>
                </a:lnTo>
                <a:lnTo>
                  <a:pt x="6195" y="3095"/>
                </a:lnTo>
                <a:lnTo>
                  <a:pt x="6195" y="3097"/>
                </a:lnTo>
                <a:lnTo>
                  <a:pt x="6193" y="3099"/>
                </a:lnTo>
                <a:lnTo>
                  <a:pt x="6191" y="3100"/>
                </a:lnTo>
                <a:lnTo>
                  <a:pt x="6188" y="3102"/>
                </a:lnTo>
                <a:lnTo>
                  <a:pt x="6186" y="3103"/>
                </a:lnTo>
                <a:lnTo>
                  <a:pt x="6186" y="3104"/>
                </a:lnTo>
                <a:lnTo>
                  <a:pt x="6186" y="3105"/>
                </a:lnTo>
                <a:lnTo>
                  <a:pt x="6186" y="3107"/>
                </a:lnTo>
                <a:lnTo>
                  <a:pt x="6187" y="3109"/>
                </a:lnTo>
                <a:lnTo>
                  <a:pt x="6186" y="3111"/>
                </a:lnTo>
                <a:lnTo>
                  <a:pt x="6185" y="3112"/>
                </a:lnTo>
                <a:lnTo>
                  <a:pt x="6183" y="3113"/>
                </a:lnTo>
                <a:lnTo>
                  <a:pt x="6182" y="3113"/>
                </a:lnTo>
                <a:lnTo>
                  <a:pt x="6181" y="3114"/>
                </a:lnTo>
                <a:lnTo>
                  <a:pt x="6176" y="3126"/>
                </a:lnTo>
                <a:lnTo>
                  <a:pt x="6171" y="3137"/>
                </a:lnTo>
                <a:lnTo>
                  <a:pt x="6168" y="3142"/>
                </a:lnTo>
                <a:lnTo>
                  <a:pt x="6164" y="3146"/>
                </a:lnTo>
                <a:lnTo>
                  <a:pt x="6160" y="3150"/>
                </a:lnTo>
                <a:lnTo>
                  <a:pt x="6155" y="3154"/>
                </a:lnTo>
                <a:lnTo>
                  <a:pt x="6150" y="3156"/>
                </a:lnTo>
                <a:lnTo>
                  <a:pt x="6143" y="3158"/>
                </a:lnTo>
                <a:lnTo>
                  <a:pt x="6136" y="3160"/>
                </a:lnTo>
                <a:lnTo>
                  <a:pt x="6130" y="3162"/>
                </a:lnTo>
                <a:lnTo>
                  <a:pt x="6129" y="3164"/>
                </a:lnTo>
                <a:lnTo>
                  <a:pt x="6128" y="3166"/>
                </a:lnTo>
                <a:lnTo>
                  <a:pt x="6128" y="3168"/>
                </a:lnTo>
                <a:lnTo>
                  <a:pt x="6128" y="3169"/>
                </a:lnTo>
                <a:lnTo>
                  <a:pt x="6127" y="3171"/>
                </a:lnTo>
                <a:lnTo>
                  <a:pt x="6122" y="3171"/>
                </a:lnTo>
                <a:lnTo>
                  <a:pt x="6122" y="3176"/>
                </a:lnTo>
                <a:lnTo>
                  <a:pt x="6121" y="3177"/>
                </a:lnTo>
                <a:lnTo>
                  <a:pt x="6120" y="3177"/>
                </a:lnTo>
                <a:lnTo>
                  <a:pt x="6117" y="3176"/>
                </a:lnTo>
                <a:lnTo>
                  <a:pt x="6115" y="3176"/>
                </a:lnTo>
                <a:lnTo>
                  <a:pt x="6113" y="3176"/>
                </a:lnTo>
                <a:lnTo>
                  <a:pt x="6112" y="3177"/>
                </a:lnTo>
                <a:lnTo>
                  <a:pt x="6111" y="3178"/>
                </a:lnTo>
                <a:lnTo>
                  <a:pt x="6110" y="3178"/>
                </a:lnTo>
                <a:lnTo>
                  <a:pt x="6108" y="3182"/>
                </a:lnTo>
                <a:lnTo>
                  <a:pt x="6107" y="3186"/>
                </a:lnTo>
                <a:lnTo>
                  <a:pt x="6105" y="3190"/>
                </a:lnTo>
                <a:lnTo>
                  <a:pt x="6099" y="3190"/>
                </a:lnTo>
                <a:lnTo>
                  <a:pt x="6098" y="3199"/>
                </a:lnTo>
                <a:lnTo>
                  <a:pt x="6097" y="3203"/>
                </a:lnTo>
                <a:lnTo>
                  <a:pt x="6096" y="3207"/>
                </a:lnTo>
                <a:lnTo>
                  <a:pt x="6095" y="3207"/>
                </a:lnTo>
                <a:lnTo>
                  <a:pt x="6095" y="3208"/>
                </a:lnTo>
                <a:lnTo>
                  <a:pt x="6094" y="3211"/>
                </a:lnTo>
                <a:lnTo>
                  <a:pt x="6095" y="3215"/>
                </a:lnTo>
                <a:lnTo>
                  <a:pt x="6095" y="3217"/>
                </a:lnTo>
                <a:lnTo>
                  <a:pt x="6096" y="3218"/>
                </a:lnTo>
                <a:lnTo>
                  <a:pt x="6099" y="3220"/>
                </a:lnTo>
                <a:lnTo>
                  <a:pt x="6102" y="3220"/>
                </a:lnTo>
                <a:lnTo>
                  <a:pt x="6107" y="3220"/>
                </a:lnTo>
                <a:lnTo>
                  <a:pt x="6111" y="3218"/>
                </a:lnTo>
                <a:lnTo>
                  <a:pt x="6113" y="3218"/>
                </a:lnTo>
                <a:lnTo>
                  <a:pt x="6116" y="3218"/>
                </a:lnTo>
                <a:lnTo>
                  <a:pt x="6119" y="3227"/>
                </a:lnTo>
                <a:lnTo>
                  <a:pt x="6130" y="3229"/>
                </a:lnTo>
                <a:lnTo>
                  <a:pt x="6135" y="3230"/>
                </a:lnTo>
                <a:lnTo>
                  <a:pt x="6139" y="3230"/>
                </a:lnTo>
                <a:lnTo>
                  <a:pt x="6143" y="3230"/>
                </a:lnTo>
                <a:lnTo>
                  <a:pt x="6147" y="3230"/>
                </a:lnTo>
                <a:lnTo>
                  <a:pt x="6149" y="3229"/>
                </a:lnTo>
                <a:lnTo>
                  <a:pt x="6150" y="3227"/>
                </a:lnTo>
                <a:lnTo>
                  <a:pt x="6155" y="3223"/>
                </a:lnTo>
                <a:lnTo>
                  <a:pt x="6160" y="3217"/>
                </a:lnTo>
                <a:lnTo>
                  <a:pt x="6165" y="3210"/>
                </a:lnTo>
                <a:lnTo>
                  <a:pt x="6173" y="3195"/>
                </a:lnTo>
                <a:lnTo>
                  <a:pt x="6176" y="3189"/>
                </a:lnTo>
                <a:lnTo>
                  <a:pt x="6178" y="3185"/>
                </a:lnTo>
                <a:lnTo>
                  <a:pt x="6178" y="3181"/>
                </a:lnTo>
                <a:lnTo>
                  <a:pt x="6177" y="3177"/>
                </a:lnTo>
                <a:lnTo>
                  <a:pt x="6177" y="3173"/>
                </a:lnTo>
                <a:lnTo>
                  <a:pt x="6177" y="3172"/>
                </a:lnTo>
                <a:lnTo>
                  <a:pt x="6178" y="3171"/>
                </a:lnTo>
                <a:lnTo>
                  <a:pt x="6180" y="3169"/>
                </a:lnTo>
                <a:lnTo>
                  <a:pt x="6183" y="3167"/>
                </a:lnTo>
                <a:lnTo>
                  <a:pt x="6192" y="3164"/>
                </a:lnTo>
                <a:lnTo>
                  <a:pt x="6202" y="3162"/>
                </a:lnTo>
                <a:lnTo>
                  <a:pt x="6209" y="3159"/>
                </a:lnTo>
                <a:lnTo>
                  <a:pt x="6209" y="3155"/>
                </a:lnTo>
                <a:lnTo>
                  <a:pt x="6207" y="3151"/>
                </a:lnTo>
                <a:lnTo>
                  <a:pt x="6206" y="3148"/>
                </a:lnTo>
                <a:lnTo>
                  <a:pt x="6206" y="3146"/>
                </a:lnTo>
                <a:lnTo>
                  <a:pt x="6206" y="3145"/>
                </a:lnTo>
                <a:lnTo>
                  <a:pt x="6221" y="3128"/>
                </a:lnTo>
                <a:lnTo>
                  <a:pt x="6232" y="3116"/>
                </a:lnTo>
                <a:lnTo>
                  <a:pt x="6235" y="3111"/>
                </a:lnTo>
                <a:lnTo>
                  <a:pt x="6237" y="3109"/>
                </a:lnTo>
                <a:lnTo>
                  <a:pt x="6237" y="3104"/>
                </a:lnTo>
                <a:lnTo>
                  <a:pt x="6237" y="3098"/>
                </a:lnTo>
                <a:lnTo>
                  <a:pt x="6237" y="3091"/>
                </a:lnTo>
                <a:lnTo>
                  <a:pt x="6237" y="3083"/>
                </a:lnTo>
                <a:lnTo>
                  <a:pt x="6234" y="3083"/>
                </a:lnTo>
                <a:lnTo>
                  <a:pt x="6234" y="3084"/>
                </a:lnTo>
                <a:lnTo>
                  <a:pt x="6234" y="3085"/>
                </a:lnTo>
                <a:lnTo>
                  <a:pt x="6234" y="3087"/>
                </a:lnTo>
                <a:lnTo>
                  <a:pt x="6234" y="3089"/>
                </a:lnTo>
                <a:lnTo>
                  <a:pt x="6231" y="3087"/>
                </a:lnTo>
                <a:lnTo>
                  <a:pt x="6229" y="3087"/>
                </a:lnTo>
                <a:lnTo>
                  <a:pt x="6228" y="3086"/>
                </a:lnTo>
                <a:lnTo>
                  <a:pt x="6227" y="3083"/>
                </a:lnTo>
                <a:lnTo>
                  <a:pt x="6226" y="3081"/>
                </a:lnTo>
                <a:lnTo>
                  <a:pt x="6223" y="3084"/>
                </a:lnTo>
                <a:lnTo>
                  <a:pt x="6222" y="3087"/>
                </a:lnTo>
                <a:lnTo>
                  <a:pt x="6222" y="3088"/>
                </a:lnTo>
                <a:lnTo>
                  <a:pt x="6223" y="3089"/>
                </a:lnTo>
                <a:lnTo>
                  <a:pt x="6219" y="3089"/>
                </a:lnTo>
                <a:lnTo>
                  <a:pt x="6214" y="3089"/>
                </a:lnTo>
                <a:lnTo>
                  <a:pt x="6213" y="3083"/>
                </a:lnTo>
                <a:lnTo>
                  <a:pt x="6212" y="3077"/>
                </a:lnTo>
                <a:lnTo>
                  <a:pt x="6212" y="3069"/>
                </a:lnTo>
                <a:lnTo>
                  <a:pt x="6207" y="3069"/>
                </a:lnTo>
                <a:lnTo>
                  <a:pt x="6203" y="3069"/>
                </a:lnTo>
                <a:close/>
                <a:moveTo>
                  <a:pt x="5696" y="3066"/>
                </a:moveTo>
                <a:lnTo>
                  <a:pt x="5696" y="3069"/>
                </a:lnTo>
                <a:lnTo>
                  <a:pt x="5695" y="3072"/>
                </a:lnTo>
                <a:lnTo>
                  <a:pt x="5693" y="3075"/>
                </a:lnTo>
                <a:lnTo>
                  <a:pt x="5695" y="3076"/>
                </a:lnTo>
                <a:lnTo>
                  <a:pt x="5696" y="3077"/>
                </a:lnTo>
                <a:lnTo>
                  <a:pt x="5698" y="3080"/>
                </a:lnTo>
                <a:lnTo>
                  <a:pt x="5699" y="3084"/>
                </a:lnTo>
                <a:lnTo>
                  <a:pt x="5701" y="3088"/>
                </a:lnTo>
                <a:lnTo>
                  <a:pt x="5703" y="3097"/>
                </a:lnTo>
                <a:lnTo>
                  <a:pt x="5705" y="3100"/>
                </a:lnTo>
                <a:lnTo>
                  <a:pt x="5706" y="3102"/>
                </a:lnTo>
                <a:lnTo>
                  <a:pt x="5707" y="3103"/>
                </a:lnTo>
                <a:lnTo>
                  <a:pt x="5709" y="3104"/>
                </a:lnTo>
                <a:lnTo>
                  <a:pt x="5711" y="3104"/>
                </a:lnTo>
                <a:lnTo>
                  <a:pt x="5714" y="3105"/>
                </a:lnTo>
                <a:lnTo>
                  <a:pt x="5717" y="3106"/>
                </a:lnTo>
                <a:lnTo>
                  <a:pt x="5713" y="3108"/>
                </a:lnTo>
                <a:lnTo>
                  <a:pt x="5711" y="3110"/>
                </a:lnTo>
                <a:lnTo>
                  <a:pt x="5710" y="3112"/>
                </a:lnTo>
                <a:lnTo>
                  <a:pt x="5710" y="3114"/>
                </a:lnTo>
                <a:lnTo>
                  <a:pt x="5710" y="3118"/>
                </a:lnTo>
                <a:lnTo>
                  <a:pt x="5713" y="3121"/>
                </a:lnTo>
                <a:lnTo>
                  <a:pt x="5720" y="3128"/>
                </a:lnTo>
                <a:lnTo>
                  <a:pt x="5723" y="3131"/>
                </a:lnTo>
                <a:lnTo>
                  <a:pt x="5724" y="3132"/>
                </a:lnTo>
                <a:lnTo>
                  <a:pt x="5725" y="3134"/>
                </a:lnTo>
                <a:lnTo>
                  <a:pt x="5725" y="3140"/>
                </a:lnTo>
                <a:lnTo>
                  <a:pt x="5730" y="3142"/>
                </a:lnTo>
                <a:lnTo>
                  <a:pt x="5733" y="3142"/>
                </a:lnTo>
                <a:lnTo>
                  <a:pt x="5735" y="3142"/>
                </a:lnTo>
                <a:lnTo>
                  <a:pt x="5736" y="3142"/>
                </a:lnTo>
                <a:lnTo>
                  <a:pt x="5738" y="3141"/>
                </a:lnTo>
                <a:lnTo>
                  <a:pt x="5741" y="3139"/>
                </a:lnTo>
                <a:lnTo>
                  <a:pt x="5743" y="3136"/>
                </a:lnTo>
                <a:lnTo>
                  <a:pt x="5744" y="3133"/>
                </a:lnTo>
                <a:lnTo>
                  <a:pt x="5748" y="3126"/>
                </a:lnTo>
                <a:lnTo>
                  <a:pt x="5749" y="3127"/>
                </a:lnTo>
                <a:lnTo>
                  <a:pt x="5751" y="3129"/>
                </a:lnTo>
                <a:lnTo>
                  <a:pt x="5753" y="3131"/>
                </a:lnTo>
                <a:lnTo>
                  <a:pt x="5754" y="3132"/>
                </a:lnTo>
                <a:lnTo>
                  <a:pt x="5755" y="3133"/>
                </a:lnTo>
                <a:lnTo>
                  <a:pt x="5757" y="3132"/>
                </a:lnTo>
                <a:lnTo>
                  <a:pt x="5759" y="3131"/>
                </a:lnTo>
                <a:lnTo>
                  <a:pt x="5759" y="3126"/>
                </a:lnTo>
                <a:lnTo>
                  <a:pt x="5758" y="3125"/>
                </a:lnTo>
                <a:lnTo>
                  <a:pt x="5757" y="3122"/>
                </a:lnTo>
                <a:lnTo>
                  <a:pt x="5756" y="3118"/>
                </a:lnTo>
                <a:lnTo>
                  <a:pt x="5756" y="3114"/>
                </a:lnTo>
                <a:lnTo>
                  <a:pt x="5759" y="3103"/>
                </a:lnTo>
                <a:lnTo>
                  <a:pt x="5764" y="3103"/>
                </a:lnTo>
                <a:lnTo>
                  <a:pt x="5765" y="3099"/>
                </a:lnTo>
                <a:lnTo>
                  <a:pt x="5765" y="3095"/>
                </a:lnTo>
                <a:lnTo>
                  <a:pt x="5765" y="3087"/>
                </a:lnTo>
                <a:lnTo>
                  <a:pt x="5762" y="3072"/>
                </a:lnTo>
                <a:lnTo>
                  <a:pt x="5757" y="3074"/>
                </a:lnTo>
                <a:lnTo>
                  <a:pt x="5752" y="3076"/>
                </a:lnTo>
                <a:lnTo>
                  <a:pt x="5748" y="3077"/>
                </a:lnTo>
                <a:lnTo>
                  <a:pt x="5743" y="3078"/>
                </a:lnTo>
                <a:lnTo>
                  <a:pt x="5740" y="3078"/>
                </a:lnTo>
                <a:lnTo>
                  <a:pt x="5736" y="3078"/>
                </a:lnTo>
                <a:lnTo>
                  <a:pt x="5729" y="3077"/>
                </a:lnTo>
                <a:lnTo>
                  <a:pt x="5722" y="3075"/>
                </a:lnTo>
                <a:lnTo>
                  <a:pt x="5714" y="3073"/>
                </a:lnTo>
                <a:lnTo>
                  <a:pt x="5705" y="3070"/>
                </a:lnTo>
                <a:lnTo>
                  <a:pt x="5696" y="3066"/>
                </a:lnTo>
                <a:close/>
                <a:moveTo>
                  <a:pt x="6209" y="2915"/>
                </a:moveTo>
                <a:lnTo>
                  <a:pt x="6209" y="2916"/>
                </a:lnTo>
                <a:lnTo>
                  <a:pt x="6207" y="2918"/>
                </a:lnTo>
                <a:lnTo>
                  <a:pt x="6206" y="2919"/>
                </a:lnTo>
                <a:lnTo>
                  <a:pt x="6205" y="2920"/>
                </a:lnTo>
                <a:lnTo>
                  <a:pt x="6206" y="2920"/>
                </a:lnTo>
                <a:lnTo>
                  <a:pt x="6210" y="2923"/>
                </a:lnTo>
                <a:lnTo>
                  <a:pt x="6212" y="2926"/>
                </a:lnTo>
                <a:lnTo>
                  <a:pt x="6214" y="2929"/>
                </a:lnTo>
                <a:lnTo>
                  <a:pt x="6216" y="2932"/>
                </a:lnTo>
                <a:lnTo>
                  <a:pt x="6219" y="2940"/>
                </a:lnTo>
                <a:lnTo>
                  <a:pt x="6223" y="2948"/>
                </a:lnTo>
                <a:lnTo>
                  <a:pt x="6226" y="2951"/>
                </a:lnTo>
                <a:lnTo>
                  <a:pt x="6229" y="2955"/>
                </a:lnTo>
                <a:lnTo>
                  <a:pt x="6233" y="2958"/>
                </a:lnTo>
                <a:lnTo>
                  <a:pt x="6234" y="2960"/>
                </a:lnTo>
                <a:lnTo>
                  <a:pt x="6234" y="2962"/>
                </a:lnTo>
                <a:lnTo>
                  <a:pt x="6234" y="2965"/>
                </a:lnTo>
                <a:lnTo>
                  <a:pt x="6240" y="2965"/>
                </a:lnTo>
                <a:lnTo>
                  <a:pt x="6240" y="2968"/>
                </a:lnTo>
                <a:lnTo>
                  <a:pt x="6240" y="2970"/>
                </a:lnTo>
                <a:lnTo>
                  <a:pt x="6240" y="2971"/>
                </a:lnTo>
                <a:lnTo>
                  <a:pt x="6239" y="2972"/>
                </a:lnTo>
                <a:lnTo>
                  <a:pt x="6237" y="2975"/>
                </a:lnTo>
                <a:lnTo>
                  <a:pt x="6237" y="2977"/>
                </a:lnTo>
                <a:lnTo>
                  <a:pt x="6237" y="2979"/>
                </a:lnTo>
                <a:lnTo>
                  <a:pt x="6237" y="2980"/>
                </a:lnTo>
                <a:lnTo>
                  <a:pt x="6238" y="2981"/>
                </a:lnTo>
                <a:lnTo>
                  <a:pt x="6241" y="2983"/>
                </a:lnTo>
                <a:lnTo>
                  <a:pt x="6245" y="2985"/>
                </a:lnTo>
                <a:lnTo>
                  <a:pt x="6246" y="2986"/>
                </a:lnTo>
                <a:lnTo>
                  <a:pt x="6245" y="2988"/>
                </a:lnTo>
                <a:lnTo>
                  <a:pt x="6244" y="2990"/>
                </a:lnTo>
                <a:lnTo>
                  <a:pt x="6243" y="2992"/>
                </a:lnTo>
                <a:lnTo>
                  <a:pt x="6242" y="2993"/>
                </a:lnTo>
                <a:lnTo>
                  <a:pt x="6243" y="2993"/>
                </a:lnTo>
                <a:lnTo>
                  <a:pt x="6244" y="2994"/>
                </a:lnTo>
                <a:lnTo>
                  <a:pt x="6245" y="2996"/>
                </a:lnTo>
                <a:lnTo>
                  <a:pt x="6246" y="3000"/>
                </a:lnTo>
                <a:lnTo>
                  <a:pt x="6246" y="3006"/>
                </a:lnTo>
                <a:lnTo>
                  <a:pt x="6246" y="3012"/>
                </a:lnTo>
                <a:lnTo>
                  <a:pt x="6245" y="3018"/>
                </a:lnTo>
                <a:lnTo>
                  <a:pt x="6243" y="3024"/>
                </a:lnTo>
                <a:lnTo>
                  <a:pt x="6242" y="3029"/>
                </a:lnTo>
                <a:lnTo>
                  <a:pt x="6241" y="3031"/>
                </a:lnTo>
                <a:lnTo>
                  <a:pt x="6240" y="3033"/>
                </a:lnTo>
                <a:lnTo>
                  <a:pt x="6226" y="3041"/>
                </a:lnTo>
                <a:lnTo>
                  <a:pt x="6235" y="3046"/>
                </a:lnTo>
                <a:lnTo>
                  <a:pt x="6240" y="3050"/>
                </a:lnTo>
                <a:lnTo>
                  <a:pt x="6242" y="3051"/>
                </a:lnTo>
                <a:lnTo>
                  <a:pt x="6245" y="3053"/>
                </a:lnTo>
                <a:lnTo>
                  <a:pt x="6249" y="3058"/>
                </a:lnTo>
                <a:lnTo>
                  <a:pt x="6251" y="3060"/>
                </a:lnTo>
                <a:lnTo>
                  <a:pt x="6253" y="3063"/>
                </a:lnTo>
                <a:lnTo>
                  <a:pt x="6254" y="3065"/>
                </a:lnTo>
                <a:lnTo>
                  <a:pt x="6254" y="3068"/>
                </a:lnTo>
                <a:lnTo>
                  <a:pt x="6254" y="3071"/>
                </a:lnTo>
                <a:lnTo>
                  <a:pt x="6254" y="3075"/>
                </a:lnTo>
                <a:lnTo>
                  <a:pt x="6248" y="3081"/>
                </a:lnTo>
                <a:lnTo>
                  <a:pt x="6248" y="3086"/>
                </a:lnTo>
                <a:lnTo>
                  <a:pt x="6248" y="3092"/>
                </a:lnTo>
                <a:lnTo>
                  <a:pt x="6258" y="3094"/>
                </a:lnTo>
                <a:lnTo>
                  <a:pt x="6264" y="3095"/>
                </a:lnTo>
                <a:lnTo>
                  <a:pt x="6266" y="3095"/>
                </a:lnTo>
                <a:lnTo>
                  <a:pt x="6268" y="3094"/>
                </a:lnTo>
                <a:lnTo>
                  <a:pt x="6270" y="3092"/>
                </a:lnTo>
                <a:lnTo>
                  <a:pt x="6272" y="3088"/>
                </a:lnTo>
                <a:lnTo>
                  <a:pt x="6273" y="3083"/>
                </a:lnTo>
                <a:lnTo>
                  <a:pt x="6276" y="3077"/>
                </a:lnTo>
                <a:lnTo>
                  <a:pt x="6279" y="3069"/>
                </a:lnTo>
                <a:lnTo>
                  <a:pt x="6281" y="3067"/>
                </a:lnTo>
                <a:lnTo>
                  <a:pt x="6285" y="3065"/>
                </a:lnTo>
                <a:lnTo>
                  <a:pt x="6287" y="3063"/>
                </a:lnTo>
                <a:lnTo>
                  <a:pt x="6289" y="3061"/>
                </a:lnTo>
                <a:lnTo>
                  <a:pt x="6290" y="3058"/>
                </a:lnTo>
                <a:lnTo>
                  <a:pt x="6290" y="3055"/>
                </a:lnTo>
                <a:lnTo>
                  <a:pt x="6290" y="3052"/>
                </a:lnTo>
                <a:lnTo>
                  <a:pt x="6289" y="3050"/>
                </a:lnTo>
                <a:lnTo>
                  <a:pt x="6288" y="3048"/>
                </a:lnTo>
                <a:lnTo>
                  <a:pt x="6288" y="3047"/>
                </a:lnTo>
                <a:lnTo>
                  <a:pt x="6289" y="3044"/>
                </a:lnTo>
                <a:lnTo>
                  <a:pt x="6292" y="3042"/>
                </a:lnTo>
                <a:lnTo>
                  <a:pt x="6296" y="3041"/>
                </a:lnTo>
                <a:lnTo>
                  <a:pt x="6302" y="3039"/>
                </a:lnTo>
                <a:lnTo>
                  <a:pt x="6307" y="3044"/>
                </a:lnTo>
                <a:lnTo>
                  <a:pt x="6307" y="3040"/>
                </a:lnTo>
                <a:lnTo>
                  <a:pt x="6306" y="3037"/>
                </a:lnTo>
                <a:lnTo>
                  <a:pt x="6305" y="3035"/>
                </a:lnTo>
                <a:lnTo>
                  <a:pt x="6304" y="3034"/>
                </a:lnTo>
                <a:lnTo>
                  <a:pt x="6304" y="3033"/>
                </a:lnTo>
                <a:lnTo>
                  <a:pt x="6305" y="3031"/>
                </a:lnTo>
                <a:lnTo>
                  <a:pt x="6306" y="3029"/>
                </a:lnTo>
                <a:lnTo>
                  <a:pt x="6310" y="3024"/>
                </a:lnTo>
                <a:lnTo>
                  <a:pt x="6314" y="3020"/>
                </a:lnTo>
                <a:lnTo>
                  <a:pt x="6316" y="3016"/>
                </a:lnTo>
                <a:lnTo>
                  <a:pt x="6316" y="3013"/>
                </a:lnTo>
                <a:lnTo>
                  <a:pt x="6316" y="3010"/>
                </a:lnTo>
                <a:lnTo>
                  <a:pt x="6315" y="3007"/>
                </a:lnTo>
                <a:lnTo>
                  <a:pt x="6316" y="3005"/>
                </a:lnTo>
                <a:lnTo>
                  <a:pt x="6313" y="3005"/>
                </a:lnTo>
                <a:lnTo>
                  <a:pt x="6312" y="3005"/>
                </a:lnTo>
                <a:lnTo>
                  <a:pt x="6311" y="3004"/>
                </a:lnTo>
                <a:lnTo>
                  <a:pt x="6310" y="3002"/>
                </a:lnTo>
                <a:lnTo>
                  <a:pt x="6309" y="3002"/>
                </a:lnTo>
                <a:lnTo>
                  <a:pt x="6307" y="3002"/>
                </a:lnTo>
                <a:lnTo>
                  <a:pt x="6305" y="3003"/>
                </a:lnTo>
                <a:lnTo>
                  <a:pt x="6303" y="3006"/>
                </a:lnTo>
                <a:lnTo>
                  <a:pt x="6299" y="3010"/>
                </a:lnTo>
                <a:lnTo>
                  <a:pt x="6295" y="3011"/>
                </a:lnTo>
                <a:lnTo>
                  <a:pt x="6291" y="3011"/>
                </a:lnTo>
                <a:lnTo>
                  <a:pt x="6288" y="3011"/>
                </a:lnTo>
                <a:lnTo>
                  <a:pt x="6284" y="3009"/>
                </a:lnTo>
                <a:lnTo>
                  <a:pt x="6277" y="3005"/>
                </a:lnTo>
                <a:lnTo>
                  <a:pt x="6271" y="3002"/>
                </a:lnTo>
                <a:lnTo>
                  <a:pt x="6271" y="2992"/>
                </a:lnTo>
                <a:lnTo>
                  <a:pt x="6271" y="2982"/>
                </a:lnTo>
                <a:lnTo>
                  <a:pt x="6268" y="2981"/>
                </a:lnTo>
                <a:lnTo>
                  <a:pt x="6266" y="2980"/>
                </a:lnTo>
                <a:lnTo>
                  <a:pt x="6266" y="2979"/>
                </a:lnTo>
                <a:lnTo>
                  <a:pt x="6266" y="2978"/>
                </a:lnTo>
                <a:lnTo>
                  <a:pt x="6267" y="2977"/>
                </a:lnTo>
                <a:lnTo>
                  <a:pt x="6266" y="2975"/>
                </a:lnTo>
                <a:lnTo>
                  <a:pt x="6265" y="2974"/>
                </a:lnTo>
                <a:lnTo>
                  <a:pt x="6261" y="2982"/>
                </a:lnTo>
                <a:lnTo>
                  <a:pt x="6259" y="2984"/>
                </a:lnTo>
                <a:lnTo>
                  <a:pt x="6257" y="2985"/>
                </a:lnTo>
                <a:lnTo>
                  <a:pt x="6254" y="2984"/>
                </a:lnTo>
                <a:lnTo>
                  <a:pt x="6252" y="2983"/>
                </a:lnTo>
                <a:lnTo>
                  <a:pt x="6251" y="2982"/>
                </a:lnTo>
                <a:lnTo>
                  <a:pt x="6250" y="2980"/>
                </a:lnTo>
                <a:lnTo>
                  <a:pt x="6249" y="2978"/>
                </a:lnTo>
                <a:lnTo>
                  <a:pt x="6248" y="2975"/>
                </a:lnTo>
                <a:lnTo>
                  <a:pt x="6248" y="2970"/>
                </a:lnTo>
                <a:lnTo>
                  <a:pt x="6248" y="2956"/>
                </a:lnTo>
                <a:lnTo>
                  <a:pt x="6247" y="2949"/>
                </a:lnTo>
                <a:lnTo>
                  <a:pt x="6246" y="2946"/>
                </a:lnTo>
                <a:lnTo>
                  <a:pt x="6245" y="2943"/>
                </a:lnTo>
                <a:lnTo>
                  <a:pt x="6237" y="2943"/>
                </a:lnTo>
                <a:lnTo>
                  <a:pt x="6237" y="2942"/>
                </a:lnTo>
                <a:lnTo>
                  <a:pt x="6238" y="2940"/>
                </a:lnTo>
                <a:lnTo>
                  <a:pt x="6240" y="2937"/>
                </a:lnTo>
                <a:lnTo>
                  <a:pt x="6233" y="2931"/>
                </a:lnTo>
                <a:lnTo>
                  <a:pt x="6226" y="2926"/>
                </a:lnTo>
                <a:lnTo>
                  <a:pt x="6223" y="2929"/>
                </a:lnTo>
                <a:lnTo>
                  <a:pt x="6222" y="2931"/>
                </a:lnTo>
                <a:lnTo>
                  <a:pt x="6221" y="2931"/>
                </a:lnTo>
                <a:lnTo>
                  <a:pt x="6220" y="2931"/>
                </a:lnTo>
                <a:lnTo>
                  <a:pt x="6218" y="2929"/>
                </a:lnTo>
                <a:lnTo>
                  <a:pt x="6216" y="2926"/>
                </a:lnTo>
                <a:lnTo>
                  <a:pt x="6212" y="2920"/>
                </a:lnTo>
                <a:lnTo>
                  <a:pt x="6214" y="2917"/>
                </a:lnTo>
                <a:lnTo>
                  <a:pt x="6214" y="2916"/>
                </a:lnTo>
                <a:lnTo>
                  <a:pt x="6214" y="2915"/>
                </a:lnTo>
                <a:lnTo>
                  <a:pt x="6209" y="2915"/>
                </a:lnTo>
                <a:close/>
                <a:moveTo>
                  <a:pt x="3957" y="2387"/>
                </a:moveTo>
                <a:lnTo>
                  <a:pt x="3952" y="2404"/>
                </a:lnTo>
                <a:lnTo>
                  <a:pt x="3950" y="2414"/>
                </a:lnTo>
                <a:lnTo>
                  <a:pt x="3948" y="2424"/>
                </a:lnTo>
                <a:lnTo>
                  <a:pt x="3945" y="2424"/>
                </a:lnTo>
                <a:lnTo>
                  <a:pt x="3940" y="2425"/>
                </a:lnTo>
                <a:lnTo>
                  <a:pt x="3936" y="2425"/>
                </a:lnTo>
                <a:lnTo>
                  <a:pt x="3935" y="2426"/>
                </a:lnTo>
                <a:lnTo>
                  <a:pt x="3934" y="2427"/>
                </a:lnTo>
                <a:lnTo>
                  <a:pt x="3934" y="2430"/>
                </a:lnTo>
                <a:lnTo>
                  <a:pt x="3935" y="2429"/>
                </a:lnTo>
                <a:lnTo>
                  <a:pt x="3937" y="2432"/>
                </a:lnTo>
                <a:lnTo>
                  <a:pt x="3938" y="2435"/>
                </a:lnTo>
                <a:lnTo>
                  <a:pt x="3938" y="2437"/>
                </a:lnTo>
                <a:lnTo>
                  <a:pt x="3937" y="2438"/>
                </a:lnTo>
                <a:lnTo>
                  <a:pt x="3931" y="2438"/>
                </a:lnTo>
                <a:lnTo>
                  <a:pt x="3931" y="2440"/>
                </a:lnTo>
                <a:lnTo>
                  <a:pt x="3931" y="2443"/>
                </a:lnTo>
                <a:lnTo>
                  <a:pt x="3930" y="2447"/>
                </a:lnTo>
                <a:lnTo>
                  <a:pt x="3929" y="2452"/>
                </a:lnTo>
                <a:lnTo>
                  <a:pt x="3925" y="2450"/>
                </a:lnTo>
                <a:lnTo>
                  <a:pt x="3925" y="2449"/>
                </a:lnTo>
                <a:lnTo>
                  <a:pt x="3924" y="2448"/>
                </a:lnTo>
                <a:lnTo>
                  <a:pt x="3920" y="2449"/>
                </a:lnTo>
                <a:lnTo>
                  <a:pt x="3921" y="2457"/>
                </a:lnTo>
                <a:lnTo>
                  <a:pt x="3921" y="2461"/>
                </a:lnTo>
                <a:lnTo>
                  <a:pt x="3920" y="2463"/>
                </a:lnTo>
                <a:lnTo>
                  <a:pt x="3919" y="2463"/>
                </a:lnTo>
                <a:lnTo>
                  <a:pt x="3917" y="2462"/>
                </a:lnTo>
                <a:lnTo>
                  <a:pt x="3915" y="2461"/>
                </a:lnTo>
                <a:lnTo>
                  <a:pt x="3913" y="2460"/>
                </a:lnTo>
                <a:lnTo>
                  <a:pt x="3912" y="2461"/>
                </a:lnTo>
                <a:lnTo>
                  <a:pt x="3910" y="2462"/>
                </a:lnTo>
                <a:lnTo>
                  <a:pt x="3909" y="2465"/>
                </a:lnTo>
                <a:lnTo>
                  <a:pt x="3907" y="2468"/>
                </a:lnTo>
                <a:lnTo>
                  <a:pt x="3906" y="2469"/>
                </a:lnTo>
                <a:lnTo>
                  <a:pt x="3904" y="2469"/>
                </a:lnTo>
                <a:lnTo>
                  <a:pt x="3901" y="2469"/>
                </a:lnTo>
                <a:lnTo>
                  <a:pt x="3898" y="2468"/>
                </a:lnTo>
                <a:lnTo>
                  <a:pt x="3895" y="2467"/>
                </a:lnTo>
                <a:lnTo>
                  <a:pt x="3893" y="2466"/>
                </a:lnTo>
                <a:lnTo>
                  <a:pt x="3892" y="2466"/>
                </a:lnTo>
                <a:lnTo>
                  <a:pt x="3892" y="2472"/>
                </a:lnTo>
                <a:lnTo>
                  <a:pt x="3882" y="2477"/>
                </a:lnTo>
                <a:lnTo>
                  <a:pt x="3877" y="2480"/>
                </a:lnTo>
                <a:lnTo>
                  <a:pt x="3872" y="2483"/>
                </a:lnTo>
                <a:lnTo>
                  <a:pt x="3867" y="2486"/>
                </a:lnTo>
                <a:lnTo>
                  <a:pt x="3863" y="2491"/>
                </a:lnTo>
                <a:lnTo>
                  <a:pt x="3860" y="2495"/>
                </a:lnTo>
                <a:lnTo>
                  <a:pt x="3859" y="2497"/>
                </a:lnTo>
                <a:lnTo>
                  <a:pt x="3858" y="2500"/>
                </a:lnTo>
                <a:lnTo>
                  <a:pt x="3858" y="2504"/>
                </a:lnTo>
                <a:lnTo>
                  <a:pt x="3858" y="2508"/>
                </a:lnTo>
                <a:lnTo>
                  <a:pt x="3858" y="2512"/>
                </a:lnTo>
                <a:lnTo>
                  <a:pt x="3859" y="2515"/>
                </a:lnTo>
                <a:lnTo>
                  <a:pt x="3861" y="2523"/>
                </a:lnTo>
                <a:lnTo>
                  <a:pt x="3864" y="2531"/>
                </a:lnTo>
                <a:lnTo>
                  <a:pt x="3867" y="2539"/>
                </a:lnTo>
                <a:lnTo>
                  <a:pt x="3869" y="2546"/>
                </a:lnTo>
                <a:lnTo>
                  <a:pt x="3870" y="2550"/>
                </a:lnTo>
                <a:lnTo>
                  <a:pt x="3870" y="2554"/>
                </a:lnTo>
                <a:lnTo>
                  <a:pt x="3870" y="2562"/>
                </a:lnTo>
                <a:lnTo>
                  <a:pt x="3867" y="2564"/>
                </a:lnTo>
                <a:lnTo>
                  <a:pt x="3862" y="2568"/>
                </a:lnTo>
                <a:lnTo>
                  <a:pt x="3855" y="2573"/>
                </a:lnTo>
                <a:lnTo>
                  <a:pt x="3855" y="2575"/>
                </a:lnTo>
                <a:lnTo>
                  <a:pt x="3855" y="2576"/>
                </a:lnTo>
                <a:lnTo>
                  <a:pt x="3855" y="2580"/>
                </a:lnTo>
                <a:lnTo>
                  <a:pt x="3856" y="2584"/>
                </a:lnTo>
                <a:lnTo>
                  <a:pt x="3855" y="2587"/>
                </a:lnTo>
                <a:lnTo>
                  <a:pt x="3854" y="2588"/>
                </a:lnTo>
                <a:lnTo>
                  <a:pt x="3851" y="2590"/>
                </a:lnTo>
                <a:lnTo>
                  <a:pt x="3849" y="2591"/>
                </a:lnTo>
                <a:lnTo>
                  <a:pt x="3847" y="2593"/>
                </a:lnTo>
                <a:lnTo>
                  <a:pt x="3845" y="2598"/>
                </a:lnTo>
                <a:lnTo>
                  <a:pt x="3844" y="2603"/>
                </a:lnTo>
                <a:lnTo>
                  <a:pt x="3843" y="2607"/>
                </a:lnTo>
                <a:lnTo>
                  <a:pt x="3842" y="2611"/>
                </a:lnTo>
                <a:lnTo>
                  <a:pt x="3842" y="2615"/>
                </a:lnTo>
                <a:lnTo>
                  <a:pt x="3843" y="2619"/>
                </a:lnTo>
                <a:lnTo>
                  <a:pt x="3843" y="2623"/>
                </a:lnTo>
                <a:lnTo>
                  <a:pt x="3844" y="2626"/>
                </a:lnTo>
                <a:lnTo>
                  <a:pt x="3847" y="2633"/>
                </a:lnTo>
                <a:lnTo>
                  <a:pt x="3850" y="2640"/>
                </a:lnTo>
                <a:lnTo>
                  <a:pt x="3855" y="2653"/>
                </a:lnTo>
                <a:lnTo>
                  <a:pt x="3860" y="2667"/>
                </a:lnTo>
                <a:lnTo>
                  <a:pt x="3863" y="2672"/>
                </a:lnTo>
                <a:lnTo>
                  <a:pt x="3865" y="2677"/>
                </a:lnTo>
                <a:lnTo>
                  <a:pt x="3868" y="2681"/>
                </a:lnTo>
                <a:lnTo>
                  <a:pt x="3872" y="2685"/>
                </a:lnTo>
                <a:lnTo>
                  <a:pt x="3875" y="2687"/>
                </a:lnTo>
                <a:lnTo>
                  <a:pt x="3877" y="2689"/>
                </a:lnTo>
                <a:lnTo>
                  <a:pt x="3884" y="2692"/>
                </a:lnTo>
                <a:lnTo>
                  <a:pt x="3888" y="2693"/>
                </a:lnTo>
                <a:lnTo>
                  <a:pt x="3890" y="2693"/>
                </a:lnTo>
                <a:lnTo>
                  <a:pt x="3889" y="2692"/>
                </a:lnTo>
                <a:lnTo>
                  <a:pt x="3897" y="2690"/>
                </a:lnTo>
                <a:lnTo>
                  <a:pt x="3905" y="2687"/>
                </a:lnTo>
                <a:lnTo>
                  <a:pt x="3912" y="2683"/>
                </a:lnTo>
                <a:lnTo>
                  <a:pt x="3915" y="2681"/>
                </a:lnTo>
                <a:lnTo>
                  <a:pt x="3916" y="2680"/>
                </a:lnTo>
                <a:lnTo>
                  <a:pt x="3917" y="2678"/>
                </a:lnTo>
                <a:lnTo>
                  <a:pt x="3919" y="2674"/>
                </a:lnTo>
                <a:lnTo>
                  <a:pt x="3921" y="2670"/>
                </a:lnTo>
                <a:lnTo>
                  <a:pt x="3923" y="2661"/>
                </a:lnTo>
                <a:lnTo>
                  <a:pt x="3924" y="2651"/>
                </a:lnTo>
                <a:lnTo>
                  <a:pt x="3925" y="2646"/>
                </a:lnTo>
                <a:lnTo>
                  <a:pt x="3926" y="2642"/>
                </a:lnTo>
                <a:lnTo>
                  <a:pt x="3928" y="2634"/>
                </a:lnTo>
                <a:lnTo>
                  <a:pt x="3931" y="2627"/>
                </a:lnTo>
                <a:lnTo>
                  <a:pt x="3938" y="2610"/>
                </a:lnTo>
                <a:lnTo>
                  <a:pt x="3941" y="2602"/>
                </a:lnTo>
                <a:lnTo>
                  <a:pt x="3944" y="2592"/>
                </a:lnTo>
                <a:lnTo>
                  <a:pt x="3947" y="2584"/>
                </a:lnTo>
                <a:lnTo>
                  <a:pt x="3948" y="2576"/>
                </a:lnTo>
                <a:lnTo>
                  <a:pt x="3948" y="2573"/>
                </a:lnTo>
                <a:lnTo>
                  <a:pt x="3948" y="2571"/>
                </a:lnTo>
                <a:lnTo>
                  <a:pt x="3947" y="2566"/>
                </a:lnTo>
                <a:lnTo>
                  <a:pt x="3946" y="2562"/>
                </a:lnTo>
                <a:lnTo>
                  <a:pt x="3945" y="2560"/>
                </a:lnTo>
                <a:lnTo>
                  <a:pt x="3945" y="2559"/>
                </a:lnTo>
                <a:lnTo>
                  <a:pt x="3952" y="2548"/>
                </a:lnTo>
                <a:lnTo>
                  <a:pt x="3960" y="2537"/>
                </a:lnTo>
                <a:lnTo>
                  <a:pt x="3963" y="2527"/>
                </a:lnTo>
                <a:lnTo>
                  <a:pt x="3965" y="2520"/>
                </a:lnTo>
                <a:lnTo>
                  <a:pt x="3965" y="2516"/>
                </a:lnTo>
                <a:lnTo>
                  <a:pt x="3964" y="2513"/>
                </a:lnTo>
                <a:lnTo>
                  <a:pt x="3962" y="2508"/>
                </a:lnTo>
                <a:lnTo>
                  <a:pt x="3968" y="2503"/>
                </a:lnTo>
                <a:lnTo>
                  <a:pt x="3968" y="2500"/>
                </a:lnTo>
                <a:lnTo>
                  <a:pt x="3968" y="2498"/>
                </a:lnTo>
                <a:lnTo>
                  <a:pt x="3968" y="2494"/>
                </a:lnTo>
                <a:lnTo>
                  <a:pt x="3969" y="2492"/>
                </a:lnTo>
                <a:lnTo>
                  <a:pt x="3970" y="2491"/>
                </a:lnTo>
                <a:lnTo>
                  <a:pt x="3971" y="2490"/>
                </a:lnTo>
                <a:lnTo>
                  <a:pt x="3974" y="2489"/>
                </a:lnTo>
                <a:lnTo>
                  <a:pt x="3974" y="2483"/>
                </a:lnTo>
                <a:lnTo>
                  <a:pt x="3972" y="2478"/>
                </a:lnTo>
                <a:lnTo>
                  <a:pt x="3970" y="2472"/>
                </a:lnTo>
                <a:lnTo>
                  <a:pt x="3967" y="2466"/>
                </a:lnTo>
                <a:lnTo>
                  <a:pt x="3965" y="2461"/>
                </a:lnTo>
                <a:lnTo>
                  <a:pt x="3967" y="2461"/>
                </a:lnTo>
                <a:lnTo>
                  <a:pt x="3969" y="2461"/>
                </a:lnTo>
                <a:lnTo>
                  <a:pt x="3974" y="2461"/>
                </a:lnTo>
                <a:lnTo>
                  <a:pt x="3973" y="2464"/>
                </a:lnTo>
                <a:lnTo>
                  <a:pt x="3974" y="2469"/>
                </a:lnTo>
                <a:lnTo>
                  <a:pt x="3979" y="2469"/>
                </a:lnTo>
                <a:lnTo>
                  <a:pt x="3979" y="2466"/>
                </a:lnTo>
                <a:lnTo>
                  <a:pt x="3979" y="2463"/>
                </a:lnTo>
                <a:lnTo>
                  <a:pt x="3979" y="2462"/>
                </a:lnTo>
                <a:lnTo>
                  <a:pt x="3979" y="2461"/>
                </a:lnTo>
                <a:lnTo>
                  <a:pt x="3980" y="2461"/>
                </a:lnTo>
                <a:lnTo>
                  <a:pt x="3982" y="2461"/>
                </a:lnTo>
                <a:lnTo>
                  <a:pt x="3981" y="2446"/>
                </a:lnTo>
                <a:lnTo>
                  <a:pt x="3979" y="2430"/>
                </a:lnTo>
                <a:lnTo>
                  <a:pt x="3979" y="2421"/>
                </a:lnTo>
                <a:lnTo>
                  <a:pt x="3977" y="2414"/>
                </a:lnTo>
                <a:lnTo>
                  <a:pt x="3976" y="2407"/>
                </a:lnTo>
                <a:lnTo>
                  <a:pt x="3974" y="2401"/>
                </a:lnTo>
                <a:lnTo>
                  <a:pt x="3973" y="2400"/>
                </a:lnTo>
                <a:lnTo>
                  <a:pt x="3972" y="2399"/>
                </a:lnTo>
                <a:lnTo>
                  <a:pt x="3971" y="2399"/>
                </a:lnTo>
                <a:lnTo>
                  <a:pt x="3970" y="2399"/>
                </a:lnTo>
                <a:lnTo>
                  <a:pt x="3967" y="2401"/>
                </a:lnTo>
                <a:lnTo>
                  <a:pt x="3965" y="2401"/>
                </a:lnTo>
                <a:lnTo>
                  <a:pt x="3961" y="2394"/>
                </a:lnTo>
                <a:lnTo>
                  <a:pt x="3957" y="2387"/>
                </a:lnTo>
                <a:close/>
                <a:moveTo>
                  <a:pt x="5001" y="2227"/>
                </a:moveTo>
                <a:lnTo>
                  <a:pt x="4999" y="2234"/>
                </a:lnTo>
                <a:lnTo>
                  <a:pt x="4996" y="2240"/>
                </a:lnTo>
                <a:lnTo>
                  <a:pt x="4990" y="2252"/>
                </a:lnTo>
                <a:lnTo>
                  <a:pt x="4995" y="2253"/>
                </a:lnTo>
                <a:lnTo>
                  <a:pt x="4999" y="2254"/>
                </a:lnTo>
                <a:lnTo>
                  <a:pt x="5010" y="2255"/>
                </a:lnTo>
                <a:lnTo>
                  <a:pt x="5007" y="2259"/>
                </a:lnTo>
                <a:lnTo>
                  <a:pt x="5006" y="2262"/>
                </a:lnTo>
                <a:lnTo>
                  <a:pt x="5006" y="2263"/>
                </a:lnTo>
                <a:lnTo>
                  <a:pt x="5007" y="2264"/>
                </a:lnTo>
                <a:lnTo>
                  <a:pt x="5011" y="2264"/>
                </a:lnTo>
                <a:lnTo>
                  <a:pt x="5014" y="2264"/>
                </a:lnTo>
                <a:lnTo>
                  <a:pt x="5017" y="2264"/>
                </a:lnTo>
                <a:lnTo>
                  <a:pt x="5020" y="2263"/>
                </a:lnTo>
                <a:lnTo>
                  <a:pt x="5022" y="2262"/>
                </a:lnTo>
                <a:lnTo>
                  <a:pt x="5025" y="2262"/>
                </a:lnTo>
                <a:lnTo>
                  <a:pt x="5028" y="2262"/>
                </a:lnTo>
                <a:lnTo>
                  <a:pt x="5032" y="2264"/>
                </a:lnTo>
                <a:lnTo>
                  <a:pt x="5032" y="2269"/>
                </a:lnTo>
                <a:lnTo>
                  <a:pt x="5037" y="2271"/>
                </a:lnTo>
                <a:lnTo>
                  <a:pt x="5041" y="2272"/>
                </a:lnTo>
                <a:lnTo>
                  <a:pt x="5044" y="2272"/>
                </a:lnTo>
                <a:lnTo>
                  <a:pt x="5048" y="2272"/>
                </a:lnTo>
                <a:lnTo>
                  <a:pt x="5055" y="2271"/>
                </a:lnTo>
                <a:lnTo>
                  <a:pt x="5059" y="2270"/>
                </a:lnTo>
                <a:lnTo>
                  <a:pt x="5063" y="2269"/>
                </a:lnTo>
                <a:lnTo>
                  <a:pt x="5067" y="2269"/>
                </a:lnTo>
                <a:lnTo>
                  <a:pt x="5072" y="2269"/>
                </a:lnTo>
                <a:lnTo>
                  <a:pt x="5074" y="2270"/>
                </a:lnTo>
                <a:lnTo>
                  <a:pt x="5077" y="2271"/>
                </a:lnTo>
                <a:lnTo>
                  <a:pt x="5084" y="2275"/>
                </a:lnTo>
                <a:lnTo>
                  <a:pt x="5091" y="2278"/>
                </a:lnTo>
                <a:lnTo>
                  <a:pt x="5097" y="2280"/>
                </a:lnTo>
                <a:lnTo>
                  <a:pt x="5102" y="2281"/>
                </a:lnTo>
                <a:lnTo>
                  <a:pt x="5107" y="2281"/>
                </a:lnTo>
                <a:lnTo>
                  <a:pt x="5118" y="2281"/>
                </a:lnTo>
                <a:lnTo>
                  <a:pt x="5128" y="2280"/>
                </a:lnTo>
                <a:lnTo>
                  <a:pt x="5133" y="2280"/>
                </a:lnTo>
                <a:lnTo>
                  <a:pt x="5136" y="2280"/>
                </a:lnTo>
                <a:lnTo>
                  <a:pt x="5138" y="2281"/>
                </a:lnTo>
                <a:lnTo>
                  <a:pt x="5139" y="2282"/>
                </a:lnTo>
                <a:lnTo>
                  <a:pt x="5142" y="2286"/>
                </a:lnTo>
                <a:lnTo>
                  <a:pt x="5145" y="2289"/>
                </a:lnTo>
                <a:lnTo>
                  <a:pt x="5146" y="2291"/>
                </a:lnTo>
                <a:lnTo>
                  <a:pt x="5147" y="2292"/>
                </a:lnTo>
                <a:lnTo>
                  <a:pt x="5150" y="2293"/>
                </a:lnTo>
                <a:lnTo>
                  <a:pt x="5152" y="2293"/>
                </a:lnTo>
                <a:lnTo>
                  <a:pt x="5156" y="2293"/>
                </a:lnTo>
                <a:lnTo>
                  <a:pt x="5160" y="2294"/>
                </a:lnTo>
                <a:lnTo>
                  <a:pt x="5164" y="2295"/>
                </a:lnTo>
                <a:lnTo>
                  <a:pt x="5163" y="2292"/>
                </a:lnTo>
                <a:lnTo>
                  <a:pt x="5160" y="2288"/>
                </a:lnTo>
                <a:lnTo>
                  <a:pt x="5156" y="2283"/>
                </a:lnTo>
                <a:lnTo>
                  <a:pt x="5156" y="2280"/>
                </a:lnTo>
                <a:lnTo>
                  <a:pt x="5156" y="2277"/>
                </a:lnTo>
                <a:lnTo>
                  <a:pt x="5158" y="2273"/>
                </a:lnTo>
                <a:lnTo>
                  <a:pt x="5159" y="2269"/>
                </a:lnTo>
                <a:lnTo>
                  <a:pt x="5158" y="2269"/>
                </a:lnTo>
                <a:lnTo>
                  <a:pt x="5156" y="2268"/>
                </a:lnTo>
                <a:lnTo>
                  <a:pt x="5154" y="2266"/>
                </a:lnTo>
                <a:lnTo>
                  <a:pt x="5150" y="2264"/>
                </a:lnTo>
                <a:lnTo>
                  <a:pt x="5128" y="2264"/>
                </a:lnTo>
                <a:lnTo>
                  <a:pt x="5130" y="2258"/>
                </a:lnTo>
                <a:lnTo>
                  <a:pt x="5131" y="2255"/>
                </a:lnTo>
                <a:lnTo>
                  <a:pt x="5131" y="2252"/>
                </a:lnTo>
                <a:lnTo>
                  <a:pt x="5129" y="2249"/>
                </a:lnTo>
                <a:lnTo>
                  <a:pt x="5128" y="2247"/>
                </a:lnTo>
                <a:lnTo>
                  <a:pt x="5128" y="2244"/>
                </a:lnTo>
                <a:lnTo>
                  <a:pt x="5118" y="2243"/>
                </a:lnTo>
                <a:lnTo>
                  <a:pt x="5110" y="2242"/>
                </a:lnTo>
                <a:lnTo>
                  <a:pt x="5103" y="2242"/>
                </a:lnTo>
                <a:lnTo>
                  <a:pt x="5100" y="2242"/>
                </a:lnTo>
                <a:lnTo>
                  <a:pt x="5097" y="2241"/>
                </a:lnTo>
                <a:lnTo>
                  <a:pt x="5096" y="2240"/>
                </a:lnTo>
                <a:lnTo>
                  <a:pt x="5095" y="2238"/>
                </a:lnTo>
                <a:lnTo>
                  <a:pt x="5094" y="2237"/>
                </a:lnTo>
                <a:lnTo>
                  <a:pt x="5093" y="2236"/>
                </a:lnTo>
                <a:lnTo>
                  <a:pt x="5092" y="2236"/>
                </a:lnTo>
                <a:lnTo>
                  <a:pt x="5091" y="2235"/>
                </a:lnTo>
                <a:lnTo>
                  <a:pt x="5086" y="2244"/>
                </a:lnTo>
                <a:lnTo>
                  <a:pt x="5069" y="2244"/>
                </a:lnTo>
                <a:lnTo>
                  <a:pt x="5064" y="2243"/>
                </a:lnTo>
                <a:lnTo>
                  <a:pt x="5060" y="2241"/>
                </a:lnTo>
                <a:lnTo>
                  <a:pt x="5057" y="2238"/>
                </a:lnTo>
                <a:lnTo>
                  <a:pt x="5054" y="2236"/>
                </a:lnTo>
                <a:lnTo>
                  <a:pt x="5047" y="2231"/>
                </a:lnTo>
                <a:lnTo>
                  <a:pt x="5044" y="2228"/>
                </a:lnTo>
                <a:lnTo>
                  <a:pt x="5041" y="2227"/>
                </a:lnTo>
                <a:lnTo>
                  <a:pt x="5038" y="2227"/>
                </a:lnTo>
                <a:lnTo>
                  <a:pt x="5035" y="2227"/>
                </a:lnTo>
                <a:lnTo>
                  <a:pt x="5028" y="2229"/>
                </a:lnTo>
                <a:lnTo>
                  <a:pt x="5018" y="2233"/>
                </a:lnTo>
                <a:lnTo>
                  <a:pt x="5013" y="2232"/>
                </a:lnTo>
                <a:lnTo>
                  <a:pt x="5009" y="2230"/>
                </a:lnTo>
                <a:lnTo>
                  <a:pt x="5005" y="2228"/>
                </a:lnTo>
                <a:lnTo>
                  <a:pt x="5003" y="2228"/>
                </a:lnTo>
                <a:lnTo>
                  <a:pt x="5001" y="2227"/>
                </a:lnTo>
                <a:close/>
                <a:moveTo>
                  <a:pt x="5342" y="2067"/>
                </a:moveTo>
                <a:lnTo>
                  <a:pt x="5339" y="2069"/>
                </a:lnTo>
                <a:lnTo>
                  <a:pt x="5335" y="2075"/>
                </a:lnTo>
                <a:lnTo>
                  <a:pt x="5333" y="2078"/>
                </a:lnTo>
                <a:lnTo>
                  <a:pt x="5330" y="2080"/>
                </a:lnTo>
                <a:lnTo>
                  <a:pt x="5328" y="2082"/>
                </a:lnTo>
                <a:lnTo>
                  <a:pt x="5325" y="2084"/>
                </a:lnTo>
                <a:lnTo>
                  <a:pt x="5319" y="2084"/>
                </a:lnTo>
                <a:lnTo>
                  <a:pt x="5313" y="2085"/>
                </a:lnTo>
                <a:lnTo>
                  <a:pt x="5301" y="2084"/>
                </a:lnTo>
                <a:lnTo>
                  <a:pt x="5280" y="2081"/>
                </a:lnTo>
                <a:lnTo>
                  <a:pt x="5280" y="2075"/>
                </a:lnTo>
                <a:lnTo>
                  <a:pt x="5278" y="2075"/>
                </a:lnTo>
                <a:lnTo>
                  <a:pt x="5275" y="2076"/>
                </a:lnTo>
                <a:lnTo>
                  <a:pt x="5270" y="2079"/>
                </a:lnTo>
                <a:lnTo>
                  <a:pt x="5266" y="2082"/>
                </a:lnTo>
                <a:lnTo>
                  <a:pt x="5263" y="2084"/>
                </a:lnTo>
                <a:lnTo>
                  <a:pt x="5261" y="2084"/>
                </a:lnTo>
                <a:lnTo>
                  <a:pt x="5260" y="2083"/>
                </a:lnTo>
                <a:lnTo>
                  <a:pt x="5260" y="2082"/>
                </a:lnTo>
                <a:lnTo>
                  <a:pt x="5259" y="2080"/>
                </a:lnTo>
                <a:lnTo>
                  <a:pt x="5258" y="2080"/>
                </a:lnTo>
                <a:lnTo>
                  <a:pt x="5257" y="2081"/>
                </a:lnTo>
                <a:lnTo>
                  <a:pt x="5257" y="2086"/>
                </a:lnTo>
                <a:lnTo>
                  <a:pt x="5253" y="2089"/>
                </a:lnTo>
                <a:lnTo>
                  <a:pt x="5249" y="2092"/>
                </a:lnTo>
                <a:lnTo>
                  <a:pt x="5248" y="2096"/>
                </a:lnTo>
                <a:lnTo>
                  <a:pt x="5248" y="2100"/>
                </a:lnTo>
                <a:lnTo>
                  <a:pt x="5248" y="2103"/>
                </a:lnTo>
                <a:lnTo>
                  <a:pt x="5249" y="2106"/>
                </a:lnTo>
                <a:lnTo>
                  <a:pt x="5251" y="2110"/>
                </a:lnTo>
                <a:lnTo>
                  <a:pt x="5252" y="2113"/>
                </a:lnTo>
                <a:lnTo>
                  <a:pt x="5252" y="2115"/>
                </a:lnTo>
                <a:lnTo>
                  <a:pt x="5250" y="2117"/>
                </a:lnTo>
                <a:lnTo>
                  <a:pt x="5247" y="2119"/>
                </a:lnTo>
                <a:lnTo>
                  <a:pt x="5245" y="2121"/>
                </a:lnTo>
                <a:lnTo>
                  <a:pt x="5243" y="2123"/>
                </a:lnTo>
                <a:lnTo>
                  <a:pt x="5243" y="2125"/>
                </a:lnTo>
                <a:lnTo>
                  <a:pt x="5242" y="2128"/>
                </a:lnTo>
                <a:lnTo>
                  <a:pt x="5243" y="2133"/>
                </a:lnTo>
                <a:lnTo>
                  <a:pt x="5243" y="2138"/>
                </a:lnTo>
                <a:lnTo>
                  <a:pt x="5243" y="2143"/>
                </a:lnTo>
                <a:lnTo>
                  <a:pt x="5242" y="2145"/>
                </a:lnTo>
                <a:lnTo>
                  <a:pt x="5241" y="2148"/>
                </a:lnTo>
                <a:lnTo>
                  <a:pt x="5239" y="2154"/>
                </a:lnTo>
                <a:lnTo>
                  <a:pt x="5236" y="2160"/>
                </a:lnTo>
                <a:lnTo>
                  <a:pt x="5235" y="2163"/>
                </a:lnTo>
                <a:lnTo>
                  <a:pt x="5235" y="2165"/>
                </a:lnTo>
                <a:lnTo>
                  <a:pt x="5234" y="2175"/>
                </a:lnTo>
                <a:lnTo>
                  <a:pt x="5234" y="2177"/>
                </a:lnTo>
                <a:lnTo>
                  <a:pt x="5235" y="2177"/>
                </a:lnTo>
                <a:lnTo>
                  <a:pt x="5239" y="2177"/>
                </a:lnTo>
                <a:lnTo>
                  <a:pt x="5240" y="2177"/>
                </a:lnTo>
                <a:lnTo>
                  <a:pt x="5242" y="2177"/>
                </a:lnTo>
                <a:lnTo>
                  <a:pt x="5246" y="2179"/>
                </a:lnTo>
                <a:lnTo>
                  <a:pt x="5243" y="2201"/>
                </a:lnTo>
                <a:lnTo>
                  <a:pt x="5240" y="2224"/>
                </a:lnTo>
                <a:lnTo>
                  <a:pt x="5247" y="2223"/>
                </a:lnTo>
                <a:lnTo>
                  <a:pt x="5252" y="2223"/>
                </a:lnTo>
                <a:lnTo>
                  <a:pt x="5257" y="2222"/>
                </a:lnTo>
                <a:lnTo>
                  <a:pt x="5260" y="2221"/>
                </a:lnTo>
                <a:lnTo>
                  <a:pt x="5262" y="2221"/>
                </a:lnTo>
                <a:lnTo>
                  <a:pt x="5263" y="2220"/>
                </a:lnTo>
                <a:lnTo>
                  <a:pt x="5264" y="2218"/>
                </a:lnTo>
                <a:lnTo>
                  <a:pt x="5265" y="2216"/>
                </a:lnTo>
                <a:lnTo>
                  <a:pt x="5266" y="2211"/>
                </a:lnTo>
                <a:lnTo>
                  <a:pt x="5266" y="2205"/>
                </a:lnTo>
                <a:lnTo>
                  <a:pt x="5260" y="2196"/>
                </a:lnTo>
                <a:lnTo>
                  <a:pt x="5261" y="2193"/>
                </a:lnTo>
                <a:lnTo>
                  <a:pt x="5261" y="2192"/>
                </a:lnTo>
                <a:lnTo>
                  <a:pt x="5262" y="2192"/>
                </a:lnTo>
                <a:lnTo>
                  <a:pt x="5263" y="2193"/>
                </a:lnTo>
                <a:lnTo>
                  <a:pt x="5265" y="2184"/>
                </a:lnTo>
                <a:lnTo>
                  <a:pt x="5266" y="2178"/>
                </a:lnTo>
                <a:lnTo>
                  <a:pt x="5268" y="2174"/>
                </a:lnTo>
                <a:lnTo>
                  <a:pt x="5270" y="2172"/>
                </a:lnTo>
                <a:lnTo>
                  <a:pt x="5271" y="2171"/>
                </a:lnTo>
                <a:lnTo>
                  <a:pt x="5272" y="2171"/>
                </a:lnTo>
                <a:lnTo>
                  <a:pt x="5274" y="2172"/>
                </a:lnTo>
                <a:lnTo>
                  <a:pt x="5276" y="2175"/>
                </a:lnTo>
                <a:lnTo>
                  <a:pt x="5277" y="2178"/>
                </a:lnTo>
                <a:lnTo>
                  <a:pt x="5280" y="2187"/>
                </a:lnTo>
                <a:lnTo>
                  <a:pt x="5283" y="2197"/>
                </a:lnTo>
                <a:lnTo>
                  <a:pt x="5284" y="2206"/>
                </a:lnTo>
                <a:lnTo>
                  <a:pt x="5285" y="2213"/>
                </a:lnTo>
                <a:lnTo>
                  <a:pt x="5288" y="2212"/>
                </a:lnTo>
                <a:lnTo>
                  <a:pt x="5291" y="2213"/>
                </a:lnTo>
                <a:lnTo>
                  <a:pt x="5294" y="2213"/>
                </a:lnTo>
                <a:lnTo>
                  <a:pt x="5295" y="2213"/>
                </a:lnTo>
                <a:lnTo>
                  <a:pt x="5297" y="2213"/>
                </a:lnTo>
                <a:lnTo>
                  <a:pt x="5297" y="2211"/>
                </a:lnTo>
                <a:lnTo>
                  <a:pt x="5297" y="2208"/>
                </a:lnTo>
                <a:lnTo>
                  <a:pt x="5297" y="2202"/>
                </a:lnTo>
                <a:lnTo>
                  <a:pt x="5305" y="2201"/>
                </a:lnTo>
                <a:lnTo>
                  <a:pt x="5308" y="2200"/>
                </a:lnTo>
                <a:lnTo>
                  <a:pt x="5311" y="2199"/>
                </a:lnTo>
                <a:lnTo>
                  <a:pt x="5312" y="2200"/>
                </a:lnTo>
                <a:lnTo>
                  <a:pt x="5313" y="2200"/>
                </a:lnTo>
                <a:lnTo>
                  <a:pt x="5313" y="2199"/>
                </a:lnTo>
                <a:lnTo>
                  <a:pt x="5313" y="2196"/>
                </a:lnTo>
                <a:lnTo>
                  <a:pt x="5310" y="2193"/>
                </a:lnTo>
                <a:lnTo>
                  <a:pt x="5306" y="2191"/>
                </a:lnTo>
                <a:lnTo>
                  <a:pt x="5302" y="2188"/>
                </a:lnTo>
                <a:lnTo>
                  <a:pt x="5300" y="2186"/>
                </a:lnTo>
                <a:lnTo>
                  <a:pt x="5299" y="2185"/>
                </a:lnTo>
                <a:lnTo>
                  <a:pt x="5299" y="2183"/>
                </a:lnTo>
                <a:lnTo>
                  <a:pt x="5299" y="2182"/>
                </a:lnTo>
                <a:lnTo>
                  <a:pt x="5301" y="2179"/>
                </a:lnTo>
                <a:lnTo>
                  <a:pt x="5303" y="2176"/>
                </a:lnTo>
                <a:lnTo>
                  <a:pt x="5303" y="2175"/>
                </a:lnTo>
                <a:lnTo>
                  <a:pt x="5302" y="2174"/>
                </a:lnTo>
                <a:lnTo>
                  <a:pt x="5300" y="2172"/>
                </a:lnTo>
                <a:lnTo>
                  <a:pt x="5296" y="2171"/>
                </a:lnTo>
                <a:lnTo>
                  <a:pt x="5293" y="2170"/>
                </a:lnTo>
                <a:lnTo>
                  <a:pt x="5292" y="2169"/>
                </a:lnTo>
                <a:lnTo>
                  <a:pt x="5291" y="2168"/>
                </a:lnTo>
                <a:lnTo>
                  <a:pt x="5290" y="2166"/>
                </a:lnTo>
                <a:lnTo>
                  <a:pt x="5290" y="2164"/>
                </a:lnTo>
                <a:lnTo>
                  <a:pt x="5289" y="2160"/>
                </a:lnTo>
                <a:lnTo>
                  <a:pt x="5289" y="2157"/>
                </a:lnTo>
                <a:lnTo>
                  <a:pt x="5288" y="2154"/>
                </a:lnTo>
                <a:lnTo>
                  <a:pt x="5277" y="2151"/>
                </a:lnTo>
                <a:lnTo>
                  <a:pt x="5277" y="2145"/>
                </a:lnTo>
                <a:lnTo>
                  <a:pt x="5280" y="2145"/>
                </a:lnTo>
                <a:lnTo>
                  <a:pt x="5284" y="2145"/>
                </a:lnTo>
                <a:lnTo>
                  <a:pt x="5287" y="2146"/>
                </a:lnTo>
                <a:lnTo>
                  <a:pt x="5291" y="2145"/>
                </a:lnTo>
                <a:lnTo>
                  <a:pt x="5293" y="2145"/>
                </a:lnTo>
                <a:lnTo>
                  <a:pt x="5295" y="2143"/>
                </a:lnTo>
                <a:lnTo>
                  <a:pt x="5298" y="2139"/>
                </a:lnTo>
                <a:lnTo>
                  <a:pt x="5301" y="2136"/>
                </a:lnTo>
                <a:lnTo>
                  <a:pt x="5303" y="2135"/>
                </a:lnTo>
                <a:lnTo>
                  <a:pt x="5305" y="2134"/>
                </a:lnTo>
                <a:lnTo>
                  <a:pt x="5305" y="2143"/>
                </a:lnTo>
                <a:lnTo>
                  <a:pt x="5311" y="2140"/>
                </a:lnTo>
                <a:lnTo>
                  <a:pt x="5314" y="2140"/>
                </a:lnTo>
                <a:lnTo>
                  <a:pt x="5316" y="2139"/>
                </a:lnTo>
                <a:lnTo>
                  <a:pt x="5319" y="2140"/>
                </a:lnTo>
                <a:lnTo>
                  <a:pt x="5310" y="2135"/>
                </a:lnTo>
                <a:lnTo>
                  <a:pt x="5308" y="2133"/>
                </a:lnTo>
                <a:lnTo>
                  <a:pt x="5307" y="2133"/>
                </a:lnTo>
                <a:lnTo>
                  <a:pt x="5307" y="2132"/>
                </a:lnTo>
                <a:lnTo>
                  <a:pt x="5308" y="2130"/>
                </a:lnTo>
                <a:lnTo>
                  <a:pt x="5310" y="2128"/>
                </a:lnTo>
                <a:lnTo>
                  <a:pt x="5316" y="2120"/>
                </a:lnTo>
                <a:lnTo>
                  <a:pt x="5306" y="2120"/>
                </a:lnTo>
                <a:lnTo>
                  <a:pt x="5299" y="2119"/>
                </a:lnTo>
                <a:lnTo>
                  <a:pt x="5295" y="2119"/>
                </a:lnTo>
                <a:lnTo>
                  <a:pt x="5291" y="2119"/>
                </a:lnTo>
                <a:lnTo>
                  <a:pt x="5287" y="2119"/>
                </a:lnTo>
                <a:lnTo>
                  <a:pt x="5282" y="2120"/>
                </a:lnTo>
                <a:lnTo>
                  <a:pt x="5281" y="2121"/>
                </a:lnTo>
                <a:lnTo>
                  <a:pt x="5281" y="2122"/>
                </a:lnTo>
                <a:lnTo>
                  <a:pt x="5279" y="2124"/>
                </a:lnTo>
                <a:lnTo>
                  <a:pt x="5278" y="2125"/>
                </a:lnTo>
                <a:lnTo>
                  <a:pt x="5276" y="2126"/>
                </a:lnTo>
                <a:lnTo>
                  <a:pt x="5274" y="2126"/>
                </a:lnTo>
                <a:lnTo>
                  <a:pt x="5271" y="2126"/>
                </a:lnTo>
                <a:lnTo>
                  <a:pt x="5271" y="2120"/>
                </a:lnTo>
                <a:lnTo>
                  <a:pt x="5263" y="2120"/>
                </a:lnTo>
                <a:lnTo>
                  <a:pt x="5264" y="2106"/>
                </a:lnTo>
                <a:lnTo>
                  <a:pt x="5266" y="2095"/>
                </a:lnTo>
                <a:lnTo>
                  <a:pt x="5274" y="2095"/>
                </a:lnTo>
                <a:lnTo>
                  <a:pt x="5284" y="2096"/>
                </a:lnTo>
                <a:lnTo>
                  <a:pt x="5303" y="2098"/>
                </a:lnTo>
                <a:lnTo>
                  <a:pt x="5313" y="2099"/>
                </a:lnTo>
                <a:lnTo>
                  <a:pt x="5321" y="2098"/>
                </a:lnTo>
                <a:lnTo>
                  <a:pt x="5325" y="2098"/>
                </a:lnTo>
                <a:lnTo>
                  <a:pt x="5329" y="2097"/>
                </a:lnTo>
                <a:lnTo>
                  <a:pt x="5333" y="2096"/>
                </a:lnTo>
                <a:lnTo>
                  <a:pt x="5336" y="2095"/>
                </a:lnTo>
                <a:lnTo>
                  <a:pt x="5336" y="2092"/>
                </a:lnTo>
                <a:lnTo>
                  <a:pt x="5340" y="2087"/>
                </a:lnTo>
                <a:lnTo>
                  <a:pt x="5346" y="2077"/>
                </a:lnTo>
                <a:lnTo>
                  <a:pt x="5348" y="2072"/>
                </a:lnTo>
                <a:lnTo>
                  <a:pt x="5349" y="2070"/>
                </a:lnTo>
                <a:lnTo>
                  <a:pt x="5349" y="2068"/>
                </a:lnTo>
                <a:lnTo>
                  <a:pt x="5348" y="2067"/>
                </a:lnTo>
                <a:lnTo>
                  <a:pt x="5347" y="2066"/>
                </a:lnTo>
                <a:lnTo>
                  <a:pt x="5344" y="2066"/>
                </a:lnTo>
                <a:lnTo>
                  <a:pt x="5342" y="2067"/>
                </a:lnTo>
                <a:close/>
                <a:moveTo>
                  <a:pt x="4804" y="1965"/>
                </a:moveTo>
                <a:lnTo>
                  <a:pt x="4804" y="1968"/>
                </a:lnTo>
                <a:lnTo>
                  <a:pt x="4803" y="1971"/>
                </a:lnTo>
                <a:lnTo>
                  <a:pt x="4802" y="1973"/>
                </a:lnTo>
                <a:lnTo>
                  <a:pt x="4801" y="1975"/>
                </a:lnTo>
                <a:lnTo>
                  <a:pt x="4802" y="1979"/>
                </a:lnTo>
                <a:lnTo>
                  <a:pt x="4802" y="1982"/>
                </a:lnTo>
                <a:lnTo>
                  <a:pt x="4803" y="1985"/>
                </a:lnTo>
                <a:lnTo>
                  <a:pt x="4807" y="1990"/>
                </a:lnTo>
                <a:lnTo>
                  <a:pt x="4811" y="1995"/>
                </a:lnTo>
                <a:lnTo>
                  <a:pt x="4816" y="2000"/>
                </a:lnTo>
                <a:lnTo>
                  <a:pt x="4827" y="2008"/>
                </a:lnTo>
                <a:lnTo>
                  <a:pt x="4831" y="2012"/>
                </a:lnTo>
                <a:lnTo>
                  <a:pt x="4835" y="2016"/>
                </a:lnTo>
                <a:lnTo>
                  <a:pt x="4838" y="2020"/>
                </a:lnTo>
                <a:lnTo>
                  <a:pt x="4840" y="2023"/>
                </a:lnTo>
                <a:lnTo>
                  <a:pt x="4844" y="2031"/>
                </a:lnTo>
                <a:lnTo>
                  <a:pt x="4847" y="2039"/>
                </a:lnTo>
                <a:lnTo>
                  <a:pt x="4849" y="2043"/>
                </a:lnTo>
                <a:lnTo>
                  <a:pt x="4852" y="2047"/>
                </a:lnTo>
                <a:lnTo>
                  <a:pt x="4854" y="2048"/>
                </a:lnTo>
                <a:lnTo>
                  <a:pt x="4856" y="2050"/>
                </a:lnTo>
                <a:lnTo>
                  <a:pt x="4862" y="2053"/>
                </a:lnTo>
                <a:lnTo>
                  <a:pt x="4868" y="2056"/>
                </a:lnTo>
                <a:lnTo>
                  <a:pt x="4871" y="2057"/>
                </a:lnTo>
                <a:lnTo>
                  <a:pt x="4872" y="2058"/>
                </a:lnTo>
                <a:lnTo>
                  <a:pt x="4873" y="2062"/>
                </a:lnTo>
                <a:lnTo>
                  <a:pt x="4874" y="2066"/>
                </a:lnTo>
                <a:lnTo>
                  <a:pt x="4874" y="2075"/>
                </a:lnTo>
                <a:lnTo>
                  <a:pt x="4875" y="2084"/>
                </a:lnTo>
                <a:lnTo>
                  <a:pt x="4876" y="2088"/>
                </a:lnTo>
                <a:lnTo>
                  <a:pt x="4877" y="2092"/>
                </a:lnTo>
                <a:lnTo>
                  <a:pt x="4879" y="2095"/>
                </a:lnTo>
                <a:lnTo>
                  <a:pt x="4882" y="2098"/>
                </a:lnTo>
                <a:lnTo>
                  <a:pt x="4888" y="2103"/>
                </a:lnTo>
                <a:lnTo>
                  <a:pt x="4895" y="2109"/>
                </a:lnTo>
                <a:lnTo>
                  <a:pt x="4898" y="2112"/>
                </a:lnTo>
                <a:lnTo>
                  <a:pt x="4900" y="2115"/>
                </a:lnTo>
                <a:lnTo>
                  <a:pt x="4903" y="2120"/>
                </a:lnTo>
                <a:lnTo>
                  <a:pt x="4906" y="2126"/>
                </a:lnTo>
                <a:lnTo>
                  <a:pt x="4910" y="2138"/>
                </a:lnTo>
                <a:lnTo>
                  <a:pt x="4914" y="2150"/>
                </a:lnTo>
                <a:lnTo>
                  <a:pt x="4917" y="2156"/>
                </a:lnTo>
                <a:lnTo>
                  <a:pt x="4920" y="2162"/>
                </a:lnTo>
                <a:lnTo>
                  <a:pt x="4922" y="2165"/>
                </a:lnTo>
                <a:lnTo>
                  <a:pt x="4925" y="2168"/>
                </a:lnTo>
                <a:lnTo>
                  <a:pt x="4929" y="2171"/>
                </a:lnTo>
                <a:lnTo>
                  <a:pt x="4931" y="2174"/>
                </a:lnTo>
                <a:lnTo>
                  <a:pt x="4933" y="2178"/>
                </a:lnTo>
                <a:lnTo>
                  <a:pt x="4934" y="2183"/>
                </a:lnTo>
                <a:lnTo>
                  <a:pt x="4936" y="2192"/>
                </a:lnTo>
                <a:lnTo>
                  <a:pt x="4938" y="2197"/>
                </a:lnTo>
                <a:lnTo>
                  <a:pt x="4939" y="2201"/>
                </a:lnTo>
                <a:lnTo>
                  <a:pt x="4942" y="2204"/>
                </a:lnTo>
                <a:lnTo>
                  <a:pt x="4945" y="2207"/>
                </a:lnTo>
                <a:lnTo>
                  <a:pt x="4947" y="2208"/>
                </a:lnTo>
                <a:lnTo>
                  <a:pt x="4949" y="2209"/>
                </a:lnTo>
                <a:lnTo>
                  <a:pt x="4953" y="2210"/>
                </a:lnTo>
                <a:lnTo>
                  <a:pt x="4958" y="2211"/>
                </a:lnTo>
                <a:lnTo>
                  <a:pt x="4960" y="2212"/>
                </a:lnTo>
                <a:lnTo>
                  <a:pt x="4962" y="2213"/>
                </a:lnTo>
                <a:lnTo>
                  <a:pt x="4962" y="2219"/>
                </a:lnTo>
                <a:lnTo>
                  <a:pt x="4970" y="2224"/>
                </a:lnTo>
                <a:lnTo>
                  <a:pt x="4975" y="2226"/>
                </a:lnTo>
                <a:lnTo>
                  <a:pt x="4977" y="2227"/>
                </a:lnTo>
                <a:lnTo>
                  <a:pt x="4979" y="2227"/>
                </a:lnTo>
                <a:lnTo>
                  <a:pt x="4978" y="2226"/>
                </a:lnTo>
                <a:lnTo>
                  <a:pt x="4977" y="2224"/>
                </a:lnTo>
                <a:lnTo>
                  <a:pt x="4977" y="2222"/>
                </a:lnTo>
                <a:lnTo>
                  <a:pt x="4978" y="2221"/>
                </a:lnTo>
                <a:lnTo>
                  <a:pt x="4979" y="2220"/>
                </a:lnTo>
                <a:lnTo>
                  <a:pt x="4982" y="2219"/>
                </a:lnTo>
                <a:lnTo>
                  <a:pt x="4988" y="2220"/>
                </a:lnTo>
                <a:lnTo>
                  <a:pt x="4994" y="2221"/>
                </a:lnTo>
                <a:lnTo>
                  <a:pt x="4998" y="2221"/>
                </a:lnTo>
                <a:lnTo>
                  <a:pt x="4998" y="2213"/>
                </a:lnTo>
                <a:lnTo>
                  <a:pt x="4998" y="2206"/>
                </a:lnTo>
                <a:lnTo>
                  <a:pt x="4998" y="2203"/>
                </a:lnTo>
                <a:lnTo>
                  <a:pt x="4997" y="2200"/>
                </a:lnTo>
                <a:lnTo>
                  <a:pt x="4995" y="2198"/>
                </a:lnTo>
                <a:lnTo>
                  <a:pt x="4993" y="2196"/>
                </a:lnTo>
                <a:lnTo>
                  <a:pt x="4993" y="2193"/>
                </a:lnTo>
                <a:lnTo>
                  <a:pt x="5001" y="2190"/>
                </a:lnTo>
                <a:lnTo>
                  <a:pt x="5003" y="2181"/>
                </a:lnTo>
                <a:lnTo>
                  <a:pt x="5004" y="2174"/>
                </a:lnTo>
                <a:lnTo>
                  <a:pt x="5000" y="2170"/>
                </a:lnTo>
                <a:lnTo>
                  <a:pt x="4997" y="2167"/>
                </a:lnTo>
                <a:lnTo>
                  <a:pt x="4996" y="2165"/>
                </a:lnTo>
                <a:lnTo>
                  <a:pt x="4995" y="2162"/>
                </a:lnTo>
                <a:lnTo>
                  <a:pt x="4996" y="2159"/>
                </a:lnTo>
                <a:lnTo>
                  <a:pt x="4996" y="2156"/>
                </a:lnTo>
                <a:lnTo>
                  <a:pt x="4996" y="2154"/>
                </a:lnTo>
                <a:lnTo>
                  <a:pt x="4987" y="2155"/>
                </a:lnTo>
                <a:lnTo>
                  <a:pt x="4982" y="2155"/>
                </a:lnTo>
                <a:lnTo>
                  <a:pt x="4980" y="2154"/>
                </a:lnTo>
                <a:lnTo>
                  <a:pt x="4979" y="2154"/>
                </a:lnTo>
                <a:lnTo>
                  <a:pt x="4978" y="2153"/>
                </a:lnTo>
                <a:lnTo>
                  <a:pt x="4977" y="2152"/>
                </a:lnTo>
                <a:lnTo>
                  <a:pt x="4976" y="2148"/>
                </a:lnTo>
                <a:lnTo>
                  <a:pt x="4975" y="2144"/>
                </a:lnTo>
                <a:lnTo>
                  <a:pt x="4975" y="2140"/>
                </a:lnTo>
                <a:lnTo>
                  <a:pt x="4975" y="2132"/>
                </a:lnTo>
                <a:lnTo>
                  <a:pt x="4976" y="2126"/>
                </a:lnTo>
                <a:lnTo>
                  <a:pt x="4965" y="2124"/>
                </a:lnTo>
                <a:lnTo>
                  <a:pt x="4956" y="2123"/>
                </a:lnTo>
                <a:lnTo>
                  <a:pt x="4959" y="2109"/>
                </a:lnTo>
                <a:lnTo>
                  <a:pt x="4958" y="2110"/>
                </a:lnTo>
                <a:lnTo>
                  <a:pt x="4958" y="2111"/>
                </a:lnTo>
                <a:lnTo>
                  <a:pt x="4958" y="2112"/>
                </a:lnTo>
                <a:lnTo>
                  <a:pt x="4959" y="2113"/>
                </a:lnTo>
                <a:lnTo>
                  <a:pt x="4962" y="2115"/>
                </a:lnTo>
                <a:lnTo>
                  <a:pt x="4962" y="2109"/>
                </a:lnTo>
                <a:lnTo>
                  <a:pt x="4962" y="2105"/>
                </a:lnTo>
                <a:lnTo>
                  <a:pt x="4961" y="2100"/>
                </a:lnTo>
                <a:lnTo>
                  <a:pt x="4959" y="2095"/>
                </a:lnTo>
                <a:lnTo>
                  <a:pt x="4957" y="2093"/>
                </a:lnTo>
                <a:lnTo>
                  <a:pt x="4955" y="2092"/>
                </a:lnTo>
                <a:lnTo>
                  <a:pt x="4952" y="2091"/>
                </a:lnTo>
                <a:lnTo>
                  <a:pt x="4951" y="2089"/>
                </a:lnTo>
                <a:lnTo>
                  <a:pt x="4951" y="2084"/>
                </a:lnTo>
                <a:lnTo>
                  <a:pt x="4945" y="2084"/>
                </a:lnTo>
                <a:lnTo>
                  <a:pt x="4945" y="2082"/>
                </a:lnTo>
                <a:lnTo>
                  <a:pt x="4945" y="2081"/>
                </a:lnTo>
                <a:lnTo>
                  <a:pt x="4947" y="2079"/>
                </a:lnTo>
                <a:lnTo>
                  <a:pt x="4948" y="2076"/>
                </a:lnTo>
                <a:lnTo>
                  <a:pt x="4948" y="2075"/>
                </a:lnTo>
                <a:lnTo>
                  <a:pt x="4948" y="2072"/>
                </a:lnTo>
                <a:lnTo>
                  <a:pt x="4941" y="2078"/>
                </a:lnTo>
                <a:lnTo>
                  <a:pt x="4937" y="2081"/>
                </a:lnTo>
                <a:lnTo>
                  <a:pt x="4934" y="2084"/>
                </a:lnTo>
                <a:lnTo>
                  <a:pt x="4933" y="2080"/>
                </a:lnTo>
                <a:lnTo>
                  <a:pt x="4933" y="2075"/>
                </a:lnTo>
                <a:lnTo>
                  <a:pt x="4932" y="2071"/>
                </a:lnTo>
                <a:lnTo>
                  <a:pt x="4931" y="2067"/>
                </a:lnTo>
                <a:lnTo>
                  <a:pt x="4930" y="2066"/>
                </a:lnTo>
                <a:lnTo>
                  <a:pt x="4929" y="2065"/>
                </a:lnTo>
                <a:lnTo>
                  <a:pt x="4925" y="2064"/>
                </a:lnTo>
                <a:lnTo>
                  <a:pt x="4922" y="2063"/>
                </a:lnTo>
                <a:lnTo>
                  <a:pt x="4920" y="2061"/>
                </a:lnTo>
                <a:lnTo>
                  <a:pt x="4918" y="2058"/>
                </a:lnTo>
                <a:lnTo>
                  <a:pt x="4917" y="2054"/>
                </a:lnTo>
                <a:lnTo>
                  <a:pt x="4916" y="2050"/>
                </a:lnTo>
                <a:lnTo>
                  <a:pt x="4915" y="2048"/>
                </a:lnTo>
                <a:lnTo>
                  <a:pt x="4914" y="2047"/>
                </a:lnTo>
                <a:lnTo>
                  <a:pt x="4913" y="2046"/>
                </a:lnTo>
                <a:lnTo>
                  <a:pt x="4912" y="2046"/>
                </a:lnTo>
                <a:lnTo>
                  <a:pt x="4911" y="2047"/>
                </a:lnTo>
                <a:lnTo>
                  <a:pt x="4911" y="2048"/>
                </a:lnTo>
                <a:lnTo>
                  <a:pt x="4911" y="2053"/>
                </a:lnTo>
                <a:lnTo>
                  <a:pt x="4905" y="2049"/>
                </a:lnTo>
                <a:lnTo>
                  <a:pt x="4902" y="2046"/>
                </a:lnTo>
                <a:lnTo>
                  <a:pt x="4900" y="2044"/>
                </a:lnTo>
                <a:lnTo>
                  <a:pt x="4899" y="2043"/>
                </a:lnTo>
                <a:lnTo>
                  <a:pt x="4899" y="2041"/>
                </a:lnTo>
                <a:lnTo>
                  <a:pt x="4900" y="2037"/>
                </a:lnTo>
                <a:lnTo>
                  <a:pt x="4900" y="2034"/>
                </a:lnTo>
                <a:lnTo>
                  <a:pt x="4900" y="2032"/>
                </a:lnTo>
                <a:lnTo>
                  <a:pt x="4900" y="2030"/>
                </a:lnTo>
                <a:lnTo>
                  <a:pt x="4899" y="2030"/>
                </a:lnTo>
                <a:lnTo>
                  <a:pt x="4896" y="2030"/>
                </a:lnTo>
                <a:lnTo>
                  <a:pt x="4892" y="2030"/>
                </a:lnTo>
                <a:lnTo>
                  <a:pt x="4891" y="2026"/>
                </a:lnTo>
                <a:lnTo>
                  <a:pt x="4892" y="2022"/>
                </a:lnTo>
                <a:lnTo>
                  <a:pt x="4884" y="2019"/>
                </a:lnTo>
                <a:lnTo>
                  <a:pt x="4880" y="2018"/>
                </a:lnTo>
                <a:lnTo>
                  <a:pt x="4877" y="2016"/>
                </a:lnTo>
                <a:lnTo>
                  <a:pt x="4877" y="2015"/>
                </a:lnTo>
                <a:lnTo>
                  <a:pt x="4876" y="2014"/>
                </a:lnTo>
                <a:lnTo>
                  <a:pt x="4876" y="2010"/>
                </a:lnTo>
                <a:lnTo>
                  <a:pt x="4876" y="2007"/>
                </a:lnTo>
                <a:lnTo>
                  <a:pt x="4875" y="2005"/>
                </a:lnTo>
                <a:lnTo>
                  <a:pt x="4866" y="1999"/>
                </a:lnTo>
                <a:lnTo>
                  <a:pt x="4858" y="1994"/>
                </a:lnTo>
                <a:lnTo>
                  <a:pt x="4856" y="1990"/>
                </a:lnTo>
                <a:lnTo>
                  <a:pt x="4855" y="1985"/>
                </a:lnTo>
                <a:lnTo>
                  <a:pt x="4854" y="1980"/>
                </a:lnTo>
                <a:lnTo>
                  <a:pt x="4853" y="1978"/>
                </a:lnTo>
                <a:lnTo>
                  <a:pt x="4852" y="1977"/>
                </a:lnTo>
                <a:lnTo>
                  <a:pt x="4849" y="1975"/>
                </a:lnTo>
                <a:lnTo>
                  <a:pt x="4845" y="1975"/>
                </a:lnTo>
                <a:lnTo>
                  <a:pt x="4838" y="1974"/>
                </a:lnTo>
                <a:lnTo>
                  <a:pt x="4829" y="1975"/>
                </a:lnTo>
                <a:lnTo>
                  <a:pt x="4825" y="1975"/>
                </a:lnTo>
                <a:lnTo>
                  <a:pt x="4821" y="1974"/>
                </a:lnTo>
                <a:lnTo>
                  <a:pt x="4820" y="1972"/>
                </a:lnTo>
                <a:lnTo>
                  <a:pt x="4818" y="1970"/>
                </a:lnTo>
                <a:lnTo>
                  <a:pt x="4817" y="1967"/>
                </a:lnTo>
                <a:lnTo>
                  <a:pt x="4816" y="1965"/>
                </a:lnTo>
                <a:lnTo>
                  <a:pt x="4813" y="1965"/>
                </a:lnTo>
                <a:lnTo>
                  <a:pt x="4810" y="1965"/>
                </a:lnTo>
                <a:lnTo>
                  <a:pt x="4807" y="1966"/>
                </a:lnTo>
                <a:lnTo>
                  <a:pt x="4806" y="1966"/>
                </a:lnTo>
                <a:lnTo>
                  <a:pt x="4804" y="1965"/>
                </a:lnTo>
                <a:close/>
                <a:moveTo>
                  <a:pt x="5356" y="1892"/>
                </a:moveTo>
                <a:lnTo>
                  <a:pt x="5355" y="1895"/>
                </a:lnTo>
                <a:lnTo>
                  <a:pt x="5355" y="1899"/>
                </a:lnTo>
                <a:lnTo>
                  <a:pt x="5356" y="1906"/>
                </a:lnTo>
                <a:lnTo>
                  <a:pt x="5353" y="1907"/>
                </a:lnTo>
                <a:lnTo>
                  <a:pt x="5350" y="1906"/>
                </a:lnTo>
                <a:lnTo>
                  <a:pt x="5347" y="1906"/>
                </a:lnTo>
                <a:lnTo>
                  <a:pt x="5346" y="1906"/>
                </a:lnTo>
                <a:lnTo>
                  <a:pt x="5344" y="1906"/>
                </a:lnTo>
                <a:lnTo>
                  <a:pt x="5344" y="1915"/>
                </a:lnTo>
                <a:lnTo>
                  <a:pt x="5339" y="1915"/>
                </a:lnTo>
                <a:lnTo>
                  <a:pt x="5335" y="1915"/>
                </a:lnTo>
                <a:lnTo>
                  <a:pt x="5331" y="1916"/>
                </a:lnTo>
                <a:lnTo>
                  <a:pt x="5325" y="1918"/>
                </a:lnTo>
                <a:lnTo>
                  <a:pt x="5323" y="1918"/>
                </a:lnTo>
                <a:lnTo>
                  <a:pt x="5323" y="1919"/>
                </a:lnTo>
                <a:lnTo>
                  <a:pt x="5325" y="1920"/>
                </a:lnTo>
                <a:lnTo>
                  <a:pt x="5325" y="1921"/>
                </a:lnTo>
                <a:lnTo>
                  <a:pt x="5322" y="1920"/>
                </a:lnTo>
                <a:lnTo>
                  <a:pt x="5322" y="1919"/>
                </a:lnTo>
                <a:lnTo>
                  <a:pt x="5322" y="1917"/>
                </a:lnTo>
                <a:lnTo>
                  <a:pt x="5321" y="1915"/>
                </a:lnTo>
                <a:lnTo>
                  <a:pt x="5320" y="1913"/>
                </a:lnTo>
                <a:lnTo>
                  <a:pt x="5318" y="1912"/>
                </a:lnTo>
                <a:lnTo>
                  <a:pt x="5315" y="1911"/>
                </a:lnTo>
                <a:lnTo>
                  <a:pt x="5313" y="1912"/>
                </a:lnTo>
                <a:lnTo>
                  <a:pt x="5311" y="1912"/>
                </a:lnTo>
                <a:lnTo>
                  <a:pt x="5310" y="1912"/>
                </a:lnTo>
                <a:lnTo>
                  <a:pt x="5309" y="1913"/>
                </a:lnTo>
                <a:lnTo>
                  <a:pt x="5308" y="1915"/>
                </a:lnTo>
                <a:lnTo>
                  <a:pt x="5305" y="1918"/>
                </a:lnTo>
                <a:lnTo>
                  <a:pt x="5303" y="1919"/>
                </a:lnTo>
                <a:lnTo>
                  <a:pt x="5299" y="1920"/>
                </a:lnTo>
                <a:lnTo>
                  <a:pt x="5294" y="1923"/>
                </a:lnTo>
                <a:lnTo>
                  <a:pt x="5293" y="1926"/>
                </a:lnTo>
                <a:lnTo>
                  <a:pt x="5293" y="1930"/>
                </a:lnTo>
                <a:lnTo>
                  <a:pt x="5294" y="1937"/>
                </a:lnTo>
                <a:lnTo>
                  <a:pt x="5291" y="1938"/>
                </a:lnTo>
                <a:lnTo>
                  <a:pt x="5289" y="1939"/>
                </a:lnTo>
                <a:lnTo>
                  <a:pt x="5289" y="1940"/>
                </a:lnTo>
                <a:lnTo>
                  <a:pt x="5289" y="1942"/>
                </a:lnTo>
                <a:lnTo>
                  <a:pt x="5290" y="1944"/>
                </a:lnTo>
                <a:lnTo>
                  <a:pt x="5291" y="1945"/>
                </a:lnTo>
                <a:lnTo>
                  <a:pt x="5292" y="1946"/>
                </a:lnTo>
                <a:lnTo>
                  <a:pt x="5294" y="1946"/>
                </a:lnTo>
                <a:lnTo>
                  <a:pt x="5302" y="1934"/>
                </a:lnTo>
                <a:lnTo>
                  <a:pt x="5301" y="1934"/>
                </a:lnTo>
                <a:lnTo>
                  <a:pt x="5301" y="1933"/>
                </a:lnTo>
                <a:lnTo>
                  <a:pt x="5302" y="1933"/>
                </a:lnTo>
                <a:lnTo>
                  <a:pt x="5304" y="1933"/>
                </a:lnTo>
                <a:lnTo>
                  <a:pt x="5306" y="1933"/>
                </a:lnTo>
                <a:lnTo>
                  <a:pt x="5307" y="1934"/>
                </a:lnTo>
                <a:lnTo>
                  <a:pt x="5307" y="1935"/>
                </a:lnTo>
                <a:lnTo>
                  <a:pt x="5306" y="1936"/>
                </a:lnTo>
                <a:lnTo>
                  <a:pt x="5305" y="1937"/>
                </a:lnTo>
                <a:lnTo>
                  <a:pt x="5313" y="1937"/>
                </a:lnTo>
                <a:lnTo>
                  <a:pt x="5319" y="1937"/>
                </a:lnTo>
                <a:lnTo>
                  <a:pt x="5324" y="1937"/>
                </a:lnTo>
                <a:lnTo>
                  <a:pt x="5330" y="1937"/>
                </a:lnTo>
                <a:lnTo>
                  <a:pt x="5330" y="1943"/>
                </a:lnTo>
                <a:lnTo>
                  <a:pt x="5325" y="1946"/>
                </a:lnTo>
                <a:lnTo>
                  <a:pt x="5326" y="1950"/>
                </a:lnTo>
                <a:lnTo>
                  <a:pt x="5327" y="1953"/>
                </a:lnTo>
                <a:lnTo>
                  <a:pt x="5327" y="1958"/>
                </a:lnTo>
                <a:lnTo>
                  <a:pt x="5328" y="1959"/>
                </a:lnTo>
                <a:lnTo>
                  <a:pt x="5329" y="1961"/>
                </a:lnTo>
                <a:lnTo>
                  <a:pt x="5330" y="1963"/>
                </a:lnTo>
                <a:lnTo>
                  <a:pt x="5333" y="1965"/>
                </a:lnTo>
                <a:lnTo>
                  <a:pt x="5337" y="1968"/>
                </a:lnTo>
                <a:lnTo>
                  <a:pt x="5340" y="1969"/>
                </a:lnTo>
                <a:lnTo>
                  <a:pt x="5350" y="1971"/>
                </a:lnTo>
                <a:lnTo>
                  <a:pt x="5350" y="1979"/>
                </a:lnTo>
                <a:lnTo>
                  <a:pt x="5354" y="1976"/>
                </a:lnTo>
                <a:lnTo>
                  <a:pt x="5355" y="1975"/>
                </a:lnTo>
                <a:lnTo>
                  <a:pt x="5356" y="1975"/>
                </a:lnTo>
                <a:lnTo>
                  <a:pt x="5358" y="1974"/>
                </a:lnTo>
                <a:lnTo>
                  <a:pt x="5357" y="1964"/>
                </a:lnTo>
                <a:lnTo>
                  <a:pt x="5356" y="1954"/>
                </a:lnTo>
                <a:lnTo>
                  <a:pt x="5359" y="1956"/>
                </a:lnTo>
                <a:lnTo>
                  <a:pt x="5361" y="1957"/>
                </a:lnTo>
                <a:lnTo>
                  <a:pt x="5363" y="1958"/>
                </a:lnTo>
                <a:lnTo>
                  <a:pt x="5364" y="1958"/>
                </a:lnTo>
                <a:lnTo>
                  <a:pt x="5364" y="1957"/>
                </a:lnTo>
                <a:lnTo>
                  <a:pt x="5363" y="1956"/>
                </a:lnTo>
                <a:lnTo>
                  <a:pt x="5362" y="1954"/>
                </a:lnTo>
                <a:lnTo>
                  <a:pt x="5359" y="1948"/>
                </a:lnTo>
                <a:lnTo>
                  <a:pt x="5359" y="1945"/>
                </a:lnTo>
                <a:lnTo>
                  <a:pt x="5358" y="1943"/>
                </a:lnTo>
                <a:lnTo>
                  <a:pt x="5364" y="1943"/>
                </a:lnTo>
                <a:lnTo>
                  <a:pt x="5367" y="1937"/>
                </a:lnTo>
                <a:lnTo>
                  <a:pt x="5370" y="1932"/>
                </a:lnTo>
                <a:lnTo>
                  <a:pt x="5371" y="1930"/>
                </a:lnTo>
                <a:lnTo>
                  <a:pt x="5373" y="1928"/>
                </a:lnTo>
                <a:lnTo>
                  <a:pt x="5375" y="1926"/>
                </a:lnTo>
                <a:lnTo>
                  <a:pt x="5376" y="1923"/>
                </a:lnTo>
                <a:lnTo>
                  <a:pt x="5377" y="1921"/>
                </a:lnTo>
                <a:lnTo>
                  <a:pt x="5377" y="1919"/>
                </a:lnTo>
                <a:lnTo>
                  <a:pt x="5375" y="1918"/>
                </a:lnTo>
                <a:lnTo>
                  <a:pt x="5374" y="1917"/>
                </a:lnTo>
                <a:lnTo>
                  <a:pt x="5373" y="1916"/>
                </a:lnTo>
                <a:lnTo>
                  <a:pt x="5371" y="1913"/>
                </a:lnTo>
                <a:lnTo>
                  <a:pt x="5369" y="1910"/>
                </a:lnTo>
                <a:lnTo>
                  <a:pt x="5368" y="1906"/>
                </a:lnTo>
                <a:lnTo>
                  <a:pt x="5367" y="1898"/>
                </a:lnTo>
                <a:lnTo>
                  <a:pt x="5367" y="1892"/>
                </a:lnTo>
                <a:lnTo>
                  <a:pt x="5361" y="1893"/>
                </a:lnTo>
                <a:lnTo>
                  <a:pt x="5358" y="1893"/>
                </a:lnTo>
                <a:lnTo>
                  <a:pt x="5356" y="1892"/>
                </a:lnTo>
                <a:close/>
                <a:moveTo>
                  <a:pt x="5246" y="1847"/>
                </a:moveTo>
                <a:lnTo>
                  <a:pt x="5245" y="1851"/>
                </a:lnTo>
                <a:lnTo>
                  <a:pt x="5246" y="1854"/>
                </a:lnTo>
                <a:lnTo>
                  <a:pt x="5246" y="1856"/>
                </a:lnTo>
                <a:lnTo>
                  <a:pt x="5246" y="1858"/>
                </a:lnTo>
                <a:lnTo>
                  <a:pt x="5240" y="1858"/>
                </a:lnTo>
                <a:lnTo>
                  <a:pt x="5237" y="1868"/>
                </a:lnTo>
                <a:lnTo>
                  <a:pt x="5233" y="1878"/>
                </a:lnTo>
                <a:lnTo>
                  <a:pt x="5231" y="1883"/>
                </a:lnTo>
                <a:lnTo>
                  <a:pt x="5228" y="1888"/>
                </a:lnTo>
                <a:lnTo>
                  <a:pt x="5226" y="1892"/>
                </a:lnTo>
                <a:lnTo>
                  <a:pt x="5223" y="1895"/>
                </a:lnTo>
                <a:lnTo>
                  <a:pt x="5222" y="1896"/>
                </a:lnTo>
                <a:lnTo>
                  <a:pt x="5219" y="1897"/>
                </a:lnTo>
                <a:lnTo>
                  <a:pt x="5215" y="1899"/>
                </a:lnTo>
                <a:lnTo>
                  <a:pt x="5210" y="1901"/>
                </a:lnTo>
                <a:lnTo>
                  <a:pt x="5208" y="1902"/>
                </a:lnTo>
                <a:lnTo>
                  <a:pt x="5207" y="1903"/>
                </a:lnTo>
                <a:lnTo>
                  <a:pt x="5204" y="1908"/>
                </a:lnTo>
                <a:lnTo>
                  <a:pt x="5203" y="1911"/>
                </a:lnTo>
                <a:lnTo>
                  <a:pt x="5204" y="1912"/>
                </a:lnTo>
                <a:lnTo>
                  <a:pt x="5205" y="1912"/>
                </a:lnTo>
                <a:lnTo>
                  <a:pt x="5207" y="1912"/>
                </a:lnTo>
                <a:lnTo>
                  <a:pt x="5218" y="1907"/>
                </a:lnTo>
                <a:lnTo>
                  <a:pt x="5224" y="1904"/>
                </a:lnTo>
                <a:lnTo>
                  <a:pt x="5227" y="1902"/>
                </a:lnTo>
                <a:lnTo>
                  <a:pt x="5229" y="1901"/>
                </a:lnTo>
                <a:lnTo>
                  <a:pt x="5230" y="1899"/>
                </a:lnTo>
                <a:lnTo>
                  <a:pt x="5231" y="1897"/>
                </a:lnTo>
                <a:lnTo>
                  <a:pt x="5232" y="1893"/>
                </a:lnTo>
                <a:lnTo>
                  <a:pt x="5233" y="1888"/>
                </a:lnTo>
                <a:lnTo>
                  <a:pt x="5234" y="1886"/>
                </a:lnTo>
                <a:lnTo>
                  <a:pt x="5235" y="1884"/>
                </a:lnTo>
                <a:lnTo>
                  <a:pt x="5236" y="1882"/>
                </a:lnTo>
                <a:lnTo>
                  <a:pt x="5238" y="1880"/>
                </a:lnTo>
                <a:lnTo>
                  <a:pt x="5244" y="1876"/>
                </a:lnTo>
                <a:lnTo>
                  <a:pt x="5249" y="1872"/>
                </a:lnTo>
                <a:lnTo>
                  <a:pt x="5251" y="1869"/>
                </a:lnTo>
                <a:lnTo>
                  <a:pt x="5252" y="1867"/>
                </a:lnTo>
                <a:lnTo>
                  <a:pt x="5251" y="1863"/>
                </a:lnTo>
                <a:lnTo>
                  <a:pt x="5249" y="1857"/>
                </a:lnTo>
                <a:lnTo>
                  <a:pt x="5247" y="1851"/>
                </a:lnTo>
                <a:lnTo>
                  <a:pt x="5246" y="1847"/>
                </a:lnTo>
                <a:close/>
                <a:moveTo>
                  <a:pt x="5271" y="1678"/>
                </a:moveTo>
                <a:lnTo>
                  <a:pt x="5269" y="1690"/>
                </a:lnTo>
                <a:lnTo>
                  <a:pt x="5269" y="1695"/>
                </a:lnTo>
                <a:lnTo>
                  <a:pt x="5269" y="1700"/>
                </a:lnTo>
                <a:lnTo>
                  <a:pt x="5269" y="1710"/>
                </a:lnTo>
                <a:lnTo>
                  <a:pt x="5268" y="1721"/>
                </a:lnTo>
                <a:lnTo>
                  <a:pt x="5263" y="1723"/>
                </a:lnTo>
                <a:lnTo>
                  <a:pt x="5262" y="1725"/>
                </a:lnTo>
                <a:lnTo>
                  <a:pt x="5262" y="1728"/>
                </a:lnTo>
                <a:lnTo>
                  <a:pt x="5263" y="1732"/>
                </a:lnTo>
                <a:lnTo>
                  <a:pt x="5264" y="1731"/>
                </a:lnTo>
                <a:lnTo>
                  <a:pt x="5265" y="1731"/>
                </a:lnTo>
                <a:lnTo>
                  <a:pt x="5265" y="1732"/>
                </a:lnTo>
                <a:lnTo>
                  <a:pt x="5266" y="1733"/>
                </a:lnTo>
                <a:lnTo>
                  <a:pt x="5266" y="1738"/>
                </a:lnTo>
                <a:lnTo>
                  <a:pt x="5261" y="1738"/>
                </a:lnTo>
                <a:lnTo>
                  <a:pt x="5259" y="1738"/>
                </a:lnTo>
                <a:lnTo>
                  <a:pt x="5260" y="1738"/>
                </a:lnTo>
                <a:lnTo>
                  <a:pt x="5255" y="1736"/>
                </a:lnTo>
                <a:lnTo>
                  <a:pt x="5253" y="1735"/>
                </a:lnTo>
                <a:lnTo>
                  <a:pt x="5254" y="1735"/>
                </a:lnTo>
                <a:lnTo>
                  <a:pt x="5253" y="1736"/>
                </a:lnTo>
                <a:lnTo>
                  <a:pt x="5252" y="1740"/>
                </a:lnTo>
                <a:lnTo>
                  <a:pt x="5252" y="1742"/>
                </a:lnTo>
                <a:lnTo>
                  <a:pt x="5253" y="1744"/>
                </a:lnTo>
                <a:lnTo>
                  <a:pt x="5254" y="1745"/>
                </a:lnTo>
                <a:lnTo>
                  <a:pt x="5256" y="1746"/>
                </a:lnTo>
                <a:lnTo>
                  <a:pt x="5257" y="1746"/>
                </a:lnTo>
                <a:lnTo>
                  <a:pt x="5261" y="1760"/>
                </a:lnTo>
                <a:lnTo>
                  <a:pt x="5263" y="1765"/>
                </a:lnTo>
                <a:lnTo>
                  <a:pt x="5266" y="1771"/>
                </a:lnTo>
                <a:lnTo>
                  <a:pt x="5267" y="1770"/>
                </a:lnTo>
                <a:lnTo>
                  <a:pt x="5267" y="1769"/>
                </a:lnTo>
                <a:lnTo>
                  <a:pt x="5269" y="1767"/>
                </a:lnTo>
                <a:lnTo>
                  <a:pt x="5270" y="1766"/>
                </a:lnTo>
                <a:lnTo>
                  <a:pt x="5272" y="1766"/>
                </a:lnTo>
                <a:lnTo>
                  <a:pt x="5274" y="1766"/>
                </a:lnTo>
                <a:lnTo>
                  <a:pt x="5272" y="1776"/>
                </a:lnTo>
                <a:lnTo>
                  <a:pt x="5271" y="1779"/>
                </a:lnTo>
                <a:lnTo>
                  <a:pt x="5271" y="1782"/>
                </a:lnTo>
                <a:lnTo>
                  <a:pt x="5272" y="1785"/>
                </a:lnTo>
                <a:lnTo>
                  <a:pt x="5273" y="1788"/>
                </a:lnTo>
                <a:lnTo>
                  <a:pt x="5277" y="1797"/>
                </a:lnTo>
                <a:lnTo>
                  <a:pt x="5288" y="1793"/>
                </a:lnTo>
                <a:lnTo>
                  <a:pt x="5291" y="1792"/>
                </a:lnTo>
                <a:lnTo>
                  <a:pt x="5294" y="1792"/>
                </a:lnTo>
                <a:lnTo>
                  <a:pt x="5296" y="1793"/>
                </a:lnTo>
                <a:lnTo>
                  <a:pt x="5299" y="1795"/>
                </a:lnTo>
                <a:lnTo>
                  <a:pt x="5308" y="1802"/>
                </a:lnTo>
                <a:lnTo>
                  <a:pt x="5307" y="1797"/>
                </a:lnTo>
                <a:lnTo>
                  <a:pt x="5305" y="1792"/>
                </a:lnTo>
                <a:lnTo>
                  <a:pt x="5305" y="1790"/>
                </a:lnTo>
                <a:lnTo>
                  <a:pt x="5306" y="1790"/>
                </a:lnTo>
                <a:lnTo>
                  <a:pt x="5308" y="1791"/>
                </a:lnTo>
                <a:lnTo>
                  <a:pt x="5310" y="1793"/>
                </a:lnTo>
                <a:lnTo>
                  <a:pt x="5313" y="1796"/>
                </a:lnTo>
                <a:lnTo>
                  <a:pt x="5317" y="1802"/>
                </a:lnTo>
                <a:lnTo>
                  <a:pt x="5321" y="1808"/>
                </a:lnTo>
                <a:lnTo>
                  <a:pt x="5325" y="1813"/>
                </a:lnTo>
                <a:lnTo>
                  <a:pt x="5326" y="1813"/>
                </a:lnTo>
                <a:lnTo>
                  <a:pt x="5327" y="1814"/>
                </a:lnTo>
                <a:lnTo>
                  <a:pt x="5330" y="1816"/>
                </a:lnTo>
                <a:lnTo>
                  <a:pt x="5331" y="1813"/>
                </a:lnTo>
                <a:lnTo>
                  <a:pt x="5330" y="1811"/>
                </a:lnTo>
                <a:lnTo>
                  <a:pt x="5331" y="1810"/>
                </a:lnTo>
                <a:lnTo>
                  <a:pt x="5333" y="1808"/>
                </a:lnTo>
                <a:lnTo>
                  <a:pt x="5327" y="1795"/>
                </a:lnTo>
                <a:lnTo>
                  <a:pt x="5326" y="1789"/>
                </a:lnTo>
                <a:lnTo>
                  <a:pt x="5325" y="1783"/>
                </a:lnTo>
                <a:lnTo>
                  <a:pt x="5313" y="1785"/>
                </a:lnTo>
                <a:lnTo>
                  <a:pt x="5313" y="1777"/>
                </a:lnTo>
                <a:lnTo>
                  <a:pt x="5306" y="1779"/>
                </a:lnTo>
                <a:lnTo>
                  <a:pt x="5300" y="1780"/>
                </a:lnTo>
                <a:lnTo>
                  <a:pt x="5295" y="1781"/>
                </a:lnTo>
                <a:lnTo>
                  <a:pt x="5288" y="1783"/>
                </a:lnTo>
                <a:lnTo>
                  <a:pt x="5287" y="1775"/>
                </a:lnTo>
                <a:lnTo>
                  <a:pt x="5286" y="1771"/>
                </a:lnTo>
                <a:lnTo>
                  <a:pt x="5286" y="1769"/>
                </a:lnTo>
                <a:lnTo>
                  <a:pt x="5285" y="1768"/>
                </a:lnTo>
                <a:lnTo>
                  <a:pt x="5285" y="1769"/>
                </a:lnTo>
                <a:lnTo>
                  <a:pt x="5284" y="1766"/>
                </a:lnTo>
                <a:lnTo>
                  <a:pt x="5282" y="1760"/>
                </a:lnTo>
                <a:lnTo>
                  <a:pt x="5285" y="1758"/>
                </a:lnTo>
                <a:lnTo>
                  <a:pt x="5286" y="1757"/>
                </a:lnTo>
                <a:lnTo>
                  <a:pt x="5286" y="1755"/>
                </a:lnTo>
                <a:lnTo>
                  <a:pt x="5285" y="1753"/>
                </a:lnTo>
                <a:lnTo>
                  <a:pt x="5283" y="1749"/>
                </a:lnTo>
                <a:lnTo>
                  <a:pt x="5283" y="1747"/>
                </a:lnTo>
                <a:lnTo>
                  <a:pt x="5282" y="1746"/>
                </a:lnTo>
                <a:lnTo>
                  <a:pt x="5285" y="1746"/>
                </a:lnTo>
                <a:lnTo>
                  <a:pt x="5289" y="1738"/>
                </a:lnTo>
                <a:lnTo>
                  <a:pt x="5294" y="1731"/>
                </a:lnTo>
                <a:lnTo>
                  <a:pt x="5299" y="1724"/>
                </a:lnTo>
                <a:lnTo>
                  <a:pt x="5302" y="1721"/>
                </a:lnTo>
                <a:lnTo>
                  <a:pt x="5305" y="1718"/>
                </a:lnTo>
                <a:lnTo>
                  <a:pt x="5305" y="1717"/>
                </a:lnTo>
                <a:lnTo>
                  <a:pt x="5305" y="1715"/>
                </a:lnTo>
                <a:lnTo>
                  <a:pt x="5302" y="1710"/>
                </a:lnTo>
                <a:lnTo>
                  <a:pt x="5297" y="1704"/>
                </a:lnTo>
                <a:lnTo>
                  <a:pt x="5296" y="1696"/>
                </a:lnTo>
                <a:lnTo>
                  <a:pt x="5297" y="1690"/>
                </a:lnTo>
                <a:lnTo>
                  <a:pt x="5298" y="1684"/>
                </a:lnTo>
                <a:lnTo>
                  <a:pt x="5299" y="1678"/>
                </a:lnTo>
                <a:lnTo>
                  <a:pt x="5297" y="1679"/>
                </a:lnTo>
                <a:lnTo>
                  <a:pt x="5296" y="1681"/>
                </a:lnTo>
                <a:lnTo>
                  <a:pt x="5294" y="1684"/>
                </a:lnTo>
                <a:lnTo>
                  <a:pt x="5290" y="1685"/>
                </a:lnTo>
                <a:lnTo>
                  <a:pt x="5287" y="1685"/>
                </a:lnTo>
                <a:lnTo>
                  <a:pt x="5284" y="1684"/>
                </a:lnTo>
                <a:lnTo>
                  <a:pt x="5282" y="1683"/>
                </a:lnTo>
                <a:lnTo>
                  <a:pt x="5277" y="1681"/>
                </a:lnTo>
                <a:lnTo>
                  <a:pt x="5271" y="1678"/>
                </a:lnTo>
                <a:close/>
                <a:moveTo>
                  <a:pt x="1635" y="1673"/>
                </a:moveTo>
                <a:lnTo>
                  <a:pt x="1630" y="1681"/>
                </a:lnTo>
                <a:lnTo>
                  <a:pt x="1635" y="1684"/>
                </a:lnTo>
                <a:lnTo>
                  <a:pt x="1640" y="1685"/>
                </a:lnTo>
                <a:lnTo>
                  <a:pt x="1644" y="1687"/>
                </a:lnTo>
                <a:lnTo>
                  <a:pt x="1649" y="1690"/>
                </a:lnTo>
                <a:lnTo>
                  <a:pt x="1649" y="1692"/>
                </a:lnTo>
                <a:lnTo>
                  <a:pt x="1652" y="1693"/>
                </a:lnTo>
                <a:lnTo>
                  <a:pt x="1655" y="1693"/>
                </a:lnTo>
                <a:lnTo>
                  <a:pt x="1660" y="1692"/>
                </a:lnTo>
                <a:lnTo>
                  <a:pt x="1665" y="1690"/>
                </a:lnTo>
                <a:lnTo>
                  <a:pt x="1669" y="1687"/>
                </a:lnTo>
                <a:lnTo>
                  <a:pt x="1671" y="1685"/>
                </a:lnTo>
                <a:lnTo>
                  <a:pt x="1671" y="1684"/>
                </a:lnTo>
                <a:lnTo>
                  <a:pt x="1671" y="1683"/>
                </a:lnTo>
                <a:lnTo>
                  <a:pt x="1670" y="1682"/>
                </a:lnTo>
                <a:lnTo>
                  <a:pt x="1669" y="1681"/>
                </a:lnTo>
                <a:lnTo>
                  <a:pt x="1663" y="1681"/>
                </a:lnTo>
                <a:lnTo>
                  <a:pt x="1663" y="1676"/>
                </a:lnTo>
                <a:lnTo>
                  <a:pt x="1660" y="1674"/>
                </a:lnTo>
                <a:lnTo>
                  <a:pt x="1657" y="1674"/>
                </a:lnTo>
                <a:lnTo>
                  <a:pt x="1650" y="1673"/>
                </a:lnTo>
                <a:lnTo>
                  <a:pt x="1643" y="1673"/>
                </a:lnTo>
                <a:lnTo>
                  <a:pt x="1639" y="1673"/>
                </a:lnTo>
                <a:lnTo>
                  <a:pt x="1635" y="1673"/>
                </a:lnTo>
                <a:close/>
                <a:moveTo>
                  <a:pt x="5083" y="1647"/>
                </a:moveTo>
                <a:lnTo>
                  <a:pt x="5080" y="1648"/>
                </a:lnTo>
                <a:lnTo>
                  <a:pt x="5075" y="1650"/>
                </a:lnTo>
                <a:lnTo>
                  <a:pt x="5071" y="1653"/>
                </a:lnTo>
                <a:lnTo>
                  <a:pt x="5066" y="1656"/>
                </a:lnTo>
                <a:lnTo>
                  <a:pt x="5056" y="1662"/>
                </a:lnTo>
                <a:lnTo>
                  <a:pt x="5049" y="1667"/>
                </a:lnTo>
                <a:lnTo>
                  <a:pt x="5052" y="1677"/>
                </a:lnTo>
                <a:lnTo>
                  <a:pt x="5054" y="1682"/>
                </a:lnTo>
                <a:lnTo>
                  <a:pt x="5056" y="1686"/>
                </a:lnTo>
                <a:lnTo>
                  <a:pt x="5058" y="1690"/>
                </a:lnTo>
                <a:lnTo>
                  <a:pt x="5060" y="1691"/>
                </a:lnTo>
                <a:lnTo>
                  <a:pt x="5062" y="1692"/>
                </a:lnTo>
                <a:lnTo>
                  <a:pt x="5065" y="1693"/>
                </a:lnTo>
                <a:lnTo>
                  <a:pt x="5067" y="1693"/>
                </a:lnTo>
                <a:lnTo>
                  <a:pt x="5071" y="1693"/>
                </a:lnTo>
                <a:lnTo>
                  <a:pt x="5074" y="1692"/>
                </a:lnTo>
                <a:lnTo>
                  <a:pt x="5077" y="1692"/>
                </a:lnTo>
                <a:lnTo>
                  <a:pt x="5079" y="1691"/>
                </a:lnTo>
                <a:lnTo>
                  <a:pt x="5083" y="1688"/>
                </a:lnTo>
                <a:lnTo>
                  <a:pt x="5086" y="1685"/>
                </a:lnTo>
                <a:lnTo>
                  <a:pt x="5088" y="1680"/>
                </a:lnTo>
                <a:lnTo>
                  <a:pt x="5090" y="1675"/>
                </a:lnTo>
                <a:lnTo>
                  <a:pt x="5091" y="1670"/>
                </a:lnTo>
                <a:lnTo>
                  <a:pt x="5094" y="1659"/>
                </a:lnTo>
                <a:lnTo>
                  <a:pt x="5095" y="1659"/>
                </a:lnTo>
                <a:lnTo>
                  <a:pt x="5096" y="1659"/>
                </a:lnTo>
                <a:lnTo>
                  <a:pt x="5097" y="1659"/>
                </a:lnTo>
                <a:lnTo>
                  <a:pt x="5098" y="1658"/>
                </a:lnTo>
                <a:lnTo>
                  <a:pt x="5100" y="1656"/>
                </a:lnTo>
                <a:lnTo>
                  <a:pt x="5100" y="1654"/>
                </a:lnTo>
                <a:lnTo>
                  <a:pt x="5099" y="1653"/>
                </a:lnTo>
                <a:lnTo>
                  <a:pt x="5098" y="1651"/>
                </a:lnTo>
                <a:lnTo>
                  <a:pt x="5095" y="1649"/>
                </a:lnTo>
                <a:lnTo>
                  <a:pt x="5093" y="1648"/>
                </a:lnTo>
                <a:lnTo>
                  <a:pt x="5090" y="1648"/>
                </a:lnTo>
                <a:lnTo>
                  <a:pt x="5083" y="1647"/>
                </a:lnTo>
                <a:close/>
                <a:moveTo>
                  <a:pt x="1551" y="1566"/>
                </a:moveTo>
                <a:lnTo>
                  <a:pt x="1545" y="1568"/>
                </a:lnTo>
                <a:lnTo>
                  <a:pt x="1542" y="1569"/>
                </a:lnTo>
                <a:lnTo>
                  <a:pt x="1540" y="1571"/>
                </a:lnTo>
                <a:lnTo>
                  <a:pt x="1538" y="1573"/>
                </a:lnTo>
                <a:lnTo>
                  <a:pt x="1536" y="1575"/>
                </a:lnTo>
                <a:lnTo>
                  <a:pt x="1532" y="1579"/>
                </a:lnTo>
                <a:lnTo>
                  <a:pt x="1529" y="1583"/>
                </a:lnTo>
                <a:lnTo>
                  <a:pt x="1526" y="1588"/>
                </a:lnTo>
                <a:lnTo>
                  <a:pt x="1523" y="1597"/>
                </a:lnTo>
                <a:lnTo>
                  <a:pt x="1525" y="1596"/>
                </a:lnTo>
                <a:lnTo>
                  <a:pt x="1526" y="1596"/>
                </a:lnTo>
                <a:lnTo>
                  <a:pt x="1530" y="1596"/>
                </a:lnTo>
                <a:lnTo>
                  <a:pt x="1533" y="1595"/>
                </a:lnTo>
                <a:lnTo>
                  <a:pt x="1535" y="1595"/>
                </a:lnTo>
                <a:lnTo>
                  <a:pt x="1537" y="1594"/>
                </a:lnTo>
                <a:lnTo>
                  <a:pt x="1537" y="1588"/>
                </a:lnTo>
                <a:lnTo>
                  <a:pt x="1542" y="1585"/>
                </a:lnTo>
                <a:lnTo>
                  <a:pt x="1544" y="1583"/>
                </a:lnTo>
                <a:lnTo>
                  <a:pt x="1546" y="1582"/>
                </a:lnTo>
                <a:lnTo>
                  <a:pt x="1554" y="1574"/>
                </a:lnTo>
                <a:lnTo>
                  <a:pt x="1558" y="1575"/>
                </a:lnTo>
                <a:lnTo>
                  <a:pt x="1562" y="1575"/>
                </a:lnTo>
                <a:lnTo>
                  <a:pt x="1566" y="1576"/>
                </a:lnTo>
                <a:lnTo>
                  <a:pt x="1571" y="1577"/>
                </a:lnTo>
                <a:lnTo>
                  <a:pt x="1572" y="1579"/>
                </a:lnTo>
                <a:lnTo>
                  <a:pt x="1573" y="1581"/>
                </a:lnTo>
                <a:lnTo>
                  <a:pt x="1575" y="1584"/>
                </a:lnTo>
                <a:lnTo>
                  <a:pt x="1576" y="1586"/>
                </a:lnTo>
                <a:lnTo>
                  <a:pt x="1579" y="1586"/>
                </a:lnTo>
                <a:lnTo>
                  <a:pt x="1582" y="1586"/>
                </a:lnTo>
                <a:lnTo>
                  <a:pt x="1585" y="1585"/>
                </a:lnTo>
                <a:lnTo>
                  <a:pt x="1587" y="1586"/>
                </a:lnTo>
                <a:lnTo>
                  <a:pt x="1590" y="1591"/>
                </a:lnTo>
                <a:lnTo>
                  <a:pt x="1592" y="1591"/>
                </a:lnTo>
                <a:lnTo>
                  <a:pt x="1595" y="1591"/>
                </a:lnTo>
                <a:lnTo>
                  <a:pt x="1597" y="1591"/>
                </a:lnTo>
                <a:lnTo>
                  <a:pt x="1599" y="1591"/>
                </a:lnTo>
                <a:lnTo>
                  <a:pt x="1601" y="1594"/>
                </a:lnTo>
                <a:lnTo>
                  <a:pt x="1603" y="1598"/>
                </a:lnTo>
                <a:lnTo>
                  <a:pt x="1605" y="1601"/>
                </a:lnTo>
                <a:lnTo>
                  <a:pt x="1607" y="1603"/>
                </a:lnTo>
                <a:lnTo>
                  <a:pt x="1608" y="1604"/>
                </a:lnTo>
                <a:lnTo>
                  <a:pt x="1610" y="1605"/>
                </a:lnTo>
                <a:lnTo>
                  <a:pt x="1615" y="1605"/>
                </a:lnTo>
                <a:lnTo>
                  <a:pt x="1620" y="1605"/>
                </a:lnTo>
                <a:lnTo>
                  <a:pt x="1625" y="1604"/>
                </a:lnTo>
                <a:lnTo>
                  <a:pt x="1628" y="1605"/>
                </a:lnTo>
                <a:lnTo>
                  <a:pt x="1630" y="1605"/>
                </a:lnTo>
                <a:lnTo>
                  <a:pt x="1630" y="1607"/>
                </a:lnTo>
                <a:lnTo>
                  <a:pt x="1630" y="1609"/>
                </a:lnTo>
                <a:lnTo>
                  <a:pt x="1630" y="1612"/>
                </a:lnTo>
                <a:lnTo>
                  <a:pt x="1630" y="1614"/>
                </a:lnTo>
                <a:lnTo>
                  <a:pt x="1631" y="1617"/>
                </a:lnTo>
                <a:lnTo>
                  <a:pt x="1634" y="1620"/>
                </a:lnTo>
                <a:lnTo>
                  <a:pt x="1637" y="1622"/>
                </a:lnTo>
                <a:lnTo>
                  <a:pt x="1640" y="1624"/>
                </a:lnTo>
                <a:lnTo>
                  <a:pt x="1648" y="1628"/>
                </a:lnTo>
                <a:lnTo>
                  <a:pt x="1655" y="1631"/>
                </a:lnTo>
                <a:lnTo>
                  <a:pt x="1653" y="1635"/>
                </a:lnTo>
                <a:lnTo>
                  <a:pt x="1651" y="1639"/>
                </a:lnTo>
                <a:lnTo>
                  <a:pt x="1647" y="1647"/>
                </a:lnTo>
                <a:lnTo>
                  <a:pt x="1661" y="1646"/>
                </a:lnTo>
                <a:lnTo>
                  <a:pt x="1676" y="1643"/>
                </a:lnTo>
                <a:lnTo>
                  <a:pt x="1691" y="1641"/>
                </a:lnTo>
                <a:lnTo>
                  <a:pt x="1706" y="1639"/>
                </a:lnTo>
                <a:lnTo>
                  <a:pt x="1703" y="1628"/>
                </a:lnTo>
                <a:lnTo>
                  <a:pt x="1693" y="1629"/>
                </a:lnTo>
                <a:lnTo>
                  <a:pt x="1687" y="1629"/>
                </a:lnTo>
                <a:lnTo>
                  <a:pt x="1685" y="1628"/>
                </a:lnTo>
                <a:lnTo>
                  <a:pt x="1683" y="1628"/>
                </a:lnTo>
                <a:lnTo>
                  <a:pt x="1680" y="1614"/>
                </a:lnTo>
                <a:lnTo>
                  <a:pt x="1676" y="1613"/>
                </a:lnTo>
                <a:lnTo>
                  <a:pt x="1672" y="1613"/>
                </a:lnTo>
                <a:lnTo>
                  <a:pt x="1663" y="1614"/>
                </a:lnTo>
                <a:lnTo>
                  <a:pt x="1663" y="1611"/>
                </a:lnTo>
                <a:lnTo>
                  <a:pt x="1662" y="1609"/>
                </a:lnTo>
                <a:lnTo>
                  <a:pt x="1662" y="1607"/>
                </a:lnTo>
                <a:lnTo>
                  <a:pt x="1661" y="1605"/>
                </a:lnTo>
                <a:lnTo>
                  <a:pt x="1657" y="1603"/>
                </a:lnTo>
                <a:lnTo>
                  <a:pt x="1653" y="1600"/>
                </a:lnTo>
                <a:lnTo>
                  <a:pt x="1645" y="1595"/>
                </a:lnTo>
                <a:lnTo>
                  <a:pt x="1636" y="1591"/>
                </a:lnTo>
                <a:lnTo>
                  <a:pt x="1631" y="1590"/>
                </a:lnTo>
                <a:lnTo>
                  <a:pt x="1627" y="1588"/>
                </a:lnTo>
                <a:lnTo>
                  <a:pt x="1625" y="1588"/>
                </a:lnTo>
                <a:lnTo>
                  <a:pt x="1623" y="1589"/>
                </a:lnTo>
                <a:lnTo>
                  <a:pt x="1620" y="1589"/>
                </a:lnTo>
                <a:lnTo>
                  <a:pt x="1619" y="1589"/>
                </a:lnTo>
                <a:lnTo>
                  <a:pt x="1618" y="1588"/>
                </a:lnTo>
                <a:lnTo>
                  <a:pt x="1617" y="1587"/>
                </a:lnTo>
                <a:lnTo>
                  <a:pt x="1616" y="1586"/>
                </a:lnTo>
                <a:lnTo>
                  <a:pt x="1614" y="1581"/>
                </a:lnTo>
                <a:lnTo>
                  <a:pt x="1612" y="1577"/>
                </a:lnTo>
                <a:lnTo>
                  <a:pt x="1610" y="1574"/>
                </a:lnTo>
                <a:lnTo>
                  <a:pt x="1606" y="1573"/>
                </a:lnTo>
                <a:lnTo>
                  <a:pt x="1598" y="1572"/>
                </a:lnTo>
                <a:lnTo>
                  <a:pt x="1579" y="1569"/>
                </a:lnTo>
                <a:lnTo>
                  <a:pt x="1560" y="1567"/>
                </a:lnTo>
                <a:lnTo>
                  <a:pt x="1551" y="1566"/>
                </a:lnTo>
                <a:close/>
                <a:moveTo>
                  <a:pt x="5280" y="1524"/>
                </a:moveTo>
                <a:lnTo>
                  <a:pt x="5277" y="1529"/>
                </a:lnTo>
                <a:lnTo>
                  <a:pt x="5274" y="1533"/>
                </a:lnTo>
                <a:lnTo>
                  <a:pt x="5269" y="1543"/>
                </a:lnTo>
                <a:lnTo>
                  <a:pt x="5264" y="1552"/>
                </a:lnTo>
                <a:lnTo>
                  <a:pt x="5262" y="1558"/>
                </a:lnTo>
                <a:lnTo>
                  <a:pt x="5260" y="1563"/>
                </a:lnTo>
                <a:lnTo>
                  <a:pt x="5259" y="1570"/>
                </a:lnTo>
                <a:lnTo>
                  <a:pt x="5258" y="1575"/>
                </a:lnTo>
                <a:lnTo>
                  <a:pt x="5258" y="1579"/>
                </a:lnTo>
                <a:lnTo>
                  <a:pt x="5259" y="1582"/>
                </a:lnTo>
                <a:lnTo>
                  <a:pt x="5260" y="1585"/>
                </a:lnTo>
                <a:lnTo>
                  <a:pt x="5261" y="1589"/>
                </a:lnTo>
                <a:lnTo>
                  <a:pt x="5266" y="1597"/>
                </a:lnTo>
                <a:lnTo>
                  <a:pt x="5271" y="1597"/>
                </a:lnTo>
                <a:lnTo>
                  <a:pt x="5275" y="1588"/>
                </a:lnTo>
                <a:lnTo>
                  <a:pt x="5278" y="1580"/>
                </a:lnTo>
                <a:lnTo>
                  <a:pt x="5281" y="1570"/>
                </a:lnTo>
                <a:lnTo>
                  <a:pt x="5283" y="1561"/>
                </a:lnTo>
                <a:lnTo>
                  <a:pt x="5285" y="1551"/>
                </a:lnTo>
                <a:lnTo>
                  <a:pt x="5287" y="1542"/>
                </a:lnTo>
                <a:lnTo>
                  <a:pt x="5288" y="1524"/>
                </a:lnTo>
                <a:lnTo>
                  <a:pt x="5284" y="1524"/>
                </a:lnTo>
                <a:lnTo>
                  <a:pt x="5280" y="1524"/>
                </a:lnTo>
                <a:close/>
                <a:moveTo>
                  <a:pt x="5448" y="1313"/>
                </a:moveTo>
                <a:lnTo>
                  <a:pt x="5443" y="1324"/>
                </a:lnTo>
                <a:lnTo>
                  <a:pt x="5441" y="1324"/>
                </a:lnTo>
                <a:lnTo>
                  <a:pt x="5440" y="1325"/>
                </a:lnTo>
                <a:lnTo>
                  <a:pt x="5439" y="1324"/>
                </a:lnTo>
                <a:lnTo>
                  <a:pt x="5438" y="1324"/>
                </a:lnTo>
                <a:lnTo>
                  <a:pt x="5436" y="1322"/>
                </a:lnTo>
                <a:lnTo>
                  <a:pt x="5434" y="1321"/>
                </a:lnTo>
                <a:lnTo>
                  <a:pt x="5435" y="1323"/>
                </a:lnTo>
                <a:lnTo>
                  <a:pt x="5434" y="1324"/>
                </a:lnTo>
                <a:lnTo>
                  <a:pt x="5434" y="1326"/>
                </a:lnTo>
                <a:lnTo>
                  <a:pt x="5433" y="1327"/>
                </a:lnTo>
                <a:lnTo>
                  <a:pt x="5431" y="1328"/>
                </a:lnTo>
                <a:lnTo>
                  <a:pt x="5432" y="1330"/>
                </a:lnTo>
                <a:lnTo>
                  <a:pt x="5434" y="1333"/>
                </a:lnTo>
                <a:lnTo>
                  <a:pt x="5436" y="1336"/>
                </a:lnTo>
                <a:lnTo>
                  <a:pt x="5440" y="1344"/>
                </a:lnTo>
                <a:lnTo>
                  <a:pt x="5437" y="1342"/>
                </a:lnTo>
                <a:lnTo>
                  <a:pt x="5436" y="1341"/>
                </a:lnTo>
                <a:lnTo>
                  <a:pt x="5435" y="1342"/>
                </a:lnTo>
                <a:lnTo>
                  <a:pt x="5435" y="1344"/>
                </a:lnTo>
                <a:lnTo>
                  <a:pt x="5436" y="1346"/>
                </a:lnTo>
                <a:lnTo>
                  <a:pt x="5437" y="1349"/>
                </a:lnTo>
                <a:lnTo>
                  <a:pt x="5438" y="1351"/>
                </a:lnTo>
                <a:lnTo>
                  <a:pt x="5440" y="1352"/>
                </a:lnTo>
                <a:lnTo>
                  <a:pt x="5441" y="1352"/>
                </a:lnTo>
                <a:lnTo>
                  <a:pt x="5442" y="1352"/>
                </a:lnTo>
                <a:lnTo>
                  <a:pt x="5443" y="1352"/>
                </a:lnTo>
                <a:lnTo>
                  <a:pt x="5445" y="1351"/>
                </a:lnTo>
                <a:lnTo>
                  <a:pt x="5448" y="1352"/>
                </a:lnTo>
                <a:lnTo>
                  <a:pt x="5448" y="1341"/>
                </a:lnTo>
                <a:lnTo>
                  <a:pt x="5447" y="1341"/>
                </a:lnTo>
                <a:lnTo>
                  <a:pt x="5446" y="1341"/>
                </a:lnTo>
                <a:lnTo>
                  <a:pt x="5445" y="1340"/>
                </a:lnTo>
                <a:lnTo>
                  <a:pt x="5446" y="1339"/>
                </a:lnTo>
                <a:lnTo>
                  <a:pt x="5447" y="1339"/>
                </a:lnTo>
                <a:lnTo>
                  <a:pt x="5448" y="1338"/>
                </a:lnTo>
                <a:lnTo>
                  <a:pt x="5451" y="1338"/>
                </a:lnTo>
                <a:lnTo>
                  <a:pt x="5451" y="1341"/>
                </a:lnTo>
                <a:lnTo>
                  <a:pt x="5451" y="1343"/>
                </a:lnTo>
                <a:lnTo>
                  <a:pt x="5451" y="1344"/>
                </a:lnTo>
                <a:lnTo>
                  <a:pt x="5452" y="1345"/>
                </a:lnTo>
                <a:lnTo>
                  <a:pt x="5454" y="1346"/>
                </a:lnTo>
                <a:lnTo>
                  <a:pt x="5447" y="1355"/>
                </a:lnTo>
                <a:lnTo>
                  <a:pt x="5445" y="1359"/>
                </a:lnTo>
                <a:lnTo>
                  <a:pt x="5444" y="1362"/>
                </a:lnTo>
                <a:lnTo>
                  <a:pt x="5443" y="1369"/>
                </a:lnTo>
                <a:lnTo>
                  <a:pt x="5443" y="1380"/>
                </a:lnTo>
                <a:lnTo>
                  <a:pt x="5445" y="1379"/>
                </a:lnTo>
                <a:lnTo>
                  <a:pt x="5446" y="1378"/>
                </a:lnTo>
                <a:lnTo>
                  <a:pt x="5448" y="1377"/>
                </a:lnTo>
                <a:lnTo>
                  <a:pt x="5450" y="1377"/>
                </a:lnTo>
                <a:lnTo>
                  <a:pt x="5451" y="1377"/>
                </a:lnTo>
                <a:lnTo>
                  <a:pt x="5450" y="1378"/>
                </a:lnTo>
                <a:lnTo>
                  <a:pt x="5449" y="1379"/>
                </a:lnTo>
                <a:lnTo>
                  <a:pt x="5448" y="1380"/>
                </a:lnTo>
                <a:lnTo>
                  <a:pt x="5448" y="1381"/>
                </a:lnTo>
                <a:lnTo>
                  <a:pt x="5449" y="1382"/>
                </a:lnTo>
                <a:lnTo>
                  <a:pt x="5451" y="1384"/>
                </a:lnTo>
                <a:lnTo>
                  <a:pt x="5454" y="1386"/>
                </a:lnTo>
                <a:lnTo>
                  <a:pt x="5456" y="1382"/>
                </a:lnTo>
                <a:lnTo>
                  <a:pt x="5460" y="1378"/>
                </a:lnTo>
                <a:lnTo>
                  <a:pt x="5463" y="1373"/>
                </a:lnTo>
                <a:lnTo>
                  <a:pt x="5464" y="1371"/>
                </a:lnTo>
                <a:lnTo>
                  <a:pt x="5465" y="1369"/>
                </a:lnTo>
                <a:lnTo>
                  <a:pt x="5466" y="1366"/>
                </a:lnTo>
                <a:lnTo>
                  <a:pt x="5466" y="1363"/>
                </a:lnTo>
                <a:lnTo>
                  <a:pt x="5467" y="1357"/>
                </a:lnTo>
                <a:lnTo>
                  <a:pt x="5467" y="1352"/>
                </a:lnTo>
                <a:lnTo>
                  <a:pt x="5467" y="1349"/>
                </a:lnTo>
                <a:lnTo>
                  <a:pt x="5468" y="1346"/>
                </a:lnTo>
                <a:lnTo>
                  <a:pt x="5474" y="1344"/>
                </a:lnTo>
                <a:lnTo>
                  <a:pt x="5474" y="1340"/>
                </a:lnTo>
                <a:lnTo>
                  <a:pt x="5472" y="1338"/>
                </a:lnTo>
                <a:lnTo>
                  <a:pt x="5471" y="1336"/>
                </a:lnTo>
                <a:lnTo>
                  <a:pt x="5471" y="1334"/>
                </a:lnTo>
                <a:lnTo>
                  <a:pt x="5471" y="1332"/>
                </a:lnTo>
                <a:lnTo>
                  <a:pt x="5465" y="1332"/>
                </a:lnTo>
                <a:lnTo>
                  <a:pt x="5466" y="1330"/>
                </a:lnTo>
                <a:lnTo>
                  <a:pt x="5468" y="1328"/>
                </a:lnTo>
                <a:lnTo>
                  <a:pt x="5468" y="1326"/>
                </a:lnTo>
                <a:lnTo>
                  <a:pt x="5469" y="1325"/>
                </a:lnTo>
                <a:lnTo>
                  <a:pt x="5469" y="1323"/>
                </a:lnTo>
                <a:lnTo>
                  <a:pt x="5468" y="1321"/>
                </a:lnTo>
                <a:lnTo>
                  <a:pt x="5464" y="1321"/>
                </a:lnTo>
                <a:lnTo>
                  <a:pt x="5460" y="1321"/>
                </a:lnTo>
                <a:lnTo>
                  <a:pt x="5458" y="1320"/>
                </a:lnTo>
                <a:lnTo>
                  <a:pt x="5457" y="1318"/>
                </a:lnTo>
                <a:lnTo>
                  <a:pt x="5456" y="1315"/>
                </a:lnTo>
                <a:lnTo>
                  <a:pt x="5455" y="1314"/>
                </a:lnTo>
                <a:lnTo>
                  <a:pt x="5454" y="1313"/>
                </a:lnTo>
                <a:lnTo>
                  <a:pt x="5451" y="1313"/>
                </a:lnTo>
                <a:lnTo>
                  <a:pt x="5448" y="1313"/>
                </a:lnTo>
                <a:close/>
                <a:moveTo>
                  <a:pt x="5628" y="1130"/>
                </a:moveTo>
                <a:lnTo>
                  <a:pt x="5628" y="1131"/>
                </a:lnTo>
                <a:lnTo>
                  <a:pt x="5628" y="1132"/>
                </a:lnTo>
                <a:lnTo>
                  <a:pt x="5628" y="1134"/>
                </a:lnTo>
                <a:lnTo>
                  <a:pt x="5629" y="1136"/>
                </a:lnTo>
                <a:lnTo>
                  <a:pt x="5628" y="1138"/>
                </a:lnTo>
                <a:lnTo>
                  <a:pt x="5627" y="1140"/>
                </a:lnTo>
                <a:lnTo>
                  <a:pt x="5625" y="1141"/>
                </a:lnTo>
                <a:lnTo>
                  <a:pt x="5620" y="1144"/>
                </a:lnTo>
                <a:lnTo>
                  <a:pt x="5622" y="1152"/>
                </a:lnTo>
                <a:lnTo>
                  <a:pt x="5623" y="1161"/>
                </a:lnTo>
                <a:lnTo>
                  <a:pt x="5618" y="1163"/>
                </a:lnTo>
                <a:lnTo>
                  <a:pt x="5616" y="1164"/>
                </a:lnTo>
                <a:lnTo>
                  <a:pt x="5614" y="1166"/>
                </a:lnTo>
                <a:lnTo>
                  <a:pt x="5617" y="1167"/>
                </a:lnTo>
                <a:lnTo>
                  <a:pt x="5620" y="1168"/>
                </a:lnTo>
                <a:lnTo>
                  <a:pt x="5622" y="1171"/>
                </a:lnTo>
                <a:lnTo>
                  <a:pt x="5623" y="1172"/>
                </a:lnTo>
                <a:lnTo>
                  <a:pt x="5623" y="1173"/>
                </a:lnTo>
                <a:lnTo>
                  <a:pt x="5623" y="1175"/>
                </a:lnTo>
                <a:lnTo>
                  <a:pt x="5622" y="1177"/>
                </a:lnTo>
                <a:lnTo>
                  <a:pt x="5620" y="1179"/>
                </a:lnTo>
                <a:lnTo>
                  <a:pt x="5618" y="1180"/>
                </a:lnTo>
                <a:lnTo>
                  <a:pt x="5617" y="1180"/>
                </a:lnTo>
                <a:lnTo>
                  <a:pt x="5618" y="1186"/>
                </a:lnTo>
                <a:lnTo>
                  <a:pt x="5617" y="1192"/>
                </a:lnTo>
                <a:lnTo>
                  <a:pt x="5597" y="1220"/>
                </a:lnTo>
                <a:lnTo>
                  <a:pt x="5592" y="1220"/>
                </a:lnTo>
                <a:lnTo>
                  <a:pt x="5591" y="1222"/>
                </a:lnTo>
                <a:lnTo>
                  <a:pt x="5590" y="1224"/>
                </a:lnTo>
                <a:lnTo>
                  <a:pt x="5590" y="1228"/>
                </a:lnTo>
                <a:lnTo>
                  <a:pt x="5590" y="1230"/>
                </a:lnTo>
                <a:lnTo>
                  <a:pt x="5589" y="1231"/>
                </a:lnTo>
                <a:lnTo>
                  <a:pt x="5588" y="1233"/>
                </a:lnTo>
                <a:lnTo>
                  <a:pt x="5586" y="1234"/>
                </a:lnTo>
                <a:lnTo>
                  <a:pt x="5586" y="1237"/>
                </a:lnTo>
                <a:lnTo>
                  <a:pt x="5584" y="1238"/>
                </a:lnTo>
                <a:lnTo>
                  <a:pt x="5583" y="1238"/>
                </a:lnTo>
                <a:lnTo>
                  <a:pt x="5579" y="1238"/>
                </a:lnTo>
                <a:lnTo>
                  <a:pt x="5576" y="1238"/>
                </a:lnTo>
                <a:lnTo>
                  <a:pt x="5572" y="1240"/>
                </a:lnTo>
                <a:lnTo>
                  <a:pt x="5572" y="1245"/>
                </a:lnTo>
                <a:lnTo>
                  <a:pt x="5567" y="1245"/>
                </a:lnTo>
                <a:lnTo>
                  <a:pt x="5561" y="1245"/>
                </a:lnTo>
                <a:lnTo>
                  <a:pt x="5561" y="1243"/>
                </a:lnTo>
                <a:lnTo>
                  <a:pt x="5561" y="1240"/>
                </a:lnTo>
                <a:lnTo>
                  <a:pt x="5561" y="1237"/>
                </a:lnTo>
                <a:lnTo>
                  <a:pt x="5561" y="1234"/>
                </a:lnTo>
                <a:lnTo>
                  <a:pt x="5562" y="1232"/>
                </a:lnTo>
                <a:lnTo>
                  <a:pt x="5565" y="1230"/>
                </a:lnTo>
                <a:lnTo>
                  <a:pt x="5568" y="1228"/>
                </a:lnTo>
                <a:lnTo>
                  <a:pt x="5569" y="1225"/>
                </a:lnTo>
                <a:lnTo>
                  <a:pt x="5566" y="1227"/>
                </a:lnTo>
                <a:lnTo>
                  <a:pt x="5562" y="1229"/>
                </a:lnTo>
                <a:lnTo>
                  <a:pt x="5558" y="1231"/>
                </a:lnTo>
                <a:lnTo>
                  <a:pt x="5556" y="1232"/>
                </a:lnTo>
                <a:lnTo>
                  <a:pt x="5555" y="1234"/>
                </a:lnTo>
                <a:lnTo>
                  <a:pt x="5555" y="1235"/>
                </a:lnTo>
                <a:lnTo>
                  <a:pt x="5555" y="1237"/>
                </a:lnTo>
                <a:lnTo>
                  <a:pt x="5555" y="1241"/>
                </a:lnTo>
                <a:lnTo>
                  <a:pt x="5555" y="1244"/>
                </a:lnTo>
                <a:lnTo>
                  <a:pt x="5555" y="1248"/>
                </a:lnTo>
                <a:lnTo>
                  <a:pt x="5555" y="1250"/>
                </a:lnTo>
                <a:lnTo>
                  <a:pt x="5553" y="1252"/>
                </a:lnTo>
                <a:lnTo>
                  <a:pt x="5550" y="1255"/>
                </a:lnTo>
                <a:lnTo>
                  <a:pt x="5546" y="1259"/>
                </a:lnTo>
                <a:lnTo>
                  <a:pt x="5544" y="1262"/>
                </a:lnTo>
                <a:lnTo>
                  <a:pt x="5544" y="1264"/>
                </a:lnTo>
                <a:lnTo>
                  <a:pt x="5544" y="1266"/>
                </a:lnTo>
                <a:lnTo>
                  <a:pt x="5545" y="1268"/>
                </a:lnTo>
                <a:lnTo>
                  <a:pt x="5547" y="1270"/>
                </a:lnTo>
                <a:lnTo>
                  <a:pt x="5547" y="1271"/>
                </a:lnTo>
                <a:lnTo>
                  <a:pt x="5547" y="1273"/>
                </a:lnTo>
                <a:lnTo>
                  <a:pt x="5547" y="1274"/>
                </a:lnTo>
                <a:lnTo>
                  <a:pt x="5546" y="1275"/>
                </a:lnTo>
                <a:lnTo>
                  <a:pt x="5544" y="1276"/>
                </a:lnTo>
                <a:lnTo>
                  <a:pt x="5543" y="1278"/>
                </a:lnTo>
                <a:lnTo>
                  <a:pt x="5541" y="1282"/>
                </a:lnTo>
                <a:lnTo>
                  <a:pt x="5531" y="1277"/>
                </a:lnTo>
                <a:lnTo>
                  <a:pt x="5527" y="1276"/>
                </a:lnTo>
                <a:lnTo>
                  <a:pt x="5524" y="1275"/>
                </a:lnTo>
                <a:lnTo>
                  <a:pt x="5520" y="1276"/>
                </a:lnTo>
                <a:lnTo>
                  <a:pt x="5518" y="1276"/>
                </a:lnTo>
                <a:lnTo>
                  <a:pt x="5516" y="1277"/>
                </a:lnTo>
                <a:lnTo>
                  <a:pt x="5505" y="1282"/>
                </a:lnTo>
                <a:lnTo>
                  <a:pt x="5505" y="1279"/>
                </a:lnTo>
                <a:lnTo>
                  <a:pt x="5505" y="1277"/>
                </a:lnTo>
                <a:lnTo>
                  <a:pt x="5504" y="1276"/>
                </a:lnTo>
                <a:lnTo>
                  <a:pt x="5502" y="1276"/>
                </a:lnTo>
                <a:lnTo>
                  <a:pt x="5497" y="1278"/>
                </a:lnTo>
                <a:lnTo>
                  <a:pt x="5495" y="1279"/>
                </a:lnTo>
                <a:lnTo>
                  <a:pt x="5493" y="1281"/>
                </a:lnTo>
                <a:lnTo>
                  <a:pt x="5489" y="1285"/>
                </a:lnTo>
                <a:lnTo>
                  <a:pt x="5485" y="1289"/>
                </a:lnTo>
                <a:lnTo>
                  <a:pt x="5477" y="1298"/>
                </a:lnTo>
                <a:lnTo>
                  <a:pt x="5473" y="1301"/>
                </a:lnTo>
                <a:lnTo>
                  <a:pt x="5468" y="1304"/>
                </a:lnTo>
                <a:lnTo>
                  <a:pt x="5466" y="1305"/>
                </a:lnTo>
                <a:lnTo>
                  <a:pt x="5464" y="1305"/>
                </a:lnTo>
                <a:lnTo>
                  <a:pt x="5463" y="1305"/>
                </a:lnTo>
                <a:lnTo>
                  <a:pt x="5462" y="1304"/>
                </a:lnTo>
                <a:lnTo>
                  <a:pt x="5459" y="1302"/>
                </a:lnTo>
                <a:lnTo>
                  <a:pt x="5457" y="1301"/>
                </a:lnTo>
                <a:lnTo>
                  <a:pt x="5457" y="1307"/>
                </a:lnTo>
                <a:lnTo>
                  <a:pt x="5457" y="1313"/>
                </a:lnTo>
                <a:lnTo>
                  <a:pt x="5467" y="1312"/>
                </a:lnTo>
                <a:lnTo>
                  <a:pt x="5474" y="1312"/>
                </a:lnTo>
                <a:lnTo>
                  <a:pt x="5482" y="1313"/>
                </a:lnTo>
                <a:lnTo>
                  <a:pt x="5483" y="1308"/>
                </a:lnTo>
                <a:lnTo>
                  <a:pt x="5484" y="1305"/>
                </a:lnTo>
                <a:lnTo>
                  <a:pt x="5485" y="1304"/>
                </a:lnTo>
                <a:lnTo>
                  <a:pt x="5498" y="1303"/>
                </a:lnTo>
                <a:lnTo>
                  <a:pt x="5508" y="1303"/>
                </a:lnTo>
                <a:lnTo>
                  <a:pt x="5516" y="1301"/>
                </a:lnTo>
                <a:lnTo>
                  <a:pt x="5533" y="1301"/>
                </a:lnTo>
                <a:lnTo>
                  <a:pt x="5532" y="1304"/>
                </a:lnTo>
                <a:lnTo>
                  <a:pt x="5531" y="1305"/>
                </a:lnTo>
                <a:lnTo>
                  <a:pt x="5527" y="1307"/>
                </a:lnTo>
                <a:lnTo>
                  <a:pt x="5528" y="1309"/>
                </a:lnTo>
                <a:lnTo>
                  <a:pt x="5528" y="1313"/>
                </a:lnTo>
                <a:lnTo>
                  <a:pt x="5527" y="1318"/>
                </a:lnTo>
                <a:lnTo>
                  <a:pt x="5530" y="1320"/>
                </a:lnTo>
                <a:lnTo>
                  <a:pt x="5531" y="1321"/>
                </a:lnTo>
                <a:lnTo>
                  <a:pt x="5531" y="1323"/>
                </a:lnTo>
                <a:lnTo>
                  <a:pt x="5533" y="1327"/>
                </a:lnTo>
                <a:lnTo>
                  <a:pt x="5534" y="1326"/>
                </a:lnTo>
                <a:lnTo>
                  <a:pt x="5535" y="1326"/>
                </a:lnTo>
                <a:lnTo>
                  <a:pt x="5538" y="1327"/>
                </a:lnTo>
                <a:lnTo>
                  <a:pt x="5541" y="1327"/>
                </a:lnTo>
                <a:lnTo>
                  <a:pt x="5544" y="1327"/>
                </a:lnTo>
                <a:lnTo>
                  <a:pt x="5545" y="1326"/>
                </a:lnTo>
                <a:lnTo>
                  <a:pt x="5546" y="1325"/>
                </a:lnTo>
                <a:lnTo>
                  <a:pt x="5547" y="1321"/>
                </a:lnTo>
                <a:lnTo>
                  <a:pt x="5548" y="1318"/>
                </a:lnTo>
                <a:lnTo>
                  <a:pt x="5549" y="1317"/>
                </a:lnTo>
                <a:lnTo>
                  <a:pt x="5550" y="1315"/>
                </a:lnTo>
                <a:lnTo>
                  <a:pt x="5552" y="1314"/>
                </a:lnTo>
                <a:lnTo>
                  <a:pt x="5555" y="1313"/>
                </a:lnTo>
                <a:lnTo>
                  <a:pt x="5558" y="1312"/>
                </a:lnTo>
                <a:lnTo>
                  <a:pt x="5561" y="1310"/>
                </a:lnTo>
                <a:lnTo>
                  <a:pt x="5559" y="1304"/>
                </a:lnTo>
                <a:lnTo>
                  <a:pt x="5558" y="1302"/>
                </a:lnTo>
                <a:lnTo>
                  <a:pt x="5558" y="1299"/>
                </a:lnTo>
                <a:lnTo>
                  <a:pt x="5564" y="1299"/>
                </a:lnTo>
                <a:lnTo>
                  <a:pt x="5567" y="1299"/>
                </a:lnTo>
                <a:lnTo>
                  <a:pt x="5570" y="1300"/>
                </a:lnTo>
                <a:lnTo>
                  <a:pt x="5572" y="1301"/>
                </a:lnTo>
                <a:lnTo>
                  <a:pt x="5570" y="1301"/>
                </a:lnTo>
                <a:lnTo>
                  <a:pt x="5569" y="1302"/>
                </a:lnTo>
                <a:lnTo>
                  <a:pt x="5569" y="1303"/>
                </a:lnTo>
                <a:lnTo>
                  <a:pt x="5569" y="1305"/>
                </a:lnTo>
                <a:lnTo>
                  <a:pt x="5569" y="1307"/>
                </a:lnTo>
                <a:lnTo>
                  <a:pt x="5571" y="1307"/>
                </a:lnTo>
                <a:lnTo>
                  <a:pt x="5572" y="1306"/>
                </a:lnTo>
                <a:lnTo>
                  <a:pt x="5573" y="1304"/>
                </a:lnTo>
                <a:lnTo>
                  <a:pt x="5574" y="1302"/>
                </a:lnTo>
                <a:lnTo>
                  <a:pt x="5575" y="1301"/>
                </a:lnTo>
                <a:lnTo>
                  <a:pt x="5578" y="1301"/>
                </a:lnTo>
                <a:lnTo>
                  <a:pt x="5582" y="1302"/>
                </a:lnTo>
                <a:lnTo>
                  <a:pt x="5585" y="1303"/>
                </a:lnTo>
                <a:lnTo>
                  <a:pt x="5589" y="1304"/>
                </a:lnTo>
                <a:lnTo>
                  <a:pt x="5593" y="1298"/>
                </a:lnTo>
                <a:lnTo>
                  <a:pt x="5595" y="1295"/>
                </a:lnTo>
                <a:lnTo>
                  <a:pt x="5597" y="1293"/>
                </a:lnTo>
                <a:lnTo>
                  <a:pt x="5600" y="1298"/>
                </a:lnTo>
                <a:lnTo>
                  <a:pt x="5601" y="1302"/>
                </a:lnTo>
                <a:lnTo>
                  <a:pt x="5601" y="1304"/>
                </a:lnTo>
                <a:lnTo>
                  <a:pt x="5600" y="1304"/>
                </a:lnTo>
                <a:lnTo>
                  <a:pt x="5606" y="1304"/>
                </a:lnTo>
                <a:lnTo>
                  <a:pt x="5607" y="1297"/>
                </a:lnTo>
                <a:lnTo>
                  <a:pt x="5607" y="1294"/>
                </a:lnTo>
                <a:lnTo>
                  <a:pt x="5609" y="1290"/>
                </a:lnTo>
                <a:lnTo>
                  <a:pt x="5617" y="1290"/>
                </a:lnTo>
                <a:lnTo>
                  <a:pt x="5618" y="1288"/>
                </a:lnTo>
                <a:lnTo>
                  <a:pt x="5618" y="1285"/>
                </a:lnTo>
                <a:lnTo>
                  <a:pt x="5618" y="1281"/>
                </a:lnTo>
                <a:lnTo>
                  <a:pt x="5618" y="1277"/>
                </a:lnTo>
                <a:lnTo>
                  <a:pt x="5618" y="1276"/>
                </a:lnTo>
                <a:lnTo>
                  <a:pt x="5619" y="1275"/>
                </a:lnTo>
                <a:lnTo>
                  <a:pt x="5620" y="1273"/>
                </a:lnTo>
                <a:lnTo>
                  <a:pt x="5621" y="1272"/>
                </a:lnTo>
                <a:lnTo>
                  <a:pt x="5622" y="1272"/>
                </a:lnTo>
                <a:lnTo>
                  <a:pt x="5623" y="1273"/>
                </a:lnTo>
                <a:lnTo>
                  <a:pt x="5624" y="1273"/>
                </a:lnTo>
                <a:lnTo>
                  <a:pt x="5625" y="1275"/>
                </a:lnTo>
                <a:lnTo>
                  <a:pt x="5626" y="1276"/>
                </a:lnTo>
                <a:lnTo>
                  <a:pt x="5624" y="1279"/>
                </a:lnTo>
                <a:lnTo>
                  <a:pt x="5620" y="1286"/>
                </a:lnTo>
                <a:lnTo>
                  <a:pt x="5619" y="1290"/>
                </a:lnTo>
                <a:lnTo>
                  <a:pt x="5619" y="1291"/>
                </a:lnTo>
                <a:lnTo>
                  <a:pt x="5619" y="1293"/>
                </a:lnTo>
                <a:lnTo>
                  <a:pt x="5619" y="1294"/>
                </a:lnTo>
                <a:lnTo>
                  <a:pt x="5620" y="1295"/>
                </a:lnTo>
                <a:lnTo>
                  <a:pt x="5621" y="1296"/>
                </a:lnTo>
                <a:lnTo>
                  <a:pt x="5623" y="1296"/>
                </a:lnTo>
                <a:lnTo>
                  <a:pt x="5631" y="1287"/>
                </a:lnTo>
                <a:lnTo>
                  <a:pt x="5635" y="1281"/>
                </a:lnTo>
                <a:lnTo>
                  <a:pt x="5635" y="1278"/>
                </a:lnTo>
                <a:lnTo>
                  <a:pt x="5636" y="1275"/>
                </a:lnTo>
                <a:lnTo>
                  <a:pt x="5635" y="1273"/>
                </a:lnTo>
                <a:lnTo>
                  <a:pt x="5634" y="1271"/>
                </a:lnTo>
                <a:lnTo>
                  <a:pt x="5632" y="1269"/>
                </a:lnTo>
                <a:lnTo>
                  <a:pt x="5628" y="1268"/>
                </a:lnTo>
                <a:lnTo>
                  <a:pt x="5631" y="1266"/>
                </a:lnTo>
                <a:lnTo>
                  <a:pt x="5632" y="1264"/>
                </a:lnTo>
                <a:lnTo>
                  <a:pt x="5632" y="1263"/>
                </a:lnTo>
                <a:lnTo>
                  <a:pt x="5632" y="1261"/>
                </a:lnTo>
                <a:lnTo>
                  <a:pt x="5631" y="1255"/>
                </a:lnTo>
                <a:lnTo>
                  <a:pt x="5631" y="1252"/>
                </a:lnTo>
                <a:lnTo>
                  <a:pt x="5631" y="1250"/>
                </a:lnTo>
                <a:lnTo>
                  <a:pt x="5631" y="1248"/>
                </a:lnTo>
                <a:lnTo>
                  <a:pt x="5637" y="1240"/>
                </a:lnTo>
                <a:lnTo>
                  <a:pt x="5637" y="1235"/>
                </a:lnTo>
                <a:lnTo>
                  <a:pt x="5637" y="1231"/>
                </a:lnTo>
                <a:lnTo>
                  <a:pt x="5637" y="1223"/>
                </a:lnTo>
                <a:lnTo>
                  <a:pt x="5636" y="1214"/>
                </a:lnTo>
                <a:lnTo>
                  <a:pt x="5636" y="1210"/>
                </a:lnTo>
                <a:lnTo>
                  <a:pt x="5637" y="1206"/>
                </a:lnTo>
                <a:lnTo>
                  <a:pt x="5638" y="1204"/>
                </a:lnTo>
                <a:lnTo>
                  <a:pt x="5639" y="1203"/>
                </a:lnTo>
                <a:lnTo>
                  <a:pt x="5642" y="1202"/>
                </a:lnTo>
                <a:lnTo>
                  <a:pt x="5645" y="1202"/>
                </a:lnTo>
                <a:lnTo>
                  <a:pt x="5647" y="1201"/>
                </a:lnTo>
                <a:lnTo>
                  <a:pt x="5648" y="1200"/>
                </a:lnTo>
                <a:lnTo>
                  <a:pt x="5649" y="1199"/>
                </a:lnTo>
                <a:lnTo>
                  <a:pt x="5649" y="1198"/>
                </a:lnTo>
                <a:lnTo>
                  <a:pt x="5647" y="1195"/>
                </a:lnTo>
                <a:lnTo>
                  <a:pt x="5645" y="1193"/>
                </a:lnTo>
                <a:lnTo>
                  <a:pt x="5645" y="1192"/>
                </a:lnTo>
                <a:lnTo>
                  <a:pt x="5651" y="1192"/>
                </a:lnTo>
                <a:lnTo>
                  <a:pt x="5653" y="1185"/>
                </a:lnTo>
                <a:lnTo>
                  <a:pt x="5654" y="1179"/>
                </a:lnTo>
                <a:lnTo>
                  <a:pt x="5655" y="1173"/>
                </a:lnTo>
                <a:lnTo>
                  <a:pt x="5655" y="1168"/>
                </a:lnTo>
                <a:lnTo>
                  <a:pt x="5654" y="1163"/>
                </a:lnTo>
                <a:lnTo>
                  <a:pt x="5653" y="1158"/>
                </a:lnTo>
                <a:lnTo>
                  <a:pt x="5648" y="1147"/>
                </a:lnTo>
                <a:lnTo>
                  <a:pt x="5647" y="1144"/>
                </a:lnTo>
                <a:lnTo>
                  <a:pt x="5647" y="1141"/>
                </a:lnTo>
                <a:lnTo>
                  <a:pt x="5646" y="1137"/>
                </a:lnTo>
                <a:lnTo>
                  <a:pt x="5645" y="1135"/>
                </a:lnTo>
                <a:lnTo>
                  <a:pt x="5628" y="1130"/>
                </a:lnTo>
                <a:close/>
                <a:moveTo>
                  <a:pt x="5651" y="1012"/>
                </a:moveTo>
                <a:lnTo>
                  <a:pt x="5650" y="1012"/>
                </a:lnTo>
                <a:lnTo>
                  <a:pt x="5649" y="1013"/>
                </a:lnTo>
                <a:lnTo>
                  <a:pt x="5648" y="1014"/>
                </a:lnTo>
                <a:lnTo>
                  <a:pt x="5647" y="1015"/>
                </a:lnTo>
                <a:lnTo>
                  <a:pt x="5646" y="1018"/>
                </a:lnTo>
                <a:lnTo>
                  <a:pt x="5645" y="1021"/>
                </a:lnTo>
                <a:lnTo>
                  <a:pt x="5646" y="1024"/>
                </a:lnTo>
                <a:lnTo>
                  <a:pt x="5646" y="1027"/>
                </a:lnTo>
                <a:lnTo>
                  <a:pt x="5647" y="1028"/>
                </a:lnTo>
                <a:lnTo>
                  <a:pt x="5648" y="1028"/>
                </a:lnTo>
                <a:lnTo>
                  <a:pt x="5651" y="1029"/>
                </a:lnTo>
                <a:lnTo>
                  <a:pt x="5651" y="1032"/>
                </a:lnTo>
                <a:lnTo>
                  <a:pt x="5652" y="1037"/>
                </a:lnTo>
                <a:lnTo>
                  <a:pt x="5652" y="1042"/>
                </a:lnTo>
                <a:lnTo>
                  <a:pt x="5652" y="1045"/>
                </a:lnTo>
                <a:lnTo>
                  <a:pt x="5651" y="1048"/>
                </a:lnTo>
                <a:lnTo>
                  <a:pt x="5647" y="1055"/>
                </a:lnTo>
                <a:lnTo>
                  <a:pt x="5644" y="1060"/>
                </a:lnTo>
                <a:lnTo>
                  <a:pt x="5642" y="1062"/>
                </a:lnTo>
                <a:lnTo>
                  <a:pt x="5643" y="1066"/>
                </a:lnTo>
                <a:lnTo>
                  <a:pt x="5644" y="1068"/>
                </a:lnTo>
                <a:lnTo>
                  <a:pt x="5645" y="1070"/>
                </a:lnTo>
                <a:lnTo>
                  <a:pt x="5645" y="1071"/>
                </a:lnTo>
                <a:lnTo>
                  <a:pt x="5645" y="1074"/>
                </a:lnTo>
                <a:lnTo>
                  <a:pt x="5643" y="1074"/>
                </a:lnTo>
                <a:lnTo>
                  <a:pt x="5642" y="1076"/>
                </a:lnTo>
                <a:lnTo>
                  <a:pt x="5641" y="1077"/>
                </a:lnTo>
                <a:lnTo>
                  <a:pt x="5640" y="1079"/>
                </a:lnTo>
                <a:lnTo>
                  <a:pt x="5636" y="1077"/>
                </a:lnTo>
                <a:lnTo>
                  <a:pt x="5634" y="1075"/>
                </a:lnTo>
                <a:lnTo>
                  <a:pt x="5633" y="1074"/>
                </a:lnTo>
                <a:lnTo>
                  <a:pt x="5634" y="1074"/>
                </a:lnTo>
                <a:lnTo>
                  <a:pt x="5627" y="1073"/>
                </a:lnTo>
                <a:lnTo>
                  <a:pt x="5623" y="1074"/>
                </a:lnTo>
                <a:lnTo>
                  <a:pt x="5624" y="1076"/>
                </a:lnTo>
                <a:lnTo>
                  <a:pt x="5624" y="1078"/>
                </a:lnTo>
                <a:lnTo>
                  <a:pt x="5626" y="1082"/>
                </a:lnTo>
                <a:lnTo>
                  <a:pt x="5623" y="1084"/>
                </a:lnTo>
                <a:lnTo>
                  <a:pt x="5620" y="1085"/>
                </a:lnTo>
                <a:lnTo>
                  <a:pt x="5614" y="1088"/>
                </a:lnTo>
                <a:lnTo>
                  <a:pt x="5619" y="1095"/>
                </a:lnTo>
                <a:lnTo>
                  <a:pt x="5622" y="1099"/>
                </a:lnTo>
                <a:lnTo>
                  <a:pt x="5623" y="1102"/>
                </a:lnTo>
                <a:lnTo>
                  <a:pt x="5623" y="1104"/>
                </a:lnTo>
                <a:lnTo>
                  <a:pt x="5623" y="1105"/>
                </a:lnTo>
                <a:lnTo>
                  <a:pt x="5623" y="1107"/>
                </a:lnTo>
                <a:lnTo>
                  <a:pt x="5622" y="1109"/>
                </a:lnTo>
                <a:lnTo>
                  <a:pt x="5621" y="1111"/>
                </a:lnTo>
                <a:lnTo>
                  <a:pt x="5620" y="1113"/>
                </a:lnTo>
                <a:lnTo>
                  <a:pt x="5620" y="1114"/>
                </a:lnTo>
                <a:lnTo>
                  <a:pt x="5621" y="1115"/>
                </a:lnTo>
                <a:lnTo>
                  <a:pt x="5625" y="1114"/>
                </a:lnTo>
                <a:lnTo>
                  <a:pt x="5631" y="1113"/>
                </a:lnTo>
                <a:lnTo>
                  <a:pt x="5640" y="1110"/>
                </a:lnTo>
                <a:lnTo>
                  <a:pt x="5641" y="1110"/>
                </a:lnTo>
                <a:lnTo>
                  <a:pt x="5642" y="1109"/>
                </a:lnTo>
                <a:lnTo>
                  <a:pt x="5642" y="1108"/>
                </a:lnTo>
                <a:lnTo>
                  <a:pt x="5641" y="1106"/>
                </a:lnTo>
                <a:lnTo>
                  <a:pt x="5639" y="1105"/>
                </a:lnTo>
                <a:lnTo>
                  <a:pt x="5633" y="1103"/>
                </a:lnTo>
                <a:lnTo>
                  <a:pt x="5628" y="1102"/>
                </a:lnTo>
                <a:lnTo>
                  <a:pt x="5628" y="1101"/>
                </a:lnTo>
                <a:lnTo>
                  <a:pt x="5628" y="1100"/>
                </a:lnTo>
                <a:lnTo>
                  <a:pt x="5628" y="1097"/>
                </a:lnTo>
                <a:lnTo>
                  <a:pt x="5629" y="1095"/>
                </a:lnTo>
                <a:lnTo>
                  <a:pt x="5628" y="1093"/>
                </a:lnTo>
                <a:lnTo>
                  <a:pt x="5634" y="1092"/>
                </a:lnTo>
                <a:lnTo>
                  <a:pt x="5640" y="1090"/>
                </a:lnTo>
                <a:lnTo>
                  <a:pt x="5643" y="1090"/>
                </a:lnTo>
                <a:lnTo>
                  <a:pt x="5647" y="1089"/>
                </a:lnTo>
                <a:lnTo>
                  <a:pt x="5650" y="1089"/>
                </a:lnTo>
                <a:lnTo>
                  <a:pt x="5654" y="1090"/>
                </a:lnTo>
                <a:lnTo>
                  <a:pt x="5659" y="1102"/>
                </a:lnTo>
                <a:lnTo>
                  <a:pt x="5669" y="1101"/>
                </a:lnTo>
                <a:lnTo>
                  <a:pt x="5674" y="1101"/>
                </a:lnTo>
                <a:lnTo>
                  <a:pt x="5679" y="1102"/>
                </a:lnTo>
                <a:lnTo>
                  <a:pt x="5681" y="1096"/>
                </a:lnTo>
                <a:lnTo>
                  <a:pt x="5682" y="1092"/>
                </a:lnTo>
                <a:lnTo>
                  <a:pt x="5684" y="1088"/>
                </a:lnTo>
                <a:lnTo>
                  <a:pt x="5685" y="1087"/>
                </a:lnTo>
                <a:lnTo>
                  <a:pt x="5687" y="1085"/>
                </a:lnTo>
                <a:lnTo>
                  <a:pt x="5691" y="1083"/>
                </a:lnTo>
                <a:lnTo>
                  <a:pt x="5695" y="1081"/>
                </a:lnTo>
                <a:lnTo>
                  <a:pt x="5702" y="1080"/>
                </a:lnTo>
                <a:lnTo>
                  <a:pt x="5711" y="1078"/>
                </a:lnTo>
                <a:lnTo>
                  <a:pt x="5717" y="1078"/>
                </a:lnTo>
                <a:lnTo>
                  <a:pt x="5722" y="1076"/>
                </a:lnTo>
                <a:lnTo>
                  <a:pt x="5720" y="1073"/>
                </a:lnTo>
                <a:lnTo>
                  <a:pt x="5719" y="1071"/>
                </a:lnTo>
                <a:lnTo>
                  <a:pt x="5713" y="1068"/>
                </a:lnTo>
                <a:lnTo>
                  <a:pt x="5714" y="1065"/>
                </a:lnTo>
                <a:lnTo>
                  <a:pt x="5716" y="1062"/>
                </a:lnTo>
                <a:lnTo>
                  <a:pt x="5717" y="1060"/>
                </a:lnTo>
                <a:lnTo>
                  <a:pt x="5717" y="1057"/>
                </a:lnTo>
                <a:lnTo>
                  <a:pt x="5714" y="1057"/>
                </a:lnTo>
                <a:lnTo>
                  <a:pt x="5713" y="1057"/>
                </a:lnTo>
                <a:lnTo>
                  <a:pt x="5710" y="1059"/>
                </a:lnTo>
                <a:lnTo>
                  <a:pt x="5706" y="1060"/>
                </a:lnTo>
                <a:lnTo>
                  <a:pt x="5704" y="1060"/>
                </a:lnTo>
                <a:lnTo>
                  <a:pt x="5702" y="1059"/>
                </a:lnTo>
                <a:lnTo>
                  <a:pt x="5700" y="1058"/>
                </a:lnTo>
                <a:lnTo>
                  <a:pt x="5700" y="1056"/>
                </a:lnTo>
                <a:lnTo>
                  <a:pt x="5699" y="1054"/>
                </a:lnTo>
                <a:lnTo>
                  <a:pt x="5699" y="1051"/>
                </a:lnTo>
                <a:lnTo>
                  <a:pt x="5692" y="1051"/>
                </a:lnTo>
                <a:lnTo>
                  <a:pt x="5686" y="1051"/>
                </a:lnTo>
                <a:lnTo>
                  <a:pt x="5681" y="1050"/>
                </a:lnTo>
                <a:lnTo>
                  <a:pt x="5679" y="1049"/>
                </a:lnTo>
                <a:lnTo>
                  <a:pt x="5676" y="1048"/>
                </a:lnTo>
                <a:lnTo>
                  <a:pt x="5675" y="1047"/>
                </a:lnTo>
                <a:lnTo>
                  <a:pt x="5673" y="1045"/>
                </a:lnTo>
                <a:lnTo>
                  <a:pt x="5671" y="1039"/>
                </a:lnTo>
                <a:lnTo>
                  <a:pt x="5670" y="1033"/>
                </a:lnTo>
                <a:lnTo>
                  <a:pt x="5668" y="1029"/>
                </a:lnTo>
                <a:lnTo>
                  <a:pt x="5664" y="1024"/>
                </a:lnTo>
                <a:lnTo>
                  <a:pt x="5660" y="1020"/>
                </a:lnTo>
                <a:lnTo>
                  <a:pt x="5655" y="1016"/>
                </a:lnTo>
                <a:lnTo>
                  <a:pt x="5651" y="1012"/>
                </a:lnTo>
                <a:close/>
                <a:moveTo>
                  <a:pt x="5673" y="777"/>
                </a:moveTo>
                <a:lnTo>
                  <a:pt x="5671" y="781"/>
                </a:lnTo>
                <a:lnTo>
                  <a:pt x="5670" y="783"/>
                </a:lnTo>
                <a:lnTo>
                  <a:pt x="5668" y="783"/>
                </a:lnTo>
                <a:lnTo>
                  <a:pt x="5665" y="786"/>
                </a:lnTo>
                <a:lnTo>
                  <a:pt x="5667" y="790"/>
                </a:lnTo>
                <a:lnTo>
                  <a:pt x="5669" y="796"/>
                </a:lnTo>
                <a:lnTo>
                  <a:pt x="5670" y="798"/>
                </a:lnTo>
                <a:lnTo>
                  <a:pt x="5671" y="801"/>
                </a:lnTo>
                <a:lnTo>
                  <a:pt x="5671" y="805"/>
                </a:lnTo>
                <a:lnTo>
                  <a:pt x="5671" y="808"/>
                </a:lnTo>
                <a:lnTo>
                  <a:pt x="5669" y="809"/>
                </a:lnTo>
                <a:lnTo>
                  <a:pt x="5664" y="813"/>
                </a:lnTo>
                <a:lnTo>
                  <a:pt x="5662" y="815"/>
                </a:lnTo>
                <a:lnTo>
                  <a:pt x="5660" y="817"/>
                </a:lnTo>
                <a:lnTo>
                  <a:pt x="5658" y="820"/>
                </a:lnTo>
                <a:lnTo>
                  <a:pt x="5657" y="822"/>
                </a:lnTo>
                <a:lnTo>
                  <a:pt x="5655" y="828"/>
                </a:lnTo>
                <a:lnTo>
                  <a:pt x="5655" y="834"/>
                </a:lnTo>
                <a:lnTo>
                  <a:pt x="5655" y="839"/>
                </a:lnTo>
                <a:lnTo>
                  <a:pt x="5655" y="844"/>
                </a:lnTo>
                <a:lnTo>
                  <a:pt x="5656" y="849"/>
                </a:lnTo>
                <a:lnTo>
                  <a:pt x="5658" y="853"/>
                </a:lnTo>
                <a:lnTo>
                  <a:pt x="5659" y="857"/>
                </a:lnTo>
                <a:lnTo>
                  <a:pt x="5659" y="862"/>
                </a:lnTo>
                <a:lnTo>
                  <a:pt x="5660" y="870"/>
                </a:lnTo>
                <a:lnTo>
                  <a:pt x="5660" y="878"/>
                </a:lnTo>
                <a:lnTo>
                  <a:pt x="5659" y="894"/>
                </a:lnTo>
                <a:lnTo>
                  <a:pt x="5658" y="909"/>
                </a:lnTo>
                <a:lnTo>
                  <a:pt x="5657" y="922"/>
                </a:lnTo>
                <a:lnTo>
                  <a:pt x="5658" y="921"/>
                </a:lnTo>
                <a:lnTo>
                  <a:pt x="5659" y="922"/>
                </a:lnTo>
                <a:lnTo>
                  <a:pt x="5659" y="924"/>
                </a:lnTo>
                <a:lnTo>
                  <a:pt x="5660" y="925"/>
                </a:lnTo>
                <a:lnTo>
                  <a:pt x="5659" y="930"/>
                </a:lnTo>
                <a:lnTo>
                  <a:pt x="5659" y="933"/>
                </a:lnTo>
                <a:lnTo>
                  <a:pt x="5658" y="934"/>
                </a:lnTo>
                <a:lnTo>
                  <a:pt x="5657" y="936"/>
                </a:lnTo>
                <a:lnTo>
                  <a:pt x="5657" y="939"/>
                </a:lnTo>
                <a:lnTo>
                  <a:pt x="5662" y="950"/>
                </a:lnTo>
                <a:lnTo>
                  <a:pt x="5662" y="955"/>
                </a:lnTo>
                <a:lnTo>
                  <a:pt x="5661" y="962"/>
                </a:lnTo>
                <a:lnTo>
                  <a:pt x="5659" y="975"/>
                </a:lnTo>
                <a:lnTo>
                  <a:pt x="5656" y="990"/>
                </a:lnTo>
                <a:lnTo>
                  <a:pt x="5654" y="1003"/>
                </a:lnTo>
                <a:lnTo>
                  <a:pt x="5657" y="997"/>
                </a:lnTo>
                <a:lnTo>
                  <a:pt x="5660" y="992"/>
                </a:lnTo>
                <a:lnTo>
                  <a:pt x="5662" y="989"/>
                </a:lnTo>
                <a:lnTo>
                  <a:pt x="5663" y="989"/>
                </a:lnTo>
                <a:lnTo>
                  <a:pt x="5663" y="988"/>
                </a:lnTo>
                <a:lnTo>
                  <a:pt x="5664" y="988"/>
                </a:lnTo>
                <a:lnTo>
                  <a:pt x="5666" y="989"/>
                </a:lnTo>
                <a:lnTo>
                  <a:pt x="5668" y="991"/>
                </a:lnTo>
                <a:lnTo>
                  <a:pt x="5676" y="998"/>
                </a:lnTo>
                <a:lnTo>
                  <a:pt x="5677" y="999"/>
                </a:lnTo>
                <a:lnTo>
                  <a:pt x="5679" y="1002"/>
                </a:lnTo>
                <a:lnTo>
                  <a:pt x="5682" y="1006"/>
                </a:lnTo>
                <a:lnTo>
                  <a:pt x="5681" y="1002"/>
                </a:lnTo>
                <a:lnTo>
                  <a:pt x="5682" y="999"/>
                </a:lnTo>
                <a:lnTo>
                  <a:pt x="5682" y="996"/>
                </a:lnTo>
                <a:lnTo>
                  <a:pt x="5682" y="992"/>
                </a:lnTo>
                <a:lnTo>
                  <a:pt x="5679" y="987"/>
                </a:lnTo>
                <a:lnTo>
                  <a:pt x="5675" y="980"/>
                </a:lnTo>
                <a:lnTo>
                  <a:pt x="5670" y="973"/>
                </a:lnTo>
                <a:lnTo>
                  <a:pt x="5669" y="970"/>
                </a:lnTo>
                <a:lnTo>
                  <a:pt x="5668" y="967"/>
                </a:lnTo>
                <a:lnTo>
                  <a:pt x="5667" y="960"/>
                </a:lnTo>
                <a:lnTo>
                  <a:pt x="5668" y="954"/>
                </a:lnTo>
                <a:lnTo>
                  <a:pt x="5669" y="947"/>
                </a:lnTo>
                <a:lnTo>
                  <a:pt x="5670" y="941"/>
                </a:lnTo>
                <a:lnTo>
                  <a:pt x="5673" y="929"/>
                </a:lnTo>
                <a:lnTo>
                  <a:pt x="5675" y="923"/>
                </a:lnTo>
                <a:lnTo>
                  <a:pt x="5676" y="916"/>
                </a:lnTo>
                <a:lnTo>
                  <a:pt x="5679" y="915"/>
                </a:lnTo>
                <a:lnTo>
                  <a:pt x="5679" y="913"/>
                </a:lnTo>
                <a:lnTo>
                  <a:pt x="5679" y="910"/>
                </a:lnTo>
                <a:lnTo>
                  <a:pt x="5682" y="911"/>
                </a:lnTo>
                <a:lnTo>
                  <a:pt x="5686" y="910"/>
                </a:lnTo>
                <a:lnTo>
                  <a:pt x="5690" y="910"/>
                </a:lnTo>
                <a:lnTo>
                  <a:pt x="5692" y="910"/>
                </a:lnTo>
                <a:lnTo>
                  <a:pt x="5693" y="910"/>
                </a:lnTo>
                <a:lnTo>
                  <a:pt x="5695" y="912"/>
                </a:lnTo>
                <a:lnTo>
                  <a:pt x="5699" y="915"/>
                </a:lnTo>
                <a:lnTo>
                  <a:pt x="5704" y="922"/>
                </a:lnTo>
                <a:lnTo>
                  <a:pt x="5701" y="915"/>
                </a:lnTo>
                <a:lnTo>
                  <a:pt x="5697" y="906"/>
                </a:lnTo>
                <a:lnTo>
                  <a:pt x="5695" y="902"/>
                </a:lnTo>
                <a:lnTo>
                  <a:pt x="5693" y="898"/>
                </a:lnTo>
                <a:lnTo>
                  <a:pt x="5690" y="895"/>
                </a:lnTo>
                <a:lnTo>
                  <a:pt x="5687" y="893"/>
                </a:lnTo>
                <a:lnTo>
                  <a:pt x="5685" y="893"/>
                </a:lnTo>
                <a:lnTo>
                  <a:pt x="5684" y="889"/>
                </a:lnTo>
                <a:lnTo>
                  <a:pt x="5684" y="882"/>
                </a:lnTo>
                <a:lnTo>
                  <a:pt x="5685" y="864"/>
                </a:lnTo>
                <a:lnTo>
                  <a:pt x="5685" y="848"/>
                </a:lnTo>
                <a:lnTo>
                  <a:pt x="5684" y="843"/>
                </a:lnTo>
                <a:lnTo>
                  <a:pt x="5683" y="840"/>
                </a:lnTo>
                <a:lnTo>
                  <a:pt x="5682" y="839"/>
                </a:lnTo>
                <a:lnTo>
                  <a:pt x="5683" y="836"/>
                </a:lnTo>
                <a:lnTo>
                  <a:pt x="5685" y="833"/>
                </a:lnTo>
                <a:lnTo>
                  <a:pt x="5687" y="829"/>
                </a:lnTo>
                <a:lnTo>
                  <a:pt x="5687" y="827"/>
                </a:lnTo>
                <a:lnTo>
                  <a:pt x="5687" y="825"/>
                </a:lnTo>
                <a:lnTo>
                  <a:pt x="5687" y="823"/>
                </a:lnTo>
                <a:lnTo>
                  <a:pt x="5686" y="821"/>
                </a:lnTo>
                <a:lnTo>
                  <a:pt x="5682" y="815"/>
                </a:lnTo>
                <a:lnTo>
                  <a:pt x="5678" y="810"/>
                </a:lnTo>
                <a:lnTo>
                  <a:pt x="5677" y="807"/>
                </a:lnTo>
                <a:lnTo>
                  <a:pt x="5676" y="805"/>
                </a:lnTo>
                <a:lnTo>
                  <a:pt x="5676" y="803"/>
                </a:lnTo>
                <a:lnTo>
                  <a:pt x="5677" y="801"/>
                </a:lnTo>
                <a:lnTo>
                  <a:pt x="5679" y="797"/>
                </a:lnTo>
                <a:lnTo>
                  <a:pt x="5681" y="793"/>
                </a:lnTo>
                <a:lnTo>
                  <a:pt x="5682" y="788"/>
                </a:lnTo>
                <a:lnTo>
                  <a:pt x="5681" y="787"/>
                </a:lnTo>
                <a:lnTo>
                  <a:pt x="5681" y="786"/>
                </a:lnTo>
                <a:lnTo>
                  <a:pt x="5678" y="783"/>
                </a:lnTo>
                <a:lnTo>
                  <a:pt x="5675" y="780"/>
                </a:lnTo>
                <a:lnTo>
                  <a:pt x="5673" y="777"/>
                </a:lnTo>
                <a:close/>
                <a:moveTo>
                  <a:pt x="2998" y="634"/>
                </a:moveTo>
                <a:lnTo>
                  <a:pt x="2994" y="638"/>
                </a:lnTo>
                <a:lnTo>
                  <a:pt x="2991" y="641"/>
                </a:lnTo>
                <a:lnTo>
                  <a:pt x="2989" y="642"/>
                </a:lnTo>
                <a:lnTo>
                  <a:pt x="2981" y="636"/>
                </a:lnTo>
                <a:lnTo>
                  <a:pt x="2980" y="639"/>
                </a:lnTo>
                <a:lnTo>
                  <a:pt x="2981" y="642"/>
                </a:lnTo>
                <a:lnTo>
                  <a:pt x="2981" y="645"/>
                </a:lnTo>
                <a:lnTo>
                  <a:pt x="2981" y="648"/>
                </a:lnTo>
                <a:lnTo>
                  <a:pt x="2975" y="651"/>
                </a:lnTo>
                <a:lnTo>
                  <a:pt x="2974" y="653"/>
                </a:lnTo>
                <a:lnTo>
                  <a:pt x="2973" y="655"/>
                </a:lnTo>
                <a:lnTo>
                  <a:pt x="2974" y="657"/>
                </a:lnTo>
                <a:lnTo>
                  <a:pt x="2974" y="658"/>
                </a:lnTo>
                <a:lnTo>
                  <a:pt x="2976" y="661"/>
                </a:lnTo>
                <a:lnTo>
                  <a:pt x="2976" y="662"/>
                </a:lnTo>
                <a:lnTo>
                  <a:pt x="2975" y="665"/>
                </a:lnTo>
                <a:lnTo>
                  <a:pt x="2967" y="665"/>
                </a:lnTo>
                <a:lnTo>
                  <a:pt x="2967" y="669"/>
                </a:lnTo>
                <a:lnTo>
                  <a:pt x="2967" y="673"/>
                </a:lnTo>
                <a:lnTo>
                  <a:pt x="2964" y="673"/>
                </a:lnTo>
                <a:lnTo>
                  <a:pt x="2965" y="674"/>
                </a:lnTo>
                <a:lnTo>
                  <a:pt x="2966" y="676"/>
                </a:lnTo>
                <a:lnTo>
                  <a:pt x="2967" y="681"/>
                </a:lnTo>
                <a:lnTo>
                  <a:pt x="2971" y="681"/>
                </a:lnTo>
                <a:lnTo>
                  <a:pt x="2968" y="681"/>
                </a:lnTo>
                <a:lnTo>
                  <a:pt x="2967" y="682"/>
                </a:lnTo>
                <a:lnTo>
                  <a:pt x="2969" y="684"/>
                </a:lnTo>
                <a:lnTo>
                  <a:pt x="2966" y="685"/>
                </a:lnTo>
                <a:lnTo>
                  <a:pt x="2964" y="685"/>
                </a:lnTo>
                <a:lnTo>
                  <a:pt x="2964" y="686"/>
                </a:lnTo>
                <a:lnTo>
                  <a:pt x="2964" y="687"/>
                </a:lnTo>
                <a:lnTo>
                  <a:pt x="2964" y="688"/>
                </a:lnTo>
                <a:lnTo>
                  <a:pt x="2965" y="690"/>
                </a:lnTo>
                <a:lnTo>
                  <a:pt x="2967" y="691"/>
                </a:lnTo>
                <a:lnTo>
                  <a:pt x="2969" y="693"/>
                </a:lnTo>
                <a:lnTo>
                  <a:pt x="2964" y="696"/>
                </a:lnTo>
                <a:lnTo>
                  <a:pt x="2964" y="700"/>
                </a:lnTo>
                <a:lnTo>
                  <a:pt x="2964" y="707"/>
                </a:lnTo>
                <a:lnTo>
                  <a:pt x="2969" y="707"/>
                </a:lnTo>
                <a:lnTo>
                  <a:pt x="2974" y="706"/>
                </a:lnTo>
                <a:lnTo>
                  <a:pt x="2975" y="706"/>
                </a:lnTo>
                <a:lnTo>
                  <a:pt x="2974" y="707"/>
                </a:lnTo>
                <a:lnTo>
                  <a:pt x="2972" y="710"/>
                </a:lnTo>
                <a:lnTo>
                  <a:pt x="2969" y="711"/>
                </a:lnTo>
                <a:lnTo>
                  <a:pt x="2967" y="712"/>
                </a:lnTo>
                <a:lnTo>
                  <a:pt x="2967" y="715"/>
                </a:lnTo>
                <a:lnTo>
                  <a:pt x="2967" y="718"/>
                </a:lnTo>
                <a:lnTo>
                  <a:pt x="2968" y="721"/>
                </a:lnTo>
                <a:lnTo>
                  <a:pt x="2967" y="724"/>
                </a:lnTo>
                <a:lnTo>
                  <a:pt x="2967" y="726"/>
                </a:lnTo>
                <a:lnTo>
                  <a:pt x="2969" y="725"/>
                </a:lnTo>
                <a:lnTo>
                  <a:pt x="2970" y="723"/>
                </a:lnTo>
                <a:lnTo>
                  <a:pt x="2972" y="718"/>
                </a:lnTo>
                <a:lnTo>
                  <a:pt x="2975" y="719"/>
                </a:lnTo>
                <a:lnTo>
                  <a:pt x="2977" y="718"/>
                </a:lnTo>
                <a:lnTo>
                  <a:pt x="2979" y="718"/>
                </a:lnTo>
                <a:lnTo>
                  <a:pt x="2981" y="718"/>
                </a:lnTo>
                <a:lnTo>
                  <a:pt x="2981" y="724"/>
                </a:lnTo>
                <a:lnTo>
                  <a:pt x="2980" y="727"/>
                </a:lnTo>
                <a:lnTo>
                  <a:pt x="2979" y="735"/>
                </a:lnTo>
                <a:lnTo>
                  <a:pt x="2977" y="746"/>
                </a:lnTo>
                <a:lnTo>
                  <a:pt x="2975" y="755"/>
                </a:lnTo>
                <a:lnTo>
                  <a:pt x="2991" y="753"/>
                </a:lnTo>
                <a:lnTo>
                  <a:pt x="3012" y="752"/>
                </a:lnTo>
                <a:lnTo>
                  <a:pt x="3008" y="759"/>
                </a:lnTo>
                <a:lnTo>
                  <a:pt x="3003" y="766"/>
                </a:lnTo>
                <a:lnTo>
                  <a:pt x="3007" y="767"/>
                </a:lnTo>
                <a:lnTo>
                  <a:pt x="3011" y="767"/>
                </a:lnTo>
                <a:lnTo>
                  <a:pt x="3020" y="769"/>
                </a:lnTo>
                <a:lnTo>
                  <a:pt x="3017" y="783"/>
                </a:lnTo>
                <a:lnTo>
                  <a:pt x="3015" y="788"/>
                </a:lnTo>
                <a:lnTo>
                  <a:pt x="3014" y="789"/>
                </a:lnTo>
                <a:lnTo>
                  <a:pt x="3012" y="791"/>
                </a:lnTo>
                <a:lnTo>
                  <a:pt x="3011" y="792"/>
                </a:lnTo>
                <a:lnTo>
                  <a:pt x="3009" y="792"/>
                </a:lnTo>
                <a:lnTo>
                  <a:pt x="3003" y="792"/>
                </a:lnTo>
                <a:lnTo>
                  <a:pt x="2996" y="791"/>
                </a:lnTo>
                <a:lnTo>
                  <a:pt x="2986" y="788"/>
                </a:lnTo>
                <a:lnTo>
                  <a:pt x="2987" y="792"/>
                </a:lnTo>
                <a:lnTo>
                  <a:pt x="2986" y="797"/>
                </a:lnTo>
                <a:lnTo>
                  <a:pt x="2988" y="796"/>
                </a:lnTo>
                <a:lnTo>
                  <a:pt x="2989" y="796"/>
                </a:lnTo>
                <a:lnTo>
                  <a:pt x="2990" y="796"/>
                </a:lnTo>
                <a:lnTo>
                  <a:pt x="2991" y="797"/>
                </a:lnTo>
                <a:lnTo>
                  <a:pt x="2992" y="800"/>
                </a:lnTo>
                <a:lnTo>
                  <a:pt x="2989" y="803"/>
                </a:lnTo>
                <a:lnTo>
                  <a:pt x="2986" y="806"/>
                </a:lnTo>
                <a:lnTo>
                  <a:pt x="2981" y="814"/>
                </a:lnTo>
                <a:lnTo>
                  <a:pt x="2986" y="812"/>
                </a:lnTo>
                <a:lnTo>
                  <a:pt x="2988" y="811"/>
                </a:lnTo>
                <a:lnTo>
                  <a:pt x="2992" y="811"/>
                </a:lnTo>
                <a:lnTo>
                  <a:pt x="2992" y="817"/>
                </a:lnTo>
                <a:lnTo>
                  <a:pt x="2992" y="822"/>
                </a:lnTo>
                <a:lnTo>
                  <a:pt x="2987" y="825"/>
                </a:lnTo>
                <a:lnTo>
                  <a:pt x="2982" y="828"/>
                </a:lnTo>
                <a:lnTo>
                  <a:pt x="2978" y="830"/>
                </a:lnTo>
                <a:lnTo>
                  <a:pt x="2972" y="833"/>
                </a:lnTo>
                <a:lnTo>
                  <a:pt x="2974" y="842"/>
                </a:lnTo>
                <a:lnTo>
                  <a:pt x="2975" y="844"/>
                </a:lnTo>
                <a:lnTo>
                  <a:pt x="2977" y="845"/>
                </a:lnTo>
                <a:lnTo>
                  <a:pt x="2978" y="845"/>
                </a:lnTo>
                <a:lnTo>
                  <a:pt x="2981" y="844"/>
                </a:lnTo>
                <a:lnTo>
                  <a:pt x="2989" y="839"/>
                </a:lnTo>
                <a:lnTo>
                  <a:pt x="2989" y="847"/>
                </a:lnTo>
                <a:lnTo>
                  <a:pt x="2995" y="846"/>
                </a:lnTo>
                <a:lnTo>
                  <a:pt x="2999" y="845"/>
                </a:lnTo>
                <a:lnTo>
                  <a:pt x="3006" y="845"/>
                </a:lnTo>
                <a:lnTo>
                  <a:pt x="3009" y="844"/>
                </a:lnTo>
                <a:lnTo>
                  <a:pt x="3012" y="843"/>
                </a:lnTo>
                <a:lnTo>
                  <a:pt x="3023" y="843"/>
                </a:lnTo>
                <a:lnTo>
                  <a:pt x="3021" y="843"/>
                </a:lnTo>
                <a:lnTo>
                  <a:pt x="3020" y="844"/>
                </a:lnTo>
                <a:lnTo>
                  <a:pt x="3019" y="847"/>
                </a:lnTo>
                <a:lnTo>
                  <a:pt x="3017" y="853"/>
                </a:lnTo>
                <a:lnTo>
                  <a:pt x="2986" y="853"/>
                </a:lnTo>
                <a:lnTo>
                  <a:pt x="2981" y="863"/>
                </a:lnTo>
                <a:lnTo>
                  <a:pt x="2978" y="869"/>
                </a:lnTo>
                <a:lnTo>
                  <a:pt x="2974" y="873"/>
                </a:lnTo>
                <a:lnTo>
                  <a:pt x="2971" y="877"/>
                </a:lnTo>
                <a:lnTo>
                  <a:pt x="2967" y="881"/>
                </a:lnTo>
                <a:lnTo>
                  <a:pt x="2963" y="885"/>
                </a:lnTo>
                <a:lnTo>
                  <a:pt x="2958" y="888"/>
                </a:lnTo>
                <a:lnTo>
                  <a:pt x="2961" y="888"/>
                </a:lnTo>
                <a:lnTo>
                  <a:pt x="2963" y="888"/>
                </a:lnTo>
                <a:lnTo>
                  <a:pt x="2967" y="890"/>
                </a:lnTo>
                <a:lnTo>
                  <a:pt x="2970" y="891"/>
                </a:lnTo>
                <a:lnTo>
                  <a:pt x="2973" y="891"/>
                </a:lnTo>
                <a:lnTo>
                  <a:pt x="2975" y="891"/>
                </a:lnTo>
                <a:lnTo>
                  <a:pt x="2975" y="882"/>
                </a:lnTo>
                <a:lnTo>
                  <a:pt x="2981" y="879"/>
                </a:lnTo>
                <a:lnTo>
                  <a:pt x="2986" y="877"/>
                </a:lnTo>
                <a:lnTo>
                  <a:pt x="2989" y="876"/>
                </a:lnTo>
                <a:lnTo>
                  <a:pt x="2992" y="877"/>
                </a:lnTo>
                <a:lnTo>
                  <a:pt x="2994" y="877"/>
                </a:lnTo>
                <a:lnTo>
                  <a:pt x="2996" y="878"/>
                </a:lnTo>
                <a:lnTo>
                  <a:pt x="2999" y="879"/>
                </a:lnTo>
                <a:lnTo>
                  <a:pt x="3001" y="880"/>
                </a:lnTo>
                <a:lnTo>
                  <a:pt x="3003" y="879"/>
                </a:lnTo>
                <a:lnTo>
                  <a:pt x="3006" y="875"/>
                </a:lnTo>
                <a:lnTo>
                  <a:pt x="3009" y="871"/>
                </a:lnTo>
                <a:lnTo>
                  <a:pt x="3012" y="871"/>
                </a:lnTo>
                <a:lnTo>
                  <a:pt x="3015" y="871"/>
                </a:lnTo>
                <a:lnTo>
                  <a:pt x="3021" y="872"/>
                </a:lnTo>
                <a:lnTo>
                  <a:pt x="3027" y="874"/>
                </a:lnTo>
                <a:lnTo>
                  <a:pt x="3029" y="874"/>
                </a:lnTo>
                <a:lnTo>
                  <a:pt x="3031" y="874"/>
                </a:lnTo>
                <a:lnTo>
                  <a:pt x="3033" y="872"/>
                </a:lnTo>
                <a:lnTo>
                  <a:pt x="3034" y="870"/>
                </a:lnTo>
                <a:lnTo>
                  <a:pt x="3036" y="867"/>
                </a:lnTo>
                <a:lnTo>
                  <a:pt x="3037" y="864"/>
                </a:lnTo>
                <a:lnTo>
                  <a:pt x="3041" y="864"/>
                </a:lnTo>
                <a:lnTo>
                  <a:pt x="3046" y="864"/>
                </a:lnTo>
                <a:lnTo>
                  <a:pt x="3057" y="865"/>
                </a:lnTo>
                <a:lnTo>
                  <a:pt x="3067" y="868"/>
                </a:lnTo>
                <a:lnTo>
                  <a:pt x="3072" y="868"/>
                </a:lnTo>
                <a:lnTo>
                  <a:pt x="3076" y="868"/>
                </a:lnTo>
                <a:lnTo>
                  <a:pt x="3080" y="867"/>
                </a:lnTo>
                <a:lnTo>
                  <a:pt x="3084" y="864"/>
                </a:lnTo>
                <a:lnTo>
                  <a:pt x="3089" y="861"/>
                </a:lnTo>
                <a:lnTo>
                  <a:pt x="3093" y="859"/>
                </a:lnTo>
                <a:lnTo>
                  <a:pt x="3093" y="853"/>
                </a:lnTo>
                <a:lnTo>
                  <a:pt x="3090" y="853"/>
                </a:lnTo>
                <a:lnTo>
                  <a:pt x="3086" y="853"/>
                </a:lnTo>
                <a:lnTo>
                  <a:pt x="3079" y="853"/>
                </a:lnTo>
                <a:lnTo>
                  <a:pt x="3081" y="850"/>
                </a:lnTo>
                <a:lnTo>
                  <a:pt x="3082" y="846"/>
                </a:lnTo>
                <a:lnTo>
                  <a:pt x="3083" y="842"/>
                </a:lnTo>
                <a:lnTo>
                  <a:pt x="3084" y="840"/>
                </a:lnTo>
                <a:lnTo>
                  <a:pt x="3085" y="839"/>
                </a:lnTo>
                <a:lnTo>
                  <a:pt x="3087" y="838"/>
                </a:lnTo>
                <a:lnTo>
                  <a:pt x="3089" y="838"/>
                </a:lnTo>
                <a:lnTo>
                  <a:pt x="3093" y="838"/>
                </a:lnTo>
                <a:lnTo>
                  <a:pt x="3096" y="838"/>
                </a:lnTo>
                <a:lnTo>
                  <a:pt x="3098" y="837"/>
                </a:lnTo>
                <a:lnTo>
                  <a:pt x="3099" y="836"/>
                </a:lnTo>
                <a:lnTo>
                  <a:pt x="3100" y="834"/>
                </a:lnTo>
                <a:lnTo>
                  <a:pt x="3101" y="832"/>
                </a:lnTo>
                <a:lnTo>
                  <a:pt x="3102" y="827"/>
                </a:lnTo>
                <a:lnTo>
                  <a:pt x="3103" y="821"/>
                </a:lnTo>
                <a:lnTo>
                  <a:pt x="3104" y="817"/>
                </a:lnTo>
                <a:lnTo>
                  <a:pt x="3103" y="816"/>
                </a:lnTo>
                <a:lnTo>
                  <a:pt x="3102" y="814"/>
                </a:lnTo>
                <a:lnTo>
                  <a:pt x="3101" y="812"/>
                </a:lnTo>
                <a:lnTo>
                  <a:pt x="3101" y="810"/>
                </a:lnTo>
                <a:lnTo>
                  <a:pt x="3099" y="808"/>
                </a:lnTo>
                <a:lnTo>
                  <a:pt x="3095" y="807"/>
                </a:lnTo>
                <a:lnTo>
                  <a:pt x="3092" y="806"/>
                </a:lnTo>
                <a:lnTo>
                  <a:pt x="3088" y="806"/>
                </a:lnTo>
                <a:lnTo>
                  <a:pt x="3087" y="806"/>
                </a:lnTo>
                <a:lnTo>
                  <a:pt x="3085" y="805"/>
                </a:lnTo>
                <a:lnTo>
                  <a:pt x="3082" y="814"/>
                </a:lnTo>
                <a:lnTo>
                  <a:pt x="3081" y="814"/>
                </a:lnTo>
                <a:lnTo>
                  <a:pt x="3080" y="814"/>
                </a:lnTo>
                <a:lnTo>
                  <a:pt x="3078" y="812"/>
                </a:lnTo>
                <a:lnTo>
                  <a:pt x="3078" y="811"/>
                </a:lnTo>
                <a:lnTo>
                  <a:pt x="3077" y="810"/>
                </a:lnTo>
                <a:lnTo>
                  <a:pt x="3076" y="810"/>
                </a:lnTo>
                <a:lnTo>
                  <a:pt x="3074" y="811"/>
                </a:lnTo>
                <a:lnTo>
                  <a:pt x="3075" y="804"/>
                </a:lnTo>
                <a:lnTo>
                  <a:pt x="3076" y="794"/>
                </a:lnTo>
                <a:lnTo>
                  <a:pt x="3073" y="793"/>
                </a:lnTo>
                <a:lnTo>
                  <a:pt x="3072" y="793"/>
                </a:lnTo>
                <a:lnTo>
                  <a:pt x="3072" y="792"/>
                </a:lnTo>
                <a:lnTo>
                  <a:pt x="3071" y="788"/>
                </a:lnTo>
                <a:lnTo>
                  <a:pt x="3073" y="788"/>
                </a:lnTo>
                <a:lnTo>
                  <a:pt x="3076" y="788"/>
                </a:lnTo>
                <a:lnTo>
                  <a:pt x="3077" y="787"/>
                </a:lnTo>
                <a:lnTo>
                  <a:pt x="3077" y="786"/>
                </a:lnTo>
                <a:lnTo>
                  <a:pt x="3077" y="785"/>
                </a:lnTo>
                <a:lnTo>
                  <a:pt x="3076" y="783"/>
                </a:lnTo>
                <a:lnTo>
                  <a:pt x="3071" y="783"/>
                </a:lnTo>
                <a:lnTo>
                  <a:pt x="3068" y="779"/>
                </a:lnTo>
                <a:lnTo>
                  <a:pt x="3062" y="772"/>
                </a:lnTo>
                <a:lnTo>
                  <a:pt x="3057" y="764"/>
                </a:lnTo>
                <a:lnTo>
                  <a:pt x="3054" y="760"/>
                </a:lnTo>
                <a:lnTo>
                  <a:pt x="3051" y="759"/>
                </a:lnTo>
                <a:lnTo>
                  <a:pt x="3049" y="759"/>
                </a:lnTo>
                <a:lnTo>
                  <a:pt x="3047" y="759"/>
                </a:lnTo>
                <a:lnTo>
                  <a:pt x="3045" y="757"/>
                </a:lnTo>
                <a:lnTo>
                  <a:pt x="3044" y="754"/>
                </a:lnTo>
                <a:lnTo>
                  <a:pt x="3042" y="751"/>
                </a:lnTo>
                <a:lnTo>
                  <a:pt x="3040" y="743"/>
                </a:lnTo>
                <a:lnTo>
                  <a:pt x="3039" y="739"/>
                </a:lnTo>
                <a:lnTo>
                  <a:pt x="3038" y="735"/>
                </a:lnTo>
                <a:lnTo>
                  <a:pt x="3036" y="732"/>
                </a:lnTo>
                <a:lnTo>
                  <a:pt x="3034" y="729"/>
                </a:lnTo>
                <a:lnTo>
                  <a:pt x="3032" y="728"/>
                </a:lnTo>
                <a:lnTo>
                  <a:pt x="3030" y="728"/>
                </a:lnTo>
                <a:lnTo>
                  <a:pt x="3027" y="728"/>
                </a:lnTo>
                <a:lnTo>
                  <a:pt x="3026" y="726"/>
                </a:lnTo>
                <a:lnTo>
                  <a:pt x="3026" y="721"/>
                </a:lnTo>
                <a:lnTo>
                  <a:pt x="3024" y="720"/>
                </a:lnTo>
                <a:lnTo>
                  <a:pt x="3022" y="720"/>
                </a:lnTo>
                <a:lnTo>
                  <a:pt x="3020" y="721"/>
                </a:lnTo>
                <a:lnTo>
                  <a:pt x="3019" y="721"/>
                </a:lnTo>
                <a:lnTo>
                  <a:pt x="3018" y="721"/>
                </a:lnTo>
                <a:lnTo>
                  <a:pt x="3016" y="721"/>
                </a:lnTo>
                <a:lnTo>
                  <a:pt x="3014" y="721"/>
                </a:lnTo>
                <a:lnTo>
                  <a:pt x="3017" y="717"/>
                </a:lnTo>
                <a:lnTo>
                  <a:pt x="3020" y="714"/>
                </a:lnTo>
                <a:lnTo>
                  <a:pt x="3021" y="711"/>
                </a:lnTo>
                <a:lnTo>
                  <a:pt x="3023" y="708"/>
                </a:lnTo>
                <a:lnTo>
                  <a:pt x="3023" y="705"/>
                </a:lnTo>
                <a:lnTo>
                  <a:pt x="3022" y="704"/>
                </a:lnTo>
                <a:lnTo>
                  <a:pt x="3021" y="703"/>
                </a:lnTo>
                <a:lnTo>
                  <a:pt x="3017" y="701"/>
                </a:lnTo>
                <a:lnTo>
                  <a:pt x="3024" y="696"/>
                </a:lnTo>
                <a:lnTo>
                  <a:pt x="3029" y="692"/>
                </a:lnTo>
                <a:lnTo>
                  <a:pt x="3031" y="690"/>
                </a:lnTo>
                <a:lnTo>
                  <a:pt x="3033" y="684"/>
                </a:lnTo>
                <a:lnTo>
                  <a:pt x="3035" y="679"/>
                </a:lnTo>
                <a:lnTo>
                  <a:pt x="3035" y="675"/>
                </a:lnTo>
                <a:lnTo>
                  <a:pt x="3034" y="673"/>
                </a:lnTo>
                <a:lnTo>
                  <a:pt x="3034" y="672"/>
                </a:lnTo>
                <a:lnTo>
                  <a:pt x="3032" y="670"/>
                </a:lnTo>
                <a:lnTo>
                  <a:pt x="3030" y="668"/>
                </a:lnTo>
                <a:lnTo>
                  <a:pt x="3028" y="668"/>
                </a:lnTo>
                <a:lnTo>
                  <a:pt x="3025" y="667"/>
                </a:lnTo>
                <a:lnTo>
                  <a:pt x="3021" y="668"/>
                </a:lnTo>
                <a:lnTo>
                  <a:pt x="3018" y="668"/>
                </a:lnTo>
                <a:lnTo>
                  <a:pt x="3010" y="670"/>
                </a:lnTo>
                <a:lnTo>
                  <a:pt x="3003" y="672"/>
                </a:lnTo>
                <a:lnTo>
                  <a:pt x="3000" y="673"/>
                </a:lnTo>
                <a:lnTo>
                  <a:pt x="2998" y="673"/>
                </a:lnTo>
                <a:lnTo>
                  <a:pt x="2996" y="673"/>
                </a:lnTo>
                <a:lnTo>
                  <a:pt x="2995" y="673"/>
                </a:lnTo>
                <a:lnTo>
                  <a:pt x="2995" y="671"/>
                </a:lnTo>
                <a:lnTo>
                  <a:pt x="2995" y="670"/>
                </a:lnTo>
                <a:lnTo>
                  <a:pt x="2992" y="670"/>
                </a:lnTo>
                <a:lnTo>
                  <a:pt x="2993" y="668"/>
                </a:lnTo>
                <a:lnTo>
                  <a:pt x="2993" y="665"/>
                </a:lnTo>
                <a:lnTo>
                  <a:pt x="2994" y="661"/>
                </a:lnTo>
                <a:lnTo>
                  <a:pt x="2995" y="659"/>
                </a:lnTo>
                <a:lnTo>
                  <a:pt x="2997" y="657"/>
                </a:lnTo>
                <a:lnTo>
                  <a:pt x="2999" y="656"/>
                </a:lnTo>
                <a:lnTo>
                  <a:pt x="3000" y="657"/>
                </a:lnTo>
                <a:lnTo>
                  <a:pt x="3001" y="657"/>
                </a:lnTo>
                <a:lnTo>
                  <a:pt x="3002" y="656"/>
                </a:lnTo>
                <a:lnTo>
                  <a:pt x="3006" y="648"/>
                </a:lnTo>
                <a:lnTo>
                  <a:pt x="3012" y="648"/>
                </a:lnTo>
                <a:lnTo>
                  <a:pt x="3011" y="640"/>
                </a:lnTo>
                <a:lnTo>
                  <a:pt x="3010" y="636"/>
                </a:lnTo>
                <a:lnTo>
                  <a:pt x="3009" y="636"/>
                </a:lnTo>
                <a:lnTo>
                  <a:pt x="3007" y="636"/>
                </a:lnTo>
                <a:lnTo>
                  <a:pt x="3004" y="635"/>
                </a:lnTo>
                <a:lnTo>
                  <a:pt x="3000" y="634"/>
                </a:lnTo>
                <a:lnTo>
                  <a:pt x="2998" y="634"/>
                </a:lnTo>
                <a:close/>
                <a:moveTo>
                  <a:pt x="2773" y="392"/>
                </a:moveTo>
                <a:lnTo>
                  <a:pt x="2773" y="403"/>
                </a:lnTo>
                <a:lnTo>
                  <a:pt x="2767" y="402"/>
                </a:lnTo>
                <a:lnTo>
                  <a:pt x="2763" y="401"/>
                </a:lnTo>
                <a:lnTo>
                  <a:pt x="2760" y="400"/>
                </a:lnTo>
                <a:lnTo>
                  <a:pt x="2756" y="400"/>
                </a:lnTo>
                <a:lnTo>
                  <a:pt x="2756" y="406"/>
                </a:lnTo>
                <a:lnTo>
                  <a:pt x="2749" y="408"/>
                </a:lnTo>
                <a:lnTo>
                  <a:pt x="2744" y="409"/>
                </a:lnTo>
                <a:lnTo>
                  <a:pt x="2744" y="408"/>
                </a:lnTo>
                <a:lnTo>
                  <a:pt x="2743" y="408"/>
                </a:lnTo>
                <a:lnTo>
                  <a:pt x="2742" y="406"/>
                </a:lnTo>
                <a:lnTo>
                  <a:pt x="2739" y="404"/>
                </a:lnTo>
                <a:lnTo>
                  <a:pt x="2736" y="403"/>
                </a:lnTo>
                <a:lnTo>
                  <a:pt x="2738" y="409"/>
                </a:lnTo>
                <a:lnTo>
                  <a:pt x="2739" y="413"/>
                </a:lnTo>
                <a:lnTo>
                  <a:pt x="2739" y="414"/>
                </a:lnTo>
                <a:lnTo>
                  <a:pt x="2735" y="413"/>
                </a:lnTo>
                <a:lnTo>
                  <a:pt x="2732" y="412"/>
                </a:lnTo>
                <a:lnTo>
                  <a:pt x="2731" y="412"/>
                </a:lnTo>
                <a:lnTo>
                  <a:pt x="2730" y="411"/>
                </a:lnTo>
                <a:lnTo>
                  <a:pt x="2729" y="404"/>
                </a:lnTo>
                <a:lnTo>
                  <a:pt x="2728" y="397"/>
                </a:lnTo>
                <a:lnTo>
                  <a:pt x="2726" y="400"/>
                </a:lnTo>
                <a:lnTo>
                  <a:pt x="2725" y="402"/>
                </a:lnTo>
                <a:lnTo>
                  <a:pt x="2724" y="402"/>
                </a:lnTo>
                <a:lnTo>
                  <a:pt x="2725" y="403"/>
                </a:lnTo>
                <a:lnTo>
                  <a:pt x="2723" y="403"/>
                </a:lnTo>
                <a:lnTo>
                  <a:pt x="2721" y="403"/>
                </a:lnTo>
                <a:lnTo>
                  <a:pt x="2718" y="403"/>
                </a:lnTo>
                <a:lnTo>
                  <a:pt x="2716" y="403"/>
                </a:lnTo>
                <a:lnTo>
                  <a:pt x="2716" y="406"/>
                </a:lnTo>
                <a:lnTo>
                  <a:pt x="2714" y="407"/>
                </a:lnTo>
                <a:lnTo>
                  <a:pt x="2714" y="408"/>
                </a:lnTo>
                <a:lnTo>
                  <a:pt x="2714" y="409"/>
                </a:lnTo>
                <a:lnTo>
                  <a:pt x="2714" y="414"/>
                </a:lnTo>
                <a:lnTo>
                  <a:pt x="2708" y="414"/>
                </a:lnTo>
                <a:lnTo>
                  <a:pt x="2707" y="411"/>
                </a:lnTo>
                <a:lnTo>
                  <a:pt x="2706" y="409"/>
                </a:lnTo>
                <a:lnTo>
                  <a:pt x="2706" y="406"/>
                </a:lnTo>
                <a:lnTo>
                  <a:pt x="2705" y="403"/>
                </a:lnTo>
                <a:lnTo>
                  <a:pt x="2699" y="403"/>
                </a:lnTo>
                <a:lnTo>
                  <a:pt x="2700" y="413"/>
                </a:lnTo>
                <a:lnTo>
                  <a:pt x="2700" y="419"/>
                </a:lnTo>
                <a:lnTo>
                  <a:pt x="2700" y="421"/>
                </a:lnTo>
                <a:lnTo>
                  <a:pt x="2699" y="423"/>
                </a:lnTo>
                <a:lnTo>
                  <a:pt x="2688" y="423"/>
                </a:lnTo>
                <a:lnTo>
                  <a:pt x="2689" y="423"/>
                </a:lnTo>
                <a:lnTo>
                  <a:pt x="2689" y="425"/>
                </a:lnTo>
                <a:lnTo>
                  <a:pt x="2689" y="426"/>
                </a:lnTo>
                <a:lnTo>
                  <a:pt x="2687" y="427"/>
                </a:lnTo>
                <a:lnTo>
                  <a:pt x="2684" y="430"/>
                </a:lnTo>
                <a:lnTo>
                  <a:pt x="2683" y="431"/>
                </a:lnTo>
                <a:lnTo>
                  <a:pt x="2681" y="424"/>
                </a:lnTo>
                <a:lnTo>
                  <a:pt x="2680" y="422"/>
                </a:lnTo>
                <a:lnTo>
                  <a:pt x="2680" y="420"/>
                </a:lnTo>
                <a:lnTo>
                  <a:pt x="2681" y="420"/>
                </a:lnTo>
                <a:lnTo>
                  <a:pt x="2681" y="419"/>
                </a:lnTo>
                <a:lnTo>
                  <a:pt x="2683" y="420"/>
                </a:lnTo>
                <a:lnTo>
                  <a:pt x="2682" y="417"/>
                </a:lnTo>
                <a:lnTo>
                  <a:pt x="2682" y="413"/>
                </a:lnTo>
                <a:lnTo>
                  <a:pt x="2683" y="409"/>
                </a:lnTo>
                <a:lnTo>
                  <a:pt x="2677" y="409"/>
                </a:lnTo>
                <a:lnTo>
                  <a:pt x="2674" y="404"/>
                </a:lnTo>
                <a:lnTo>
                  <a:pt x="2671" y="400"/>
                </a:lnTo>
                <a:lnTo>
                  <a:pt x="2668" y="400"/>
                </a:lnTo>
                <a:lnTo>
                  <a:pt x="2660" y="400"/>
                </a:lnTo>
                <a:lnTo>
                  <a:pt x="2662" y="403"/>
                </a:lnTo>
                <a:lnTo>
                  <a:pt x="2667" y="407"/>
                </a:lnTo>
                <a:lnTo>
                  <a:pt x="2668" y="410"/>
                </a:lnTo>
                <a:lnTo>
                  <a:pt x="2669" y="412"/>
                </a:lnTo>
                <a:lnTo>
                  <a:pt x="2669" y="413"/>
                </a:lnTo>
                <a:lnTo>
                  <a:pt x="2668" y="414"/>
                </a:lnTo>
                <a:lnTo>
                  <a:pt x="2667" y="414"/>
                </a:lnTo>
                <a:lnTo>
                  <a:pt x="2666" y="414"/>
                </a:lnTo>
                <a:lnTo>
                  <a:pt x="2657" y="409"/>
                </a:lnTo>
                <a:lnTo>
                  <a:pt x="2655" y="409"/>
                </a:lnTo>
                <a:lnTo>
                  <a:pt x="2651" y="410"/>
                </a:lnTo>
                <a:lnTo>
                  <a:pt x="2649" y="411"/>
                </a:lnTo>
                <a:lnTo>
                  <a:pt x="2648" y="411"/>
                </a:lnTo>
                <a:lnTo>
                  <a:pt x="2649" y="411"/>
                </a:lnTo>
                <a:lnTo>
                  <a:pt x="2647" y="411"/>
                </a:lnTo>
                <a:lnTo>
                  <a:pt x="2646" y="411"/>
                </a:lnTo>
                <a:lnTo>
                  <a:pt x="2646" y="412"/>
                </a:lnTo>
                <a:lnTo>
                  <a:pt x="2647" y="413"/>
                </a:lnTo>
                <a:lnTo>
                  <a:pt x="2649" y="417"/>
                </a:lnTo>
                <a:lnTo>
                  <a:pt x="2648" y="418"/>
                </a:lnTo>
                <a:lnTo>
                  <a:pt x="2647" y="419"/>
                </a:lnTo>
                <a:lnTo>
                  <a:pt x="2644" y="420"/>
                </a:lnTo>
                <a:lnTo>
                  <a:pt x="2640" y="421"/>
                </a:lnTo>
                <a:lnTo>
                  <a:pt x="2639" y="422"/>
                </a:lnTo>
                <a:lnTo>
                  <a:pt x="2638" y="423"/>
                </a:lnTo>
                <a:lnTo>
                  <a:pt x="2637" y="424"/>
                </a:lnTo>
                <a:lnTo>
                  <a:pt x="2634" y="426"/>
                </a:lnTo>
                <a:lnTo>
                  <a:pt x="2629" y="428"/>
                </a:lnTo>
                <a:lnTo>
                  <a:pt x="2636" y="431"/>
                </a:lnTo>
                <a:lnTo>
                  <a:pt x="2640" y="431"/>
                </a:lnTo>
                <a:lnTo>
                  <a:pt x="2643" y="431"/>
                </a:lnTo>
                <a:lnTo>
                  <a:pt x="2646" y="429"/>
                </a:lnTo>
                <a:lnTo>
                  <a:pt x="2651" y="425"/>
                </a:lnTo>
                <a:lnTo>
                  <a:pt x="2656" y="422"/>
                </a:lnTo>
                <a:lnTo>
                  <a:pt x="2658" y="420"/>
                </a:lnTo>
                <a:lnTo>
                  <a:pt x="2660" y="420"/>
                </a:lnTo>
                <a:lnTo>
                  <a:pt x="2665" y="420"/>
                </a:lnTo>
                <a:lnTo>
                  <a:pt x="2666" y="420"/>
                </a:lnTo>
                <a:lnTo>
                  <a:pt x="2666" y="421"/>
                </a:lnTo>
                <a:lnTo>
                  <a:pt x="2665" y="423"/>
                </a:lnTo>
                <a:lnTo>
                  <a:pt x="2663" y="425"/>
                </a:lnTo>
                <a:lnTo>
                  <a:pt x="2661" y="428"/>
                </a:lnTo>
                <a:lnTo>
                  <a:pt x="2661" y="431"/>
                </a:lnTo>
                <a:lnTo>
                  <a:pt x="2661" y="433"/>
                </a:lnTo>
                <a:lnTo>
                  <a:pt x="2663" y="434"/>
                </a:lnTo>
                <a:lnTo>
                  <a:pt x="2665" y="436"/>
                </a:lnTo>
                <a:lnTo>
                  <a:pt x="2669" y="437"/>
                </a:lnTo>
                <a:lnTo>
                  <a:pt x="2664" y="437"/>
                </a:lnTo>
                <a:lnTo>
                  <a:pt x="2660" y="437"/>
                </a:lnTo>
                <a:lnTo>
                  <a:pt x="2652" y="437"/>
                </a:lnTo>
                <a:lnTo>
                  <a:pt x="2649" y="442"/>
                </a:lnTo>
                <a:lnTo>
                  <a:pt x="2645" y="443"/>
                </a:lnTo>
                <a:lnTo>
                  <a:pt x="2641" y="444"/>
                </a:lnTo>
                <a:lnTo>
                  <a:pt x="2635" y="445"/>
                </a:lnTo>
                <a:lnTo>
                  <a:pt x="2638" y="451"/>
                </a:lnTo>
                <a:lnTo>
                  <a:pt x="2642" y="450"/>
                </a:lnTo>
                <a:lnTo>
                  <a:pt x="2649" y="448"/>
                </a:lnTo>
                <a:lnTo>
                  <a:pt x="2652" y="448"/>
                </a:lnTo>
                <a:lnTo>
                  <a:pt x="2656" y="447"/>
                </a:lnTo>
                <a:lnTo>
                  <a:pt x="2659" y="447"/>
                </a:lnTo>
                <a:lnTo>
                  <a:pt x="2663" y="448"/>
                </a:lnTo>
                <a:lnTo>
                  <a:pt x="2665" y="449"/>
                </a:lnTo>
                <a:lnTo>
                  <a:pt x="2666" y="450"/>
                </a:lnTo>
                <a:lnTo>
                  <a:pt x="2670" y="454"/>
                </a:lnTo>
                <a:lnTo>
                  <a:pt x="2674" y="459"/>
                </a:lnTo>
                <a:lnTo>
                  <a:pt x="2677" y="462"/>
                </a:lnTo>
                <a:lnTo>
                  <a:pt x="2667" y="465"/>
                </a:lnTo>
                <a:lnTo>
                  <a:pt x="2657" y="468"/>
                </a:lnTo>
                <a:lnTo>
                  <a:pt x="2660" y="472"/>
                </a:lnTo>
                <a:lnTo>
                  <a:pt x="2663" y="476"/>
                </a:lnTo>
                <a:lnTo>
                  <a:pt x="2668" y="474"/>
                </a:lnTo>
                <a:lnTo>
                  <a:pt x="2671" y="473"/>
                </a:lnTo>
                <a:lnTo>
                  <a:pt x="2674" y="473"/>
                </a:lnTo>
                <a:lnTo>
                  <a:pt x="2677" y="471"/>
                </a:lnTo>
                <a:lnTo>
                  <a:pt x="2681" y="470"/>
                </a:lnTo>
                <a:lnTo>
                  <a:pt x="2685" y="470"/>
                </a:lnTo>
                <a:lnTo>
                  <a:pt x="2689" y="471"/>
                </a:lnTo>
                <a:lnTo>
                  <a:pt x="2694" y="473"/>
                </a:lnTo>
                <a:lnTo>
                  <a:pt x="2705" y="476"/>
                </a:lnTo>
                <a:lnTo>
                  <a:pt x="2705" y="478"/>
                </a:lnTo>
                <a:lnTo>
                  <a:pt x="2705" y="480"/>
                </a:lnTo>
                <a:lnTo>
                  <a:pt x="2705" y="481"/>
                </a:lnTo>
                <a:lnTo>
                  <a:pt x="2705" y="482"/>
                </a:lnTo>
                <a:lnTo>
                  <a:pt x="2704" y="482"/>
                </a:lnTo>
                <a:lnTo>
                  <a:pt x="2702" y="482"/>
                </a:lnTo>
                <a:lnTo>
                  <a:pt x="2700" y="485"/>
                </a:lnTo>
                <a:lnTo>
                  <a:pt x="2700" y="486"/>
                </a:lnTo>
                <a:lnTo>
                  <a:pt x="2699" y="487"/>
                </a:lnTo>
                <a:lnTo>
                  <a:pt x="2739" y="487"/>
                </a:lnTo>
                <a:lnTo>
                  <a:pt x="2743" y="482"/>
                </a:lnTo>
                <a:lnTo>
                  <a:pt x="2744" y="479"/>
                </a:lnTo>
                <a:lnTo>
                  <a:pt x="2744" y="478"/>
                </a:lnTo>
                <a:lnTo>
                  <a:pt x="2742" y="479"/>
                </a:lnTo>
                <a:lnTo>
                  <a:pt x="2739" y="470"/>
                </a:lnTo>
                <a:lnTo>
                  <a:pt x="2743" y="472"/>
                </a:lnTo>
                <a:lnTo>
                  <a:pt x="2747" y="474"/>
                </a:lnTo>
                <a:lnTo>
                  <a:pt x="2751" y="476"/>
                </a:lnTo>
                <a:lnTo>
                  <a:pt x="2753" y="476"/>
                </a:lnTo>
                <a:lnTo>
                  <a:pt x="2756" y="476"/>
                </a:lnTo>
                <a:lnTo>
                  <a:pt x="2757" y="475"/>
                </a:lnTo>
                <a:lnTo>
                  <a:pt x="2759" y="473"/>
                </a:lnTo>
                <a:lnTo>
                  <a:pt x="2762" y="471"/>
                </a:lnTo>
                <a:lnTo>
                  <a:pt x="2764" y="470"/>
                </a:lnTo>
                <a:lnTo>
                  <a:pt x="2765" y="472"/>
                </a:lnTo>
                <a:lnTo>
                  <a:pt x="2767" y="473"/>
                </a:lnTo>
                <a:lnTo>
                  <a:pt x="2768" y="474"/>
                </a:lnTo>
                <a:lnTo>
                  <a:pt x="2770" y="473"/>
                </a:lnTo>
                <a:lnTo>
                  <a:pt x="2771" y="472"/>
                </a:lnTo>
                <a:lnTo>
                  <a:pt x="2773" y="471"/>
                </a:lnTo>
                <a:lnTo>
                  <a:pt x="2776" y="468"/>
                </a:lnTo>
                <a:lnTo>
                  <a:pt x="2780" y="464"/>
                </a:lnTo>
                <a:lnTo>
                  <a:pt x="2782" y="463"/>
                </a:lnTo>
                <a:lnTo>
                  <a:pt x="2784" y="462"/>
                </a:lnTo>
                <a:lnTo>
                  <a:pt x="2786" y="462"/>
                </a:lnTo>
                <a:lnTo>
                  <a:pt x="2788" y="462"/>
                </a:lnTo>
                <a:lnTo>
                  <a:pt x="2790" y="462"/>
                </a:lnTo>
                <a:lnTo>
                  <a:pt x="2791" y="462"/>
                </a:lnTo>
                <a:lnTo>
                  <a:pt x="2792" y="462"/>
                </a:lnTo>
                <a:lnTo>
                  <a:pt x="2795" y="460"/>
                </a:lnTo>
                <a:lnTo>
                  <a:pt x="2798" y="458"/>
                </a:lnTo>
                <a:lnTo>
                  <a:pt x="2803" y="452"/>
                </a:lnTo>
                <a:lnTo>
                  <a:pt x="2808" y="446"/>
                </a:lnTo>
                <a:lnTo>
                  <a:pt x="2812" y="440"/>
                </a:lnTo>
                <a:lnTo>
                  <a:pt x="2810" y="440"/>
                </a:lnTo>
                <a:lnTo>
                  <a:pt x="2810" y="441"/>
                </a:lnTo>
                <a:lnTo>
                  <a:pt x="2810" y="442"/>
                </a:lnTo>
                <a:lnTo>
                  <a:pt x="2811" y="442"/>
                </a:lnTo>
                <a:lnTo>
                  <a:pt x="2815" y="442"/>
                </a:lnTo>
                <a:lnTo>
                  <a:pt x="2815" y="445"/>
                </a:lnTo>
                <a:lnTo>
                  <a:pt x="2816" y="445"/>
                </a:lnTo>
                <a:lnTo>
                  <a:pt x="2817" y="445"/>
                </a:lnTo>
                <a:lnTo>
                  <a:pt x="2819" y="443"/>
                </a:lnTo>
                <a:lnTo>
                  <a:pt x="2820" y="442"/>
                </a:lnTo>
                <a:lnTo>
                  <a:pt x="2818" y="423"/>
                </a:lnTo>
                <a:lnTo>
                  <a:pt x="2814" y="421"/>
                </a:lnTo>
                <a:lnTo>
                  <a:pt x="2810" y="419"/>
                </a:lnTo>
                <a:lnTo>
                  <a:pt x="2806" y="417"/>
                </a:lnTo>
                <a:lnTo>
                  <a:pt x="2805" y="417"/>
                </a:lnTo>
                <a:lnTo>
                  <a:pt x="2804" y="418"/>
                </a:lnTo>
                <a:lnTo>
                  <a:pt x="2802" y="420"/>
                </a:lnTo>
                <a:lnTo>
                  <a:pt x="2800" y="422"/>
                </a:lnTo>
                <a:lnTo>
                  <a:pt x="2799" y="423"/>
                </a:lnTo>
                <a:lnTo>
                  <a:pt x="2798" y="423"/>
                </a:lnTo>
                <a:lnTo>
                  <a:pt x="2797" y="422"/>
                </a:lnTo>
                <a:lnTo>
                  <a:pt x="2797" y="420"/>
                </a:lnTo>
                <a:lnTo>
                  <a:pt x="2797" y="419"/>
                </a:lnTo>
                <a:lnTo>
                  <a:pt x="2798" y="418"/>
                </a:lnTo>
                <a:lnTo>
                  <a:pt x="2801" y="414"/>
                </a:lnTo>
                <a:lnTo>
                  <a:pt x="2802" y="413"/>
                </a:lnTo>
                <a:lnTo>
                  <a:pt x="2802" y="412"/>
                </a:lnTo>
                <a:lnTo>
                  <a:pt x="2799" y="409"/>
                </a:lnTo>
                <a:lnTo>
                  <a:pt x="2795" y="406"/>
                </a:lnTo>
                <a:lnTo>
                  <a:pt x="2799" y="401"/>
                </a:lnTo>
                <a:lnTo>
                  <a:pt x="2802" y="399"/>
                </a:lnTo>
                <a:lnTo>
                  <a:pt x="2804" y="397"/>
                </a:lnTo>
                <a:lnTo>
                  <a:pt x="2805" y="396"/>
                </a:lnTo>
                <a:lnTo>
                  <a:pt x="2802" y="396"/>
                </a:lnTo>
                <a:lnTo>
                  <a:pt x="2792" y="400"/>
                </a:lnTo>
                <a:lnTo>
                  <a:pt x="2794" y="401"/>
                </a:lnTo>
                <a:lnTo>
                  <a:pt x="2794" y="402"/>
                </a:lnTo>
                <a:lnTo>
                  <a:pt x="2793" y="403"/>
                </a:lnTo>
                <a:lnTo>
                  <a:pt x="2789" y="403"/>
                </a:lnTo>
                <a:lnTo>
                  <a:pt x="2787" y="401"/>
                </a:lnTo>
                <a:lnTo>
                  <a:pt x="2786" y="399"/>
                </a:lnTo>
                <a:lnTo>
                  <a:pt x="2784" y="395"/>
                </a:lnTo>
                <a:lnTo>
                  <a:pt x="2782" y="393"/>
                </a:lnTo>
                <a:lnTo>
                  <a:pt x="2780" y="392"/>
                </a:lnTo>
                <a:lnTo>
                  <a:pt x="2777" y="391"/>
                </a:lnTo>
                <a:lnTo>
                  <a:pt x="2773" y="392"/>
                </a:lnTo>
                <a:close/>
                <a:moveTo>
                  <a:pt x="2093" y="2881"/>
                </a:moveTo>
                <a:lnTo>
                  <a:pt x="2099" y="2871"/>
                </a:lnTo>
                <a:lnTo>
                  <a:pt x="2101" y="2867"/>
                </a:lnTo>
                <a:lnTo>
                  <a:pt x="2102" y="2864"/>
                </a:lnTo>
                <a:lnTo>
                  <a:pt x="2103" y="2861"/>
                </a:lnTo>
                <a:lnTo>
                  <a:pt x="2102" y="2859"/>
                </a:lnTo>
                <a:lnTo>
                  <a:pt x="2102" y="2858"/>
                </a:lnTo>
                <a:lnTo>
                  <a:pt x="2101" y="2856"/>
                </a:lnTo>
                <a:lnTo>
                  <a:pt x="2100" y="2855"/>
                </a:lnTo>
                <a:lnTo>
                  <a:pt x="2099" y="2854"/>
                </a:lnTo>
                <a:lnTo>
                  <a:pt x="2099" y="2852"/>
                </a:lnTo>
                <a:lnTo>
                  <a:pt x="2099" y="2850"/>
                </a:lnTo>
                <a:lnTo>
                  <a:pt x="2103" y="2845"/>
                </a:lnTo>
                <a:lnTo>
                  <a:pt x="2112" y="2835"/>
                </a:lnTo>
                <a:lnTo>
                  <a:pt x="2121" y="2824"/>
                </a:lnTo>
                <a:lnTo>
                  <a:pt x="2125" y="2819"/>
                </a:lnTo>
                <a:lnTo>
                  <a:pt x="2125" y="2815"/>
                </a:lnTo>
                <a:lnTo>
                  <a:pt x="2125" y="2812"/>
                </a:lnTo>
                <a:lnTo>
                  <a:pt x="2124" y="2808"/>
                </a:lnTo>
                <a:lnTo>
                  <a:pt x="2124" y="2807"/>
                </a:lnTo>
                <a:lnTo>
                  <a:pt x="2125" y="2805"/>
                </a:lnTo>
                <a:lnTo>
                  <a:pt x="2127" y="2806"/>
                </a:lnTo>
                <a:lnTo>
                  <a:pt x="2130" y="2808"/>
                </a:lnTo>
                <a:lnTo>
                  <a:pt x="2132" y="2810"/>
                </a:lnTo>
                <a:lnTo>
                  <a:pt x="2133" y="2810"/>
                </a:lnTo>
                <a:lnTo>
                  <a:pt x="2135" y="2811"/>
                </a:lnTo>
                <a:lnTo>
                  <a:pt x="2137" y="2810"/>
                </a:lnTo>
                <a:lnTo>
                  <a:pt x="2138" y="2810"/>
                </a:lnTo>
                <a:lnTo>
                  <a:pt x="2138" y="2809"/>
                </a:lnTo>
                <a:lnTo>
                  <a:pt x="2139" y="2808"/>
                </a:lnTo>
                <a:lnTo>
                  <a:pt x="2140" y="2807"/>
                </a:lnTo>
                <a:lnTo>
                  <a:pt x="2142" y="2808"/>
                </a:lnTo>
                <a:lnTo>
                  <a:pt x="2139" y="2816"/>
                </a:lnTo>
                <a:lnTo>
                  <a:pt x="2136" y="2823"/>
                </a:lnTo>
                <a:lnTo>
                  <a:pt x="2130" y="2836"/>
                </a:lnTo>
                <a:lnTo>
                  <a:pt x="2133" y="2833"/>
                </a:lnTo>
                <a:lnTo>
                  <a:pt x="2136" y="2830"/>
                </a:lnTo>
                <a:lnTo>
                  <a:pt x="2139" y="2827"/>
                </a:lnTo>
                <a:lnTo>
                  <a:pt x="2142" y="2824"/>
                </a:lnTo>
                <a:lnTo>
                  <a:pt x="2144" y="2819"/>
                </a:lnTo>
                <a:lnTo>
                  <a:pt x="2145" y="2814"/>
                </a:lnTo>
                <a:lnTo>
                  <a:pt x="2147" y="2804"/>
                </a:lnTo>
                <a:lnTo>
                  <a:pt x="2148" y="2799"/>
                </a:lnTo>
                <a:lnTo>
                  <a:pt x="2149" y="2795"/>
                </a:lnTo>
                <a:lnTo>
                  <a:pt x="2151" y="2790"/>
                </a:lnTo>
                <a:lnTo>
                  <a:pt x="2153" y="2785"/>
                </a:lnTo>
                <a:lnTo>
                  <a:pt x="2155" y="2782"/>
                </a:lnTo>
                <a:lnTo>
                  <a:pt x="2158" y="2779"/>
                </a:lnTo>
                <a:lnTo>
                  <a:pt x="2165" y="2773"/>
                </a:lnTo>
                <a:lnTo>
                  <a:pt x="2171" y="2767"/>
                </a:lnTo>
                <a:lnTo>
                  <a:pt x="2174" y="2763"/>
                </a:lnTo>
                <a:lnTo>
                  <a:pt x="2175" y="2760"/>
                </a:lnTo>
                <a:lnTo>
                  <a:pt x="2176" y="2756"/>
                </a:lnTo>
                <a:lnTo>
                  <a:pt x="2176" y="2753"/>
                </a:lnTo>
                <a:lnTo>
                  <a:pt x="2175" y="2743"/>
                </a:lnTo>
                <a:lnTo>
                  <a:pt x="2172" y="2723"/>
                </a:lnTo>
                <a:lnTo>
                  <a:pt x="2170" y="2713"/>
                </a:lnTo>
                <a:lnTo>
                  <a:pt x="2170" y="2704"/>
                </a:lnTo>
                <a:lnTo>
                  <a:pt x="2170" y="2700"/>
                </a:lnTo>
                <a:lnTo>
                  <a:pt x="2171" y="2697"/>
                </a:lnTo>
                <a:lnTo>
                  <a:pt x="2173" y="2694"/>
                </a:lnTo>
                <a:lnTo>
                  <a:pt x="2175" y="2692"/>
                </a:lnTo>
                <a:lnTo>
                  <a:pt x="2176" y="2692"/>
                </a:lnTo>
                <a:lnTo>
                  <a:pt x="2176" y="2691"/>
                </a:lnTo>
                <a:lnTo>
                  <a:pt x="2174" y="2690"/>
                </a:lnTo>
                <a:lnTo>
                  <a:pt x="2172" y="2689"/>
                </a:lnTo>
                <a:lnTo>
                  <a:pt x="2172" y="2688"/>
                </a:lnTo>
                <a:lnTo>
                  <a:pt x="2172" y="2687"/>
                </a:lnTo>
                <a:lnTo>
                  <a:pt x="2174" y="2685"/>
                </a:lnTo>
                <a:lnTo>
                  <a:pt x="2175" y="2685"/>
                </a:lnTo>
                <a:lnTo>
                  <a:pt x="2177" y="2685"/>
                </a:lnTo>
                <a:lnTo>
                  <a:pt x="2181" y="2685"/>
                </a:lnTo>
                <a:lnTo>
                  <a:pt x="2182" y="2684"/>
                </a:lnTo>
                <a:lnTo>
                  <a:pt x="2184" y="2684"/>
                </a:lnTo>
                <a:lnTo>
                  <a:pt x="2184" y="2678"/>
                </a:lnTo>
                <a:lnTo>
                  <a:pt x="2192" y="2674"/>
                </a:lnTo>
                <a:lnTo>
                  <a:pt x="2202" y="2670"/>
                </a:lnTo>
                <a:lnTo>
                  <a:pt x="2207" y="2667"/>
                </a:lnTo>
                <a:lnTo>
                  <a:pt x="2211" y="2664"/>
                </a:lnTo>
                <a:lnTo>
                  <a:pt x="2215" y="2661"/>
                </a:lnTo>
                <a:lnTo>
                  <a:pt x="2217" y="2658"/>
                </a:lnTo>
                <a:lnTo>
                  <a:pt x="2218" y="2657"/>
                </a:lnTo>
                <a:lnTo>
                  <a:pt x="2218" y="2656"/>
                </a:lnTo>
                <a:lnTo>
                  <a:pt x="2218" y="2654"/>
                </a:lnTo>
                <a:lnTo>
                  <a:pt x="2219" y="2652"/>
                </a:lnTo>
                <a:lnTo>
                  <a:pt x="2219" y="2651"/>
                </a:lnTo>
                <a:lnTo>
                  <a:pt x="2220" y="2650"/>
                </a:lnTo>
                <a:lnTo>
                  <a:pt x="2223" y="2649"/>
                </a:lnTo>
                <a:lnTo>
                  <a:pt x="2226" y="2648"/>
                </a:lnTo>
                <a:lnTo>
                  <a:pt x="2235" y="2647"/>
                </a:lnTo>
                <a:lnTo>
                  <a:pt x="2243" y="2646"/>
                </a:lnTo>
                <a:lnTo>
                  <a:pt x="2246" y="2646"/>
                </a:lnTo>
                <a:lnTo>
                  <a:pt x="2248" y="2644"/>
                </a:lnTo>
                <a:lnTo>
                  <a:pt x="2246" y="2633"/>
                </a:lnTo>
                <a:lnTo>
                  <a:pt x="2248" y="2633"/>
                </a:lnTo>
                <a:lnTo>
                  <a:pt x="2250" y="2633"/>
                </a:lnTo>
                <a:lnTo>
                  <a:pt x="2251" y="2630"/>
                </a:lnTo>
                <a:lnTo>
                  <a:pt x="2265" y="2629"/>
                </a:lnTo>
                <a:lnTo>
                  <a:pt x="2279" y="2628"/>
                </a:lnTo>
                <a:lnTo>
                  <a:pt x="2279" y="2623"/>
                </a:lnTo>
                <a:lnTo>
                  <a:pt x="2279" y="2619"/>
                </a:lnTo>
                <a:lnTo>
                  <a:pt x="2282" y="2620"/>
                </a:lnTo>
                <a:lnTo>
                  <a:pt x="2283" y="2621"/>
                </a:lnTo>
                <a:lnTo>
                  <a:pt x="2285" y="2623"/>
                </a:lnTo>
                <a:lnTo>
                  <a:pt x="2288" y="2624"/>
                </a:lnTo>
                <a:lnTo>
                  <a:pt x="2291" y="2624"/>
                </a:lnTo>
                <a:lnTo>
                  <a:pt x="2295" y="2624"/>
                </a:lnTo>
                <a:lnTo>
                  <a:pt x="2297" y="2623"/>
                </a:lnTo>
                <a:lnTo>
                  <a:pt x="2299" y="2622"/>
                </a:lnTo>
                <a:lnTo>
                  <a:pt x="2299" y="2620"/>
                </a:lnTo>
                <a:lnTo>
                  <a:pt x="2299" y="2618"/>
                </a:lnTo>
                <a:lnTo>
                  <a:pt x="2299" y="2615"/>
                </a:lnTo>
                <a:lnTo>
                  <a:pt x="2299" y="2613"/>
                </a:lnTo>
                <a:lnTo>
                  <a:pt x="2310" y="2608"/>
                </a:lnTo>
                <a:lnTo>
                  <a:pt x="2308" y="2597"/>
                </a:lnTo>
                <a:lnTo>
                  <a:pt x="2307" y="2594"/>
                </a:lnTo>
                <a:lnTo>
                  <a:pt x="2307" y="2591"/>
                </a:lnTo>
                <a:lnTo>
                  <a:pt x="2307" y="2588"/>
                </a:lnTo>
                <a:lnTo>
                  <a:pt x="2308" y="2584"/>
                </a:lnTo>
                <a:lnTo>
                  <a:pt x="2308" y="2582"/>
                </a:lnTo>
                <a:lnTo>
                  <a:pt x="2309" y="2579"/>
                </a:lnTo>
                <a:lnTo>
                  <a:pt x="2313" y="2573"/>
                </a:lnTo>
                <a:lnTo>
                  <a:pt x="2318" y="2567"/>
                </a:lnTo>
                <a:lnTo>
                  <a:pt x="2323" y="2560"/>
                </a:lnTo>
                <a:lnTo>
                  <a:pt x="2333" y="2548"/>
                </a:lnTo>
                <a:lnTo>
                  <a:pt x="2336" y="2543"/>
                </a:lnTo>
                <a:lnTo>
                  <a:pt x="2338" y="2539"/>
                </a:lnTo>
                <a:lnTo>
                  <a:pt x="2339" y="2537"/>
                </a:lnTo>
                <a:lnTo>
                  <a:pt x="2339" y="2534"/>
                </a:lnTo>
                <a:lnTo>
                  <a:pt x="2338" y="2528"/>
                </a:lnTo>
                <a:lnTo>
                  <a:pt x="2338" y="2522"/>
                </a:lnTo>
                <a:lnTo>
                  <a:pt x="2338" y="2519"/>
                </a:lnTo>
                <a:lnTo>
                  <a:pt x="2338" y="2517"/>
                </a:lnTo>
                <a:lnTo>
                  <a:pt x="2339" y="2516"/>
                </a:lnTo>
                <a:lnTo>
                  <a:pt x="2340" y="2515"/>
                </a:lnTo>
                <a:lnTo>
                  <a:pt x="2344" y="2513"/>
                </a:lnTo>
                <a:lnTo>
                  <a:pt x="2348" y="2510"/>
                </a:lnTo>
                <a:lnTo>
                  <a:pt x="2349" y="2509"/>
                </a:lnTo>
                <a:lnTo>
                  <a:pt x="2350" y="2508"/>
                </a:lnTo>
                <a:lnTo>
                  <a:pt x="2349" y="2505"/>
                </a:lnTo>
                <a:lnTo>
                  <a:pt x="2347" y="2500"/>
                </a:lnTo>
                <a:lnTo>
                  <a:pt x="2345" y="2493"/>
                </a:lnTo>
                <a:lnTo>
                  <a:pt x="2344" y="2489"/>
                </a:lnTo>
                <a:lnTo>
                  <a:pt x="2344" y="2486"/>
                </a:lnTo>
                <a:lnTo>
                  <a:pt x="2350" y="2483"/>
                </a:lnTo>
                <a:lnTo>
                  <a:pt x="2349" y="2473"/>
                </a:lnTo>
                <a:lnTo>
                  <a:pt x="2349" y="2468"/>
                </a:lnTo>
                <a:lnTo>
                  <a:pt x="2350" y="2463"/>
                </a:lnTo>
                <a:lnTo>
                  <a:pt x="2353" y="2463"/>
                </a:lnTo>
                <a:lnTo>
                  <a:pt x="2352" y="2452"/>
                </a:lnTo>
                <a:lnTo>
                  <a:pt x="2351" y="2440"/>
                </a:lnTo>
                <a:lnTo>
                  <a:pt x="2350" y="2430"/>
                </a:lnTo>
                <a:lnTo>
                  <a:pt x="2350" y="2421"/>
                </a:lnTo>
                <a:lnTo>
                  <a:pt x="2347" y="2420"/>
                </a:lnTo>
                <a:lnTo>
                  <a:pt x="2345" y="2420"/>
                </a:lnTo>
                <a:lnTo>
                  <a:pt x="2344" y="2420"/>
                </a:lnTo>
                <a:lnTo>
                  <a:pt x="2344" y="2419"/>
                </a:lnTo>
                <a:lnTo>
                  <a:pt x="2344" y="2416"/>
                </a:lnTo>
                <a:lnTo>
                  <a:pt x="2350" y="2416"/>
                </a:lnTo>
                <a:lnTo>
                  <a:pt x="2350" y="2412"/>
                </a:lnTo>
                <a:lnTo>
                  <a:pt x="2350" y="2409"/>
                </a:lnTo>
                <a:lnTo>
                  <a:pt x="2350" y="2405"/>
                </a:lnTo>
                <a:lnTo>
                  <a:pt x="2351" y="2403"/>
                </a:lnTo>
                <a:lnTo>
                  <a:pt x="2352" y="2400"/>
                </a:lnTo>
                <a:lnTo>
                  <a:pt x="2354" y="2397"/>
                </a:lnTo>
                <a:lnTo>
                  <a:pt x="2358" y="2393"/>
                </a:lnTo>
                <a:lnTo>
                  <a:pt x="2358" y="2392"/>
                </a:lnTo>
                <a:lnTo>
                  <a:pt x="2357" y="2390"/>
                </a:lnTo>
                <a:lnTo>
                  <a:pt x="2355" y="2388"/>
                </a:lnTo>
                <a:lnTo>
                  <a:pt x="2355" y="2386"/>
                </a:lnTo>
                <a:lnTo>
                  <a:pt x="2355" y="2385"/>
                </a:lnTo>
                <a:lnTo>
                  <a:pt x="2363" y="2388"/>
                </a:lnTo>
                <a:lnTo>
                  <a:pt x="2369" y="2393"/>
                </a:lnTo>
                <a:lnTo>
                  <a:pt x="2372" y="2387"/>
                </a:lnTo>
                <a:lnTo>
                  <a:pt x="2374" y="2381"/>
                </a:lnTo>
                <a:lnTo>
                  <a:pt x="2378" y="2368"/>
                </a:lnTo>
                <a:lnTo>
                  <a:pt x="2380" y="2362"/>
                </a:lnTo>
                <a:lnTo>
                  <a:pt x="2383" y="2356"/>
                </a:lnTo>
                <a:lnTo>
                  <a:pt x="2386" y="2350"/>
                </a:lnTo>
                <a:lnTo>
                  <a:pt x="2389" y="2345"/>
                </a:lnTo>
                <a:lnTo>
                  <a:pt x="2390" y="2344"/>
                </a:lnTo>
                <a:lnTo>
                  <a:pt x="2392" y="2342"/>
                </a:lnTo>
                <a:lnTo>
                  <a:pt x="2395" y="2339"/>
                </a:lnTo>
                <a:lnTo>
                  <a:pt x="2403" y="2334"/>
                </a:lnTo>
                <a:lnTo>
                  <a:pt x="2411" y="2329"/>
                </a:lnTo>
                <a:lnTo>
                  <a:pt x="2414" y="2326"/>
                </a:lnTo>
                <a:lnTo>
                  <a:pt x="2417" y="2323"/>
                </a:lnTo>
                <a:lnTo>
                  <a:pt x="2421" y="2316"/>
                </a:lnTo>
                <a:lnTo>
                  <a:pt x="2425" y="2308"/>
                </a:lnTo>
                <a:lnTo>
                  <a:pt x="2426" y="2303"/>
                </a:lnTo>
                <a:lnTo>
                  <a:pt x="2428" y="2298"/>
                </a:lnTo>
                <a:lnTo>
                  <a:pt x="2429" y="2293"/>
                </a:lnTo>
                <a:lnTo>
                  <a:pt x="2430" y="2287"/>
                </a:lnTo>
                <a:lnTo>
                  <a:pt x="2432" y="2276"/>
                </a:lnTo>
                <a:lnTo>
                  <a:pt x="2432" y="2271"/>
                </a:lnTo>
                <a:lnTo>
                  <a:pt x="2432" y="2265"/>
                </a:lnTo>
                <a:lnTo>
                  <a:pt x="2432" y="2259"/>
                </a:lnTo>
                <a:lnTo>
                  <a:pt x="2431" y="2254"/>
                </a:lnTo>
                <a:lnTo>
                  <a:pt x="2430" y="2249"/>
                </a:lnTo>
                <a:lnTo>
                  <a:pt x="2428" y="2244"/>
                </a:lnTo>
                <a:lnTo>
                  <a:pt x="2427" y="2242"/>
                </a:lnTo>
                <a:lnTo>
                  <a:pt x="2424" y="2241"/>
                </a:lnTo>
                <a:lnTo>
                  <a:pt x="2422" y="2240"/>
                </a:lnTo>
                <a:lnTo>
                  <a:pt x="2420" y="2238"/>
                </a:lnTo>
                <a:lnTo>
                  <a:pt x="2417" y="2233"/>
                </a:lnTo>
                <a:lnTo>
                  <a:pt x="2415" y="2227"/>
                </a:lnTo>
                <a:lnTo>
                  <a:pt x="2412" y="2216"/>
                </a:lnTo>
                <a:lnTo>
                  <a:pt x="2403" y="2218"/>
                </a:lnTo>
                <a:lnTo>
                  <a:pt x="2399" y="2218"/>
                </a:lnTo>
                <a:lnTo>
                  <a:pt x="2398" y="2219"/>
                </a:lnTo>
                <a:lnTo>
                  <a:pt x="2398" y="2210"/>
                </a:lnTo>
                <a:lnTo>
                  <a:pt x="2395" y="2210"/>
                </a:lnTo>
                <a:lnTo>
                  <a:pt x="2393" y="2210"/>
                </a:lnTo>
                <a:lnTo>
                  <a:pt x="2390" y="2212"/>
                </a:lnTo>
                <a:lnTo>
                  <a:pt x="2387" y="2214"/>
                </a:lnTo>
                <a:lnTo>
                  <a:pt x="2385" y="2214"/>
                </a:lnTo>
                <a:lnTo>
                  <a:pt x="2383" y="2213"/>
                </a:lnTo>
                <a:lnTo>
                  <a:pt x="2376" y="2201"/>
                </a:lnTo>
                <a:lnTo>
                  <a:pt x="2371" y="2193"/>
                </a:lnTo>
                <a:lnTo>
                  <a:pt x="2367" y="2188"/>
                </a:lnTo>
                <a:lnTo>
                  <a:pt x="2360" y="2183"/>
                </a:lnTo>
                <a:lnTo>
                  <a:pt x="2350" y="2177"/>
                </a:lnTo>
                <a:lnTo>
                  <a:pt x="2340" y="2171"/>
                </a:lnTo>
                <a:lnTo>
                  <a:pt x="2333" y="2168"/>
                </a:lnTo>
                <a:lnTo>
                  <a:pt x="2330" y="2168"/>
                </a:lnTo>
                <a:lnTo>
                  <a:pt x="2327" y="2168"/>
                </a:lnTo>
                <a:lnTo>
                  <a:pt x="2320" y="2169"/>
                </a:lnTo>
                <a:lnTo>
                  <a:pt x="2313" y="2170"/>
                </a:lnTo>
                <a:lnTo>
                  <a:pt x="2309" y="2169"/>
                </a:lnTo>
                <a:lnTo>
                  <a:pt x="2305" y="2168"/>
                </a:lnTo>
                <a:lnTo>
                  <a:pt x="2302" y="2162"/>
                </a:lnTo>
                <a:lnTo>
                  <a:pt x="2298" y="2162"/>
                </a:lnTo>
                <a:lnTo>
                  <a:pt x="2295" y="2164"/>
                </a:lnTo>
                <a:lnTo>
                  <a:pt x="2293" y="2165"/>
                </a:lnTo>
                <a:lnTo>
                  <a:pt x="2292" y="2165"/>
                </a:lnTo>
                <a:lnTo>
                  <a:pt x="2291" y="2165"/>
                </a:lnTo>
                <a:lnTo>
                  <a:pt x="2289" y="2164"/>
                </a:lnTo>
                <a:lnTo>
                  <a:pt x="2287" y="2162"/>
                </a:lnTo>
                <a:lnTo>
                  <a:pt x="2285" y="2160"/>
                </a:lnTo>
                <a:lnTo>
                  <a:pt x="2283" y="2158"/>
                </a:lnTo>
                <a:lnTo>
                  <a:pt x="2280" y="2157"/>
                </a:lnTo>
                <a:lnTo>
                  <a:pt x="2277" y="2156"/>
                </a:lnTo>
                <a:lnTo>
                  <a:pt x="2273" y="2156"/>
                </a:lnTo>
                <a:lnTo>
                  <a:pt x="2268" y="2157"/>
                </a:lnTo>
                <a:lnTo>
                  <a:pt x="2267" y="2158"/>
                </a:lnTo>
                <a:lnTo>
                  <a:pt x="2267" y="2162"/>
                </a:lnTo>
                <a:lnTo>
                  <a:pt x="2265" y="2168"/>
                </a:lnTo>
                <a:lnTo>
                  <a:pt x="2261" y="2168"/>
                </a:lnTo>
                <a:lnTo>
                  <a:pt x="2257" y="2168"/>
                </a:lnTo>
                <a:lnTo>
                  <a:pt x="2256" y="2165"/>
                </a:lnTo>
                <a:lnTo>
                  <a:pt x="2256" y="2163"/>
                </a:lnTo>
                <a:lnTo>
                  <a:pt x="2256" y="2161"/>
                </a:lnTo>
                <a:lnTo>
                  <a:pt x="2256" y="2160"/>
                </a:lnTo>
                <a:lnTo>
                  <a:pt x="2255" y="2160"/>
                </a:lnTo>
                <a:lnTo>
                  <a:pt x="2251" y="2157"/>
                </a:lnTo>
                <a:lnTo>
                  <a:pt x="2252" y="2154"/>
                </a:lnTo>
                <a:lnTo>
                  <a:pt x="2254" y="2152"/>
                </a:lnTo>
                <a:lnTo>
                  <a:pt x="2255" y="2149"/>
                </a:lnTo>
                <a:lnTo>
                  <a:pt x="2255" y="2147"/>
                </a:lnTo>
                <a:lnTo>
                  <a:pt x="2254" y="2145"/>
                </a:lnTo>
                <a:lnTo>
                  <a:pt x="2248" y="2145"/>
                </a:lnTo>
                <a:lnTo>
                  <a:pt x="2246" y="2134"/>
                </a:lnTo>
                <a:lnTo>
                  <a:pt x="2241" y="2136"/>
                </a:lnTo>
                <a:lnTo>
                  <a:pt x="2237" y="2137"/>
                </a:lnTo>
                <a:lnTo>
                  <a:pt x="2237" y="2131"/>
                </a:lnTo>
                <a:lnTo>
                  <a:pt x="2229" y="2127"/>
                </a:lnTo>
                <a:lnTo>
                  <a:pt x="2223" y="2124"/>
                </a:lnTo>
                <a:lnTo>
                  <a:pt x="2216" y="2121"/>
                </a:lnTo>
                <a:lnTo>
                  <a:pt x="2209" y="2118"/>
                </a:lnTo>
                <a:lnTo>
                  <a:pt x="2202" y="2117"/>
                </a:lnTo>
                <a:lnTo>
                  <a:pt x="2199" y="2116"/>
                </a:lnTo>
                <a:lnTo>
                  <a:pt x="2195" y="2116"/>
                </a:lnTo>
                <a:lnTo>
                  <a:pt x="2192" y="2116"/>
                </a:lnTo>
                <a:lnTo>
                  <a:pt x="2189" y="2117"/>
                </a:lnTo>
                <a:lnTo>
                  <a:pt x="2187" y="2126"/>
                </a:lnTo>
                <a:lnTo>
                  <a:pt x="2181" y="2126"/>
                </a:lnTo>
                <a:lnTo>
                  <a:pt x="2180" y="2125"/>
                </a:lnTo>
                <a:lnTo>
                  <a:pt x="2179" y="2124"/>
                </a:lnTo>
                <a:lnTo>
                  <a:pt x="2179" y="2122"/>
                </a:lnTo>
                <a:lnTo>
                  <a:pt x="2178" y="2121"/>
                </a:lnTo>
                <a:lnTo>
                  <a:pt x="2179" y="2118"/>
                </a:lnTo>
                <a:lnTo>
                  <a:pt x="2179" y="2115"/>
                </a:lnTo>
                <a:lnTo>
                  <a:pt x="2181" y="2109"/>
                </a:lnTo>
                <a:lnTo>
                  <a:pt x="2181" y="2107"/>
                </a:lnTo>
                <a:lnTo>
                  <a:pt x="2181" y="2106"/>
                </a:lnTo>
                <a:lnTo>
                  <a:pt x="2179" y="2105"/>
                </a:lnTo>
                <a:lnTo>
                  <a:pt x="2177" y="2105"/>
                </a:lnTo>
                <a:lnTo>
                  <a:pt x="2173" y="2106"/>
                </a:lnTo>
                <a:lnTo>
                  <a:pt x="2168" y="2106"/>
                </a:lnTo>
                <a:lnTo>
                  <a:pt x="2166" y="2106"/>
                </a:lnTo>
                <a:lnTo>
                  <a:pt x="2164" y="2106"/>
                </a:lnTo>
                <a:lnTo>
                  <a:pt x="2167" y="2098"/>
                </a:lnTo>
                <a:lnTo>
                  <a:pt x="2164" y="2098"/>
                </a:lnTo>
                <a:lnTo>
                  <a:pt x="2162" y="2098"/>
                </a:lnTo>
                <a:lnTo>
                  <a:pt x="2161" y="2099"/>
                </a:lnTo>
                <a:lnTo>
                  <a:pt x="2159" y="2099"/>
                </a:lnTo>
                <a:lnTo>
                  <a:pt x="2157" y="2101"/>
                </a:lnTo>
                <a:lnTo>
                  <a:pt x="2155" y="2101"/>
                </a:lnTo>
                <a:lnTo>
                  <a:pt x="2153" y="2100"/>
                </a:lnTo>
                <a:lnTo>
                  <a:pt x="2152" y="2100"/>
                </a:lnTo>
                <a:lnTo>
                  <a:pt x="2152" y="2099"/>
                </a:lnTo>
                <a:lnTo>
                  <a:pt x="2151" y="2098"/>
                </a:lnTo>
                <a:lnTo>
                  <a:pt x="2150" y="2097"/>
                </a:lnTo>
                <a:lnTo>
                  <a:pt x="2149" y="2096"/>
                </a:lnTo>
                <a:lnTo>
                  <a:pt x="2148" y="2095"/>
                </a:lnTo>
                <a:lnTo>
                  <a:pt x="2147" y="2095"/>
                </a:lnTo>
                <a:lnTo>
                  <a:pt x="2153" y="2084"/>
                </a:lnTo>
                <a:lnTo>
                  <a:pt x="2154" y="2081"/>
                </a:lnTo>
                <a:lnTo>
                  <a:pt x="2154" y="2079"/>
                </a:lnTo>
                <a:lnTo>
                  <a:pt x="2153" y="2078"/>
                </a:lnTo>
                <a:lnTo>
                  <a:pt x="2150" y="2077"/>
                </a:lnTo>
                <a:lnTo>
                  <a:pt x="2145" y="2075"/>
                </a:lnTo>
                <a:lnTo>
                  <a:pt x="2139" y="2072"/>
                </a:lnTo>
                <a:lnTo>
                  <a:pt x="2145" y="2068"/>
                </a:lnTo>
                <a:lnTo>
                  <a:pt x="2149" y="2066"/>
                </a:lnTo>
                <a:lnTo>
                  <a:pt x="2153" y="2064"/>
                </a:lnTo>
                <a:lnTo>
                  <a:pt x="2152" y="2062"/>
                </a:lnTo>
                <a:lnTo>
                  <a:pt x="2153" y="2060"/>
                </a:lnTo>
                <a:lnTo>
                  <a:pt x="2153" y="2057"/>
                </a:lnTo>
                <a:lnTo>
                  <a:pt x="2153" y="2056"/>
                </a:lnTo>
                <a:lnTo>
                  <a:pt x="2153" y="2055"/>
                </a:lnTo>
                <a:lnTo>
                  <a:pt x="2151" y="2055"/>
                </a:lnTo>
                <a:lnTo>
                  <a:pt x="2147" y="2055"/>
                </a:lnTo>
                <a:lnTo>
                  <a:pt x="2142" y="2055"/>
                </a:lnTo>
                <a:lnTo>
                  <a:pt x="2139" y="2045"/>
                </a:lnTo>
                <a:lnTo>
                  <a:pt x="2138" y="2036"/>
                </a:lnTo>
                <a:lnTo>
                  <a:pt x="2136" y="2026"/>
                </a:lnTo>
                <a:lnTo>
                  <a:pt x="2133" y="2016"/>
                </a:lnTo>
                <a:lnTo>
                  <a:pt x="2131" y="2012"/>
                </a:lnTo>
                <a:lnTo>
                  <a:pt x="2127" y="2005"/>
                </a:lnTo>
                <a:lnTo>
                  <a:pt x="2122" y="2005"/>
                </a:lnTo>
                <a:lnTo>
                  <a:pt x="2122" y="2003"/>
                </a:lnTo>
                <a:lnTo>
                  <a:pt x="2122" y="2000"/>
                </a:lnTo>
                <a:lnTo>
                  <a:pt x="2122" y="1998"/>
                </a:lnTo>
                <a:lnTo>
                  <a:pt x="2122" y="1997"/>
                </a:lnTo>
                <a:lnTo>
                  <a:pt x="2122" y="1996"/>
                </a:lnTo>
                <a:lnTo>
                  <a:pt x="2121" y="1995"/>
                </a:lnTo>
                <a:lnTo>
                  <a:pt x="2119" y="1995"/>
                </a:lnTo>
                <a:lnTo>
                  <a:pt x="2116" y="1993"/>
                </a:lnTo>
                <a:lnTo>
                  <a:pt x="2113" y="1992"/>
                </a:lnTo>
                <a:lnTo>
                  <a:pt x="2111" y="1991"/>
                </a:lnTo>
                <a:lnTo>
                  <a:pt x="2109" y="1989"/>
                </a:lnTo>
                <a:lnTo>
                  <a:pt x="2108" y="1987"/>
                </a:lnTo>
                <a:lnTo>
                  <a:pt x="2107" y="1982"/>
                </a:lnTo>
                <a:lnTo>
                  <a:pt x="2105" y="1977"/>
                </a:lnTo>
                <a:lnTo>
                  <a:pt x="2104" y="1975"/>
                </a:lnTo>
                <a:lnTo>
                  <a:pt x="2102" y="1974"/>
                </a:lnTo>
                <a:lnTo>
                  <a:pt x="2096" y="1971"/>
                </a:lnTo>
                <a:lnTo>
                  <a:pt x="2091" y="1968"/>
                </a:lnTo>
                <a:lnTo>
                  <a:pt x="2088" y="1968"/>
                </a:lnTo>
                <a:lnTo>
                  <a:pt x="2086" y="1967"/>
                </a:lnTo>
                <a:lnTo>
                  <a:pt x="2082" y="1968"/>
                </a:lnTo>
                <a:lnTo>
                  <a:pt x="2078" y="1969"/>
                </a:lnTo>
                <a:lnTo>
                  <a:pt x="2076" y="1969"/>
                </a:lnTo>
                <a:lnTo>
                  <a:pt x="2074" y="1968"/>
                </a:lnTo>
                <a:lnTo>
                  <a:pt x="2074" y="1960"/>
                </a:lnTo>
                <a:lnTo>
                  <a:pt x="2062" y="1959"/>
                </a:lnTo>
                <a:lnTo>
                  <a:pt x="2052" y="1958"/>
                </a:lnTo>
                <a:lnTo>
                  <a:pt x="2041" y="1958"/>
                </a:lnTo>
                <a:lnTo>
                  <a:pt x="2026" y="1957"/>
                </a:lnTo>
                <a:lnTo>
                  <a:pt x="2026" y="1960"/>
                </a:lnTo>
                <a:lnTo>
                  <a:pt x="2026" y="1962"/>
                </a:lnTo>
                <a:lnTo>
                  <a:pt x="2026" y="1963"/>
                </a:lnTo>
                <a:lnTo>
                  <a:pt x="2026" y="1964"/>
                </a:lnTo>
                <a:lnTo>
                  <a:pt x="2025" y="1965"/>
                </a:lnTo>
                <a:lnTo>
                  <a:pt x="2023" y="1965"/>
                </a:lnTo>
                <a:lnTo>
                  <a:pt x="2023" y="1963"/>
                </a:lnTo>
                <a:lnTo>
                  <a:pt x="2022" y="1961"/>
                </a:lnTo>
                <a:lnTo>
                  <a:pt x="2023" y="1956"/>
                </a:lnTo>
                <a:lnTo>
                  <a:pt x="2022" y="1952"/>
                </a:lnTo>
                <a:lnTo>
                  <a:pt x="2022" y="1950"/>
                </a:lnTo>
                <a:lnTo>
                  <a:pt x="2021" y="1949"/>
                </a:lnTo>
                <a:lnTo>
                  <a:pt x="2019" y="1948"/>
                </a:lnTo>
                <a:lnTo>
                  <a:pt x="2017" y="1948"/>
                </a:lnTo>
                <a:lnTo>
                  <a:pt x="2014" y="1949"/>
                </a:lnTo>
                <a:lnTo>
                  <a:pt x="2012" y="1949"/>
                </a:lnTo>
                <a:lnTo>
                  <a:pt x="2009" y="1944"/>
                </a:lnTo>
                <a:lnTo>
                  <a:pt x="2007" y="1940"/>
                </a:lnTo>
                <a:lnTo>
                  <a:pt x="2003" y="1941"/>
                </a:lnTo>
                <a:lnTo>
                  <a:pt x="2001" y="1942"/>
                </a:lnTo>
                <a:lnTo>
                  <a:pt x="1999" y="1943"/>
                </a:lnTo>
                <a:lnTo>
                  <a:pt x="1995" y="1943"/>
                </a:lnTo>
                <a:lnTo>
                  <a:pt x="1996" y="1949"/>
                </a:lnTo>
                <a:lnTo>
                  <a:pt x="1995" y="1954"/>
                </a:lnTo>
                <a:lnTo>
                  <a:pt x="1994" y="1954"/>
                </a:lnTo>
                <a:lnTo>
                  <a:pt x="1992" y="1953"/>
                </a:lnTo>
                <a:lnTo>
                  <a:pt x="1990" y="1953"/>
                </a:lnTo>
                <a:lnTo>
                  <a:pt x="1988" y="1953"/>
                </a:lnTo>
                <a:lnTo>
                  <a:pt x="1987" y="1954"/>
                </a:lnTo>
                <a:lnTo>
                  <a:pt x="1990" y="1946"/>
                </a:lnTo>
                <a:lnTo>
                  <a:pt x="1992" y="1940"/>
                </a:lnTo>
                <a:lnTo>
                  <a:pt x="1993" y="1933"/>
                </a:lnTo>
                <a:lnTo>
                  <a:pt x="1995" y="1923"/>
                </a:lnTo>
                <a:lnTo>
                  <a:pt x="1994" y="1923"/>
                </a:lnTo>
                <a:lnTo>
                  <a:pt x="1993" y="1923"/>
                </a:lnTo>
                <a:lnTo>
                  <a:pt x="1991" y="1923"/>
                </a:lnTo>
                <a:lnTo>
                  <a:pt x="1989" y="1924"/>
                </a:lnTo>
                <a:lnTo>
                  <a:pt x="1987" y="1923"/>
                </a:lnTo>
                <a:lnTo>
                  <a:pt x="1987" y="1918"/>
                </a:lnTo>
                <a:lnTo>
                  <a:pt x="1983" y="1916"/>
                </a:lnTo>
                <a:lnTo>
                  <a:pt x="1980" y="1916"/>
                </a:lnTo>
                <a:lnTo>
                  <a:pt x="1979" y="1915"/>
                </a:lnTo>
                <a:lnTo>
                  <a:pt x="1978" y="1915"/>
                </a:lnTo>
                <a:lnTo>
                  <a:pt x="1977" y="1913"/>
                </a:lnTo>
                <a:lnTo>
                  <a:pt x="1976" y="1910"/>
                </a:lnTo>
                <a:lnTo>
                  <a:pt x="1974" y="1908"/>
                </a:lnTo>
                <a:lnTo>
                  <a:pt x="1973" y="1906"/>
                </a:lnTo>
                <a:lnTo>
                  <a:pt x="1972" y="1906"/>
                </a:lnTo>
                <a:lnTo>
                  <a:pt x="1970" y="1906"/>
                </a:lnTo>
                <a:lnTo>
                  <a:pt x="1965" y="1904"/>
                </a:lnTo>
                <a:lnTo>
                  <a:pt x="1960" y="1904"/>
                </a:lnTo>
                <a:lnTo>
                  <a:pt x="1956" y="1904"/>
                </a:lnTo>
                <a:lnTo>
                  <a:pt x="1951" y="1904"/>
                </a:lnTo>
                <a:lnTo>
                  <a:pt x="1942" y="1905"/>
                </a:lnTo>
                <a:lnTo>
                  <a:pt x="1933" y="1906"/>
                </a:lnTo>
                <a:lnTo>
                  <a:pt x="1925" y="1909"/>
                </a:lnTo>
                <a:lnTo>
                  <a:pt x="1926" y="1908"/>
                </a:lnTo>
                <a:lnTo>
                  <a:pt x="1927" y="1906"/>
                </a:lnTo>
                <a:lnTo>
                  <a:pt x="1928" y="1901"/>
                </a:lnTo>
                <a:lnTo>
                  <a:pt x="1938" y="1901"/>
                </a:lnTo>
                <a:lnTo>
                  <a:pt x="1943" y="1901"/>
                </a:lnTo>
                <a:lnTo>
                  <a:pt x="1947" y="1901"/>
                </a:lnTo>
                <a:lnTo>
                  <a:pt x="1948" y="1896"/>
                </a:lnTo>
                <a:lnTo>
                  <a:pt x="1948" y="1892"/>
                </a:lnTo>
                <a:lnTo>
                  <a:pt x="1949" y="1888"/>
                </a:lnTo>
                <a:lnTo>
                  <a:pt x="1950" y="1884"/>
                </a:lnTo>
                <a:lnTo>
                  <a:pt x="1953" y="1884"/>
                </a:lnTo>
                <a:lnTo>
                  <a:pt x="1954" y="1883"/>
                </a:lnTo>
                <a:lnTo>
                  <a:pt x="1953" y="1883"/>
                </a:lnTo>
                <a:lnTo>
                  <a:pt x="1952" y="1881"/>
                </a:lnTo>
                <a:lnTo>
                  <a:pt x="1947" y="1878"/>
                </a:lnTo>
                <a:lnTo>
                  <a:pt x="1945" y="1878"/>
                </a:lnTo>
                <a:lnTo>
                  <a:pt x="1944" y="1878"/>
                </a:lnTo>
                <a:lnTo>
                  <a:pt x="1942" y="1880"/>
                </a:lnTo>
                <a:lnTo>
                  <a:pt x="1940" y="1881"/>
                </a:lnTo>
                <a:lnTo>
                  <a:pt x="1939" y="1881"/>
                </a:lnTo>
                <a:lnTo>
                  <a:pt x="1936" y="1881"/>
                </a:lnTo>
                <a:lnTo>
                  <a:pt x="1936" y="1875"/>
                </a:lnTo>
                <a:lnTo>
                  <a:pt x="1934" y="1875"/>
                </a:lnTo>
                <a:lnTo>
                  <a:pt x="1932" y="1875"/>
                </a:lnTo>
                <a:lnTo>
                  <a:pt x="1931" y="1876"/>
                </a:lnTo>
                <a:lnTo>
                  <a:pt x="1931" y="1877"/>
                </a:lnTo>
                <a:lnTo>
                  <a:pt x="1929" y="1878"/>
                </a:lnTo>
                <a:lnTo>
                  <a:pt x="1927" y="1879"/>
                </a:lnTo>
                <a:lnTo>
                  <a:pt x="1925" y="1878"/>
                </a:lnTo>
                <a:lnTo>
                  <a:pt x="1925" y="1873"/>
                </a:lnTo>
                <a:lnTo>
                  <a:pt x="1923" y="1873"/>
                </a:lnTo>
                <a:lnTo>
                  <a:pt x="1922" y="1873"/>
                </a:lnTo>
                <a:lnTo>
                  <a:pt x="1921" y="1872"/>
                </a:lnTo>
                <a:lnTo>
                  <a:pt x="1921" y="1870"/>
                </a:lnTo>
                <a:lnTo>
                  <a:pt x="1919" y="1864"/>
                </a:lnTo>
                <a:lnTo>
                  <a:pt x="1926" y="1861"/>
                </a:lnTo>
                <a:lnTo>
                  <a:pt x="1931" y="1858"/>
                </a:lnTo>
                <a:lnTo>
                  <a:pt x="1900" y="1858"/>
                </a:lnTo>
                <a:lnTo>
                  <a:pt x="1903" y="1861"/>
                </a:lnTo>
                <a:lnTo>
                  <a:pt x="1905" y="1863"/>
                </a:lnTo>
                <a:lnTo>
                  <a:pt x="1905" y="1864"/>
                </a:lnTo>
                <a:lnTo>
                  <a:pt x="1902" y="1864"/>
                </a:lnTo>
                <a:lnTo>
                  <a:pt x="1898" y="1862"/>
                </a:lnTo>
                <a:lnTo>
                  <a:pt x="1896" y="1861"/>
                </a:lnTo>
                <a:lnTo>
                  <a:pt x="1894" y="1861"/>
                </a:lnTo>
                <a:lnTo>
                  <a:pt x="1891" y="1866"/>
                </a:lnTo>
                <a:lnTo>
                  <a:pt x="1888" y="1870"/>
                </a:lnTo>
                <a:lnTo>
                  <a:pt x="1884" y="1870"/>
                </a:lnTo>
                <a:lnTo>
                  <a:pt x="1880" y="1870"/>
                </a:lnTo>
                <a:lnTo>
                  <a:pt x="1872" y="1869"/>
                </a:lnTo>
                <a:lnTo>
                  <a:pt x="1857" y="1867"/>
                </a:lnTo>
                <a:lnTo>
                  <a:pt x="1857" y="1861"/>
                </a:lnTo>
                <a:lnTo>
                  <a:pt x="1852" y="1861"/>
                </a:lnTo>
                <a:lnTo>
                  <a:pt x="1847" y="1861"/>
                </a:lnTo>
                <a:lnTo>
                  <a:pt x="1842" y="1862"/>
                </a:lnTo>
                <a:lnTo>
                  <a:pt x="1837" y="1864"/>
                </a:lnTo>
                <a:lnTo>
                  <a:pt x="1827" y="1867"/>
                </a:lnTo>
                <a:lnTo>
                  <a:pt x="1818" y="1870"/>
                </a:lnTo>
                <a:lnTo>
                  <a:pt x="1816" y="1862"/>
                </a:lnTo>
                <a:lnTo>
                  <a:pt x="1815" y="1858"/>
                </a:lnTo>
                <a:lnTo>
                  <a:pt x="1813" y="1854"/>
                </a:lnTo>
                <a:lnTo>
                  <a:pt x="1811" y="1851"/>
                </a:lnTo>
                <a:lnTo>
                  <a:pt x="1808" y="1848"/>
                </a:lnTo>
                <a:lnTo>
                  <a:pt x="1804" y="1846"/>
                </a:lnTo>
                <a:lnTo>
                  <a:pt x="1798" y="1844"/>
                </a:lnTo>
                <a:lnTo>
                  <a:pt x="1796" y="1844"/>
                </a:lnTo>
                <a:lnTo>
                  <a:pt x="1793" y="1845"/>
                </a:lnTo>
                <a:lnTo>
                  <a:pt x="1789" y="1845"/>
                </a:lnTo>
                <a:lnTo>
                  <a:pt x="1787" y="1844"/>
                </a:lnTo>
                <a:lnTo>
                  <a:pt x="1787" y="1840"/>
                </a:lnTo>
                <a:lnTo>
                  <a:pt x="1787" y="1836"/>
                </a:lnTo>
                <a:lnTo>
                  <a:pt x="1783" y="1835"/>
                </a:lnTo>
                <a:lnTo>
                  <a:pt x="1780" y="1834"/>
                </a:lnTo>
                <a:lnTo>
                  <a:pt x="1779" y="1833"/>
                </a:lnTo>
                <a:lnTo>
                  <a:pt x="1779" y="1835"/>
                </a:lnTo>
                <a:lnTo>
                  <a:pt x="1779" y="1837"/>
                </a:lnTo>
                <a:lnTo>
                  <a:pt x="1779" y="1842"/>
                </a:lnTo>
                <a:lnTo>
                  <a:pt x="1781" y="1842"/>
                </a:lnTo>
                <a:lnTo>
                  <a:pt x="1782" y="1843"/>
                </a:lnTo>
                <a:lnTo>
                  <a:pt x="1783" y="1844"/>
                </a:lnTo>
                <a:lnTo>
                  <a:pt x="1784" y="1845"/>
                </a:lnTo>
                <a:lnTo>
                  <a:pt x="1785" y="1848"/>
                </a:lnTo>
                <a:lnTo>
                  <a:pt x="1786" y="1849"/>
                </a:lnTo>
                <a:lnTo>
                  <a:pt x="1787" y="1850"/>
                </a:lnTo>
                <a:lnTo>
                  <a:pt x="1779" y="1852"/>
                </a:lnTo>
                <a:lnTo>
                  <a:pt x="1773" y="1853"/>
                </a:lnTo>
                <a:lnTo>
                  <a:pt x="1766" y="1854"/>
                </a:lnTo>
                <a:lnTo>
                  <a:pt x="1759" y="1856"/>
                </a:lnTo>
                <a:lnTo>
                  <a:pt x="1759" y="1860"/>
                </a:lnTo>
                <a:lnTo>
                  <a:pt x="1759" y="1864"/>
                </a:lnTo>
                <a:lnTo>
                  <a:pt x="1758" y="1868"/>
                </a:lnTo>
                <a:lnTo>
                  <a:pt x="1759" y="1873"/>
                </a:lnTo>
                <a:lnTo>
                  <a:pt x="1762" y="1876"/>
                </a:lnTo>
                <a:lnTo>
                  <a:pt x="1768" y="1885"/>
                </a:lnTo>
                <a:lnTo>
                  <a:pt x="1770" y="1889"/>
                </a:lnTo>
                <a:lnTo>
                  <a:pt x="1771" y="1891"/>
                </a:lnTo>
                <a:lnTo>
                  <a:pt x="1771" y="1893"/>
                </a:lnTo>
                <a:lnTo>
                  <a:pt x="1770" y="1895"/>
                </a:lnTo>
                <a:lnTo>
                  <a:pt x="1769" y="1896"/>
                </a:lnTo>
                <a:lnTo>
                  <a:pt x="1767" y="1897"/>
                </a:lnTo>
                <a:lnTo>
                  <a:pt x="1765" y="1898"/>
                </a:lnTo>
                <a:lnTo>
                  <a:pt x="1761" y="1898"/>
                </a:lnTo>
                <a:lnTo>
                  <a:pt x="1759" y="1898"/>
                </a:lnTo>
                <a:lnTo>
                  <a:pt x="1756" y="1898"/>
                </a:lnTo>
                <a:lnTo>
                  <a:pt x="1755" y="1897"/>
                </a:lnTo>
                <a:lnTo>
                  <a:pt x="1752" y="1895"/>
                </a:lnTo>
                <a:lnTo>
                  <a:pt x="1751" y="1893"/>
                </a:lnTo>
                <a:lnTo>
                  <a:pt x="1750" y="1891"/>
                </a:lnTo>
                <a:lnTo>
                  <a:pt x="1750" y="1889"/>
                </a:lnTo>
                <a:lnTo>
                  <a:pt x="1749" y="1887"/>
                </a:lnTo>
                <a:lnTo>
                  <a:pt x="1749" y="1883"/>
                </a:lnTo>
                <a:lnTo>
                  <a:pt x="1749" y="1878"/>
                </a:lnTo>
                <a:lnTo>
                  <a:pt x="1748" y="1873"/>
                </a:lnTo>
                <a:lnTo>
                  <a:pt x="1753" y="1872"/>
                </a:lnTo>
                <a:lnTo>
                  <a:pt x="1755" y="1871"/>
                </a:lnTo>
                <a:lnTo>
                  <a:pt x="1756" y="1871"/>
                </a:lnTo>
                <a:lnTo>
                  <a:pt x="1756" y="1870"/>
                </a:lnTo>
                <a:lnTo>
                  <a:pt x="1756" y="1867"/>
                </a:lnTo>
                <a:lnTo>
                  <a:pt x="1756" y="1865"/>
                </a:lnTo>
                <a:lnTo>
                  <a:pt x="1756" y="1863"/>
                </a:lnTo>
                <a:lnTo>
                  <a:pt x="1756" y="1861"/>
                </a:lnTo>
                <a:lnTo>
                  <a:pt x="1751" y="1861"/>
                </a:lnTo>
                <a:lnTo>
                  <a:pt x="1753" y="1856"/>
                </a:lnTo>
                <a:lnTo>
                  <a:pt x="1749" y="1854"/>
                </a:lnTo>
                <a:lnTo>
                  <a:pt x="1745" y="1853"/>
                </a:lnTo>
                <a:lnTo>
                  <a:pt x="1745" y="1850"/>
                </a:lnTo>
                <a:lnTo>
                  <a:pt x="1753" y="1844"/>
                </a:lnTo>
                <a:lnTo>
                  <a:pt x="1757" y="1842"/>
                </a:lnTo>
                <a:lnTo>
                  <a:pt x="1762" y="1839"/>
                </a:lnTo>
                <a:lnTo>
                  <a:pt x="1759" y="1834"/>
                </a:lnTo>
                <a:lnTo>
                  <a:pt x="1756" y="1828"/>
                </a:lnTo>
                <a:lnTo>
                  <a:pt x="1750" y="1829"/>
                </a:lnTo>
                <a:lnTo>
                  <a:pt x="1748" y="1829"/>
                </a:lnTo>
                <a:lnTo>
                  <a:pt x="1745" y="1830"/>
                </a:lnTo>
                <a:lnTo>
                  <a:pt x="1745" y="1836"/>
                </a:lnTo>
                <a:lnTo>
                  <a:pt x="1741" y="1839"/>
                </a:lnTo>
                <a:lnTo>
                  <a:pt x="1734" y="1845"/>
                </a:lnTo>
                <a:lnTo>
                  <a:pt x="1722" y="1853"/>
                </a:lnTo>
                <a:lnTo>
                  <a:pt x="1721" y="1853"/>
                </a:lnTo>
                <a:lnTo>
                  <a:pt x="1720" y="1852"/>
                </a:lnTo>
                <a:lnTo>
                  <a:pt x="1717" y="1851"/>
                </a:lnTo>
                <a:lnTo>
                  <a:pt x="1713" y="1850"/>
                </a:lnTo>
                <a:lnTo>
                  <a:pt x="1711" y="1849"/>
                </a:lnTo>
                <a:lnTo>
                  <a:pt x="1708" y="1850"/>
                </a:lnTo>
                <a:lnTo>
                  <a:pt x="1707" y="1851"/>
                </a:lnTo>
                <a:lnTo>
                  <a:pt x="1707" y="1852"/>
                </a:lnTo>
                <a:lnTo>
                  <a:pt x="1706" y="1854"/>
                </a:lnTo>
                <a:lnTo>
                  <a:pt x="1706" y="1858"/>
                </a:lnTo>
                <a:lnTo>
                  <a:pt x="1706" y="1861"/>
                </a:lnTo>
                <a:lnTo>
                  <a:pt x="1704" y="1861"/>
                </a:lnTo>
                <a:lnTo>
                  <a:pt x="1703" y="1860"/>
                </a:lnTo>
                <a:lnTo>
                  <a:pt x="1703" y="1858"/>
                </a:lnTo>
                <a:lnTo>
                  <a:pt x="1698" y="1858"/>
                </a:lnTo>
                <a:lnTo>
                  <a:pt x="1692" y="1858"/>
                </a:lnTo>
                <a:lnTo>
                  <a:pt x="1690" y="1869"/>
                </a:lnTo>
                <a:lnTo>
                  <a:pt x="1689" y="1881"/>
                </a:lnTo>
                <a:lnTo>
                  <a:pt x="1683" y="1881"/>
                </a:lnTo>
                <a:lnTo>
                  <a:pt x="1683" y="1884"/>
                </a:lnTo>
                <a:lnTo>
                  <a:pt x="1683" y="1887"/>
                </a:lnTo>
                <a:lnTo>
                  <a:pt x="1684" y="1890"/>
                </a:lnTo>
                <a:lnTo>
                  <a:pt x="1683" y="1892"/>
                </a:lnTo>
                <a:lnTo>
                  <a:pt x="1679" y="1892"/>
                </a:lnTo>
                <a:lnTo>
                  <a:pt x="1675" y="1892"/>
                </a:lnTo>
                <a:lnTo>
                  <a:pt x="1670" y="1900"/>
                </a:lnTo>
                <a:lnTo>
                  <a:pt x="1666" y="1906"/>
                </a:lnTo>
                <a:lnTo>
                  <a:pt x="1666" y="1909"/>
                </a:lnTo>
                <a:lnTo>
                  <a:pt x="1666" y="1912"/>
                </a:lnTo>
                <a:lnTo>
                  <a:pt x="1667" y="1915"/>
                </a:lnTo>
                <a:lnTo>
                  <a:pt x="1666" y="1918"/>
                </a:lnTo>
                <a:lnTo>
                  <a:pt x="1655" y="1910"/>
                </a:lnTo>
                <a:lnTo>
                  <a:pt x="1648" y="1903"/>
                </a:lnTo>
                <a:lnTo>
                  <a:pt x="1641" y="1897"/>
                </a:lnTo>
                <a:lnTo>
                  <a:pt x="1638" y="1893"/>
                </a:lnTo>
                <a:lnTo>
                  <a:pt x="1635" y="1889"/>
                </a:lnTo>
                <a:lnTo>
                  <a:pt x="1630" y="1881"/>
                </a:lnTo>
                <a:lnTo>
                  <a:pt x="1625" y="1881"/>
                </a:lnTo>
                <a:lnTo>
                  <a:pt x="1620" y="1880"/>
                </a:lnTo>
                <a:lnTo>
                  <a:pt x="1615" y="1878"/>
                </a:lnTo>
                <a:lnTo>
                  <a:pt x="1614" y="1878"/>
                </a:lnTo>
                <a:lnTo>
                  <a:pt x="1613" y="1878"/>
                </a:lnTo>
                <a:lnTo>
                  <a:pt x="1612" y="1882"/>
                </a:lnTo>
                <a:lnTo>
                  <a:pt x="1611" y="1885"/>
                </a:lnTo>
                <a:lnTo>
                  <a:pt x="1610" y="1887"/>
                </a:lnTo>
                <a:lnTo>
                  <a:pt x="1605" y="1888"/>
                </a:lnTo>
                <a:lnTo>
                  <a:pt x="1601" y="1889"/>
                </a:lnTo>
                <a:lnTo>
                  <a:pt x="1594" y="1891"/>
                </a:lnTo>
                <a:lnTo>
                  <a:pt x="1587" y="1892"/>
                </a:lnTo>
                <a:lnTo>
                  <a:pt x="1583" y="1893"/>
                </a:lnTo>
                <a:lnTo>
                  <a:pt x="1579" y="1895"/>
                </a:lnTo>
                <a:lnTo>
                  <a:pt x="1578" y="1893"/>
                </a:lnTo>
                <a:lnTo>
                  <a:pt x="1577" y="1891"/>
                </a:lnTo>
                <a:lnTo>
                  <a:pt x="1576" y="1890"/>
                </a:lnTo>
                <a:lnTo>
                  <a:pt x="1573" y="1889"/>
                </a:lnTo>
                <a:lnTo>
                  <a:pt x="1571" y="1892"/>
                </a:lnTo>
                <a:lnTo>
                  <a:pt x="1569" y="1892"/>
                </a:lnTo>
                <a:lnTo>
                  <a:pt x="1568" y="1893"/>
                </a:lnTo>
                <a:lnTo>
                  <a:pt x="1566" y="1893"/>
                </a:lnTo>
                <a:lnTo>
                  <a:pt x="1565" y="1892"/>
                </a:lnTo>
                <a:lnTo>
                  <a:pt x="1564" y="1891"/>
                </a:lnTo>
                <a:lnTo>
                  <a:pt x="1562" y="1887"/>
                </a:lnTo>
                <a:lnTo>
                  <a:pt x="1558" y="1878"/>
                </a:lnTo>
                <a:lnTo>
                  <a:pt x="1554" y="1867"/>
                </a:lnTo>
                <a:lnTo>
                  <a:pt x="1550" y="1862"/>
                </a:lnTo>
                <a:lnTo>
                  <a:pt x="1545" y="1857"/>
                </a:lnTo>
                <a:lnTo>
                  <a:pt x="1541" y="1852"/>
                </a:lnTo>
                <a:lnTo>
                  <a:pt x="1537" y="1846"/>
                </a:lnTo>
                <a:lnTo>
                  <a:pt x="1534" y="1842"/>
                </a:lnTo>
                <a:lnTo>
                  <a:pt x="1548" y="1754"/>
                </a:lnTo>
                <a:lnTo>
                  <a:pt x="1541" y="1753"/>
                </a:lnTo>
                <a:lnTo>
                  <a:pt x="1534" y="1752"/>
                </a:lnTo>
                <a:lnTo>
                  <a:pt x="1532" y="1749"/>
                </a:lnTo>
                <a:lnTo>
                  <a:pt x="1531" y="1745"/>
                </a:lnTo>
                <a:lnTo>
                  <a:pt x="1528" y="1738"/>
                </a:lnTo>
                <a:lnTo>
                  <a:pt x="1523" y="1736"/>
                </a:lnTo>
                <a:lnTo>
                  <a:pt x="1515" y="1734"/>
                </a:lnTo>
                <a:lnTo>
                  <a:pt x="1508" y="1733"/>
                </a:lnTo>
                <a:lnTo>
                  <a:pt x="1503" y="1732"/>
                </a:lnTo>
                <a:lnTo>
                  <a:pt x="1500" y="1732"/>
                </a:lnTo>
                <a:lnTo>
                  <a:pt x="1497" y="1733"/>
                </a:lnTo>
                <a:lnTo>
                  <a:pt x="1491" y="1736"/>
                </a:lnTo>
                <a:lnTo>
                  <a:pt x="1485" y="1739"/>
                </a:lnTo>
                <a:lnTo>
                  <a:pt x="1482" y="1740"/>
                </a:lnTo>
                <a:lnTo>
                  <a:pt x="1481" y="1740"/>
                </a:lnTo>
                <a:lnTo>
                  <a:pt x="1473" y="1741"/>
                </a:lnTo>
                <a:lnTo>
                  <a:pt x="1466" y="1741"/>
                </a:lnTo>
                <a:lnTo>
                  <a:pt x="1451" y="1740"/>
                </a:lnTo>
                <a:lnTo>
                  <a:pt x="1444" y="1740"/>
                </a:lnTo>
                <a:lnTo>
                  <a:pt x="1448" y="1732"/>
                </a:lnTo>
                <a:lnTo>
                  <a:pt x="1452" y="1720"/>
                </a:lnTo>
                <a:lnTo>
                  <a:pt x="1456" y="1707"/>
                </a:lnTo>
                <a:lnTo>
                  <a:pt x="1457" y="1701"/>
                </a:lnTo>
                <a:lnTo>
                  <a:pt x="1458" y="1695"/>
                </a:lnTo>
                <a:lnTo>
                  <a:pt x="1459" y="1689"/>
                </a:lnTo>
                <a:lnTo>
                  <a:pt x="1458" y="1684"/>
                </a:lnTo>
                <a:lnTo>
                  <a:pt x="1457" y="1683"/>
                </a:lnTo>
                <a:lnTo>
                  <a:pt x="1455" y="1681"/>
                </a:lnTo>
                <a:lnTo>
                  <a:pt x="1454" y="1679"/>
                </a:lnTo>
                <a:lnTo>
                  <a:pt x="1452" y="1676"/>
                </a:lnTo>
                <a:lnTo>
                  <a:pt x="1453" y="1676"/>
                </a:lnTo>
                <a:lnTo>
                  <a:pt x="1454" y="1675"/>
                </a:lnTo>
                <a:lnTo>
                  <a:pt x="1456" y="1673"/>
                </a:lnTo>
                <a:lnTo>
                  <a:pt x="1458" y="1670"/>
                </a:lnTo>
                <a:lnTo>
                  <a:pt x="1458" y="1674"/>
                </a:lnTo>
                <a:lnTo>
                  <a:pt x="1458" y="1678"/>
                </a:lnTo>
                <a:lnTo>
                  <a:pt x="1464" y="1680"/>
                </a:lnTo>
                <a:lnTo>
                  <a:pt x="1467" y="1680"/>
                </a:lnTo>
                <a:lnTo>
                  <a:pt x="1468" y="1680"/>
                </a:lnTo>
                <a:lnTo>
                  <a:pt x="1467" y="1678"/>
                </a:lnTo>
                <a:lnTo>
                  <a:pt x="1466" y="1672"/>
                </a:lnTo>
                <a:lnTo>
                  <a:pt x="1466" y="1667"/>
                </a:lnTo>
                <a:lnTo>
                  <a:pt x="1467" y="1662"/>
                </a:lnTo>
                <a:lnTo>
                  <a:pt x="1469" y="1650"/>
                </a:lnTo>
                <a:lnTo>
                  <a:pt x="1473" y="1631"/>
                </a:lnTo>
                <a:lnTo>
                  <a:pt x="1475" y="1621"/>
                </a:lnTo>
                <a:lnTo>
                  <a:pt x="1476" y="1617"/>
                </a:lnTo>
                <a:lnTo>
                  <a:pt x="1476" y="1613"/>
                </a:lnTo>
                <a:lnTo>
                  <a:pt x="1476" y="1606"/>
                </a:lnTo>
                <a:lnTo>
                  <a:pt x="1476" y="1604"/>
                </a:lnTo>
                <a:lnTo>
                  <a:pt x="1475" y="1602"/>
                </a:lnTo>
                <a:lnTo>
                  <a:pt x="1472" y="1601"/>
                </a:lnTo>
                <a:lnTo>
                  <a:pt x="1469" y="1600"/>
                </a:lnTo>
                <a:lnTo>
                  <a:pt x="1462" y="1600"/>
                </a:lnTo>
                <a:lnTo>
                  <a:pt x="1455" y="1602"/>
                </a:lnTo>
                <a:lnTo>
                  <a:pt x="1447" y="1604"/>
                </a:lnTo>
                <a:lnTo>
                  <a:pt x="1439" y="1608"/>
                </a:lnTo>
                <a:lnTo>
                  <a:pt x="1431" y="1611"/>
                </a:lnTo>
                <a:lnTo>
                  <a:pt x="1419" y="1617"/>
                </a:lnTo>
                <a:lnTo>
                  <a:pt x="1418" y="1620"/>
                </a:lnTo>
                <a:lnTo>
                  <a:pt x="1418" y="1624"/>
                </a:lnTo>
                <a:lnTo>
                  <a:pt x="1418" y="1631"/>
                </a:lnTo>
                <a:lnTo>
                  <a:pt x="1418" y="1634"/>
                </a:lnTo>
                <a:lnTo>
                  <a:pt x="1418" y="1638"/>
                </a:lnTo>
                <a:lnTo>
                  <a:pt x="1417" y="1641"/>
                </a:lnTo>
                <a:lnTo>
                  <a:pt x="1416" y="1645"/>
                </a:lnTo>
                <a:lnTo>
                  <a:pt x="1410" y="1647"/>
                </a:lnTo>
                <a:lnTo>
                  <a:pt x="1410" y="1651"/>
                </a:lnTo>
                <a:lnTo>
                  <a:pt x="1411" y="1655"/>
                </a:lnTo>
                <a:lnTo>
                  <a:pt x="1411" y="1658"/>
                </a:lnTo>
                <a:lnTo>
                  <a:pt x="1411" y="1660"/>
                </a:lnTo>
                <a:lnTo>
                  <a:pt x="1410" y="1662"/>
                </a:lnTo>
                <a:lnTo>
                  <a:pt x="1406" y="1663"/>
                </a:lnTo>
                <a:lnTo>
                  <a:pt x="1403" y="1664"/>
                </a:lnTo>
                <a:lnTo>
                  <a:pt x="1402" y="1664"/>
                </a:lnTo>
                <a:lnTo>
                  <a:pt x="1400" y="1669"/>
                </a:lnTo>
                <a:lnTo>
                  <a:pt x="1399" y="1673"/>
                </a:lnTo>
                <a:lnTo>
                  <a:pt x="1396" y="1673"/>
                </a:lnTo>
                <a:lnTo>
                  <a:pt x="1394" y="1674"/>
                </a:lnTo>
                <a:lnTo>
                  <a:pt x="1393" y="1675"/>
                </a:lnTo>
                <a:lnTo>
                  <a:pt x="1392" y="1676"/>
                </a:lnTo>
                <a:lnTo>
                  <a:pt x="1391" y="1676"/>
                </a:lnTo>
                <a:lnTo>
                  <a:pt x="1391" y="1670"/>
                </a:lnTo>
                <a:lnTo>
                  <a:pt x="1386" y="1670"/>
                </a:lnTo>
                <a:lnTo>
                  <a:pt x="1382" y="1670"/>
                </a:lnTo>
                <a:lnTo>
                  <a:pt x="1379" y="1670"/>
                </a:lnTo>
                <a:lnTo>
                  <a:pt x="1377" y="1670"/>
                </a:lnTo>
                <a:lnTo>
                  <a:pt x="1375" y="1671"/>
                </a:lnTo>
                <a:lnTo>
                  <a:pt x="1374" y="1674"/>
                </a:lnTo>
                <a:lnTo>
                  <a:pt x="1372" y="1677"/>
                </a:lnTo>
                <a:lnTo>
                  <a:pt x="1371" y="1678"/>
                </a:lnTo>
                <a:lnTo>
                  <a:pt x="1367" y="1679"/>
                </a:lnTo>
                <a:lnTo>
                  <a:pt x="1363" y="1680"/>
                </a:lnTo>
                <a:lnTo>
                  <a:pt x="1360" y="1680"/>
                </a:lnTo>
                <a:lnTo>
                  <a:pt x="1358" y="1680"/>
                </a:lnTo>
                <a:lnTo>
                  <a:pt x="1357" y="1681"/>
                </a:lnTo>
                <a:lnTo>
                  <a:pt x="1356" y="1682"/>
                </a:lnTo>
                <a:lnTo>
                  <a:pt x="1356" y="1683"/>
                </a:lnTo>
                <a:lnTo>
                  <a:pt x="1356" y="1686"/>
                </a:lnTo>
                <a:lnTo>
                  <a:pt x="1355" y="1688"/>
                </a:lnTo>
                <a:lnTo>
                  <a:pt x="1355" y="1689"/>
                </a:lnTo>
                <a:lnTo>
                  <a:pt x="1354" y="1690"/>
                </a:lnTo>
                <a:lnTo>
                  <a:pt x="1353" y="1690"/>
                </a:lnTo>
                <a:lnTo>
                  <a:pt x="1350" y="1690"/>
                </a:lnTo>
                <a:lnTo>
                  <a:pt x="1349" y="1690"/>
                </a:lnTo>
                <a:lnTo>
                  <a:pt x="1349" y="1689"/>
                </a:lnTo>
                <a:lnTo>
                  <a:pt x="1351" y="1687"/>
                </a:lnTo>
                <a:lnTo>
                  <a:pt x="1348" y="1687"/>
                </a:lnTo>
                <a:lnTo>
                  <a:pt x="1344" y="1687"/>
                </a:lnTo>
                <a:lnTo>
                  <a:pt x="1341" y="1688"/>
                </a:lnTo>
                <a:lnTo>
                  <a:pt x="1337" y="1690"/>
                </a:lnTo>
                <a:lnTo>
                  <a:pt x="1336" y="1683"/>
                </a:lnTo>
                <a:lnTo>
                  <a:pt x="1335" y="1680"/>
                </a:lnTo>
                <a:lnTo>
                  <a:pt x="1334" y="1678"/>
                </a:lnTo>
                <a:lnTo>
                  <a:pt x="1332" y="1678"/>
                </a:lnTo>
                <a:lnTo>
                  <a:pt x="1330" y="1677"/>
                </a:lnTo>
                <a:lnTo>
                  <a:pt x="1324" y="1677"/>
                </a:lnTo>
                <a:lnTo>
                  <a:pt x="1319" y="1677"/>
                </a:lnTo>
                <a:lnTo>
                  <a:pt x="1317" y="1677"/>
                </a:lnTo>
                <a:lnTo>
                  <a:pt x="1315" y="1676"/>
                </a:lnTo>
                <a:lnTo>
                  <a:pt x="1314" y="1675"/>
                </a:lnTo>
                <a:lnTo>
                  <a:pt x="1313" y="1673"/>
                </a:lnTo>
                <a:lnTo>
                  <a:pt x="1312" y="1669"/>
                </a:lnTo>
                <a:lnTo>
                  <a:pt x="1310" y="1665"/>
                </a:lnTo>
                <a:lnTo>
                  <a:pt x="1309" y="1662"/>
                </a:lnTo>
                <a:lnTo>
                  <a:pt x="1302" y="1650"/>
                </a:lnTo>
                <a:lnTo>
                  <a:pt x="1295" y="1639"/>
                </a:lnTo>
                <a:lnTo>
                  <a:pt x="1289" y="1628"/>
                </a:lnTo>
                <a:lnTo>
                  <a:pt x="1286" y="1621"/>
                </a:lnTo>
                <a:lnTo>
                  <a:pt x="1284" y="1614"/>
                </a:lnTo>
                <a:lnTo>
                  <a:pt x="1281" y="1615"/>
                </a:lnTo>
                <a:lnTo>
                  <a:pt x="1279" y="1616"/>
                </a:lnTo>
                <a:lnTo>
                  <a:pt x="1278" y="1617"/>
                </a:lnTo>
                <a:lnTo>
                  <a:pt x="1279" y="1615"/>
                </a:lnTo>
                <a:lnTo>
                  <a:pt x="1280" y="1613"/>
                </a:lnTo>
                <a:lnTo>
                  <a:pt x="1280" y="1607"/>
                </a:lnTo>
                <a:lnTo>
                  <a:pt x="1280" y="1600"/>
                </a:lnTo>
                <a:lnTo>
                  <a:pt x="1279" y="1598"/>
                </a:lnTo>
                <a:lnTo>
                  <a:pt x="1278" y="1597"/>
                </a:lnTo>
                <a:lnTo>
                  <a:pt x="1284" y="1591"/>
                </a:lnTo>
                <a:lnTo>
                  <a:pt x="1284" y="1588"/>
                </a:lnTo>
                <a:lnTo>
                  <a:pt x="1284" y="1584"/>
                </a:lnTo>
                <a:lnTo>
                  <a:pt x="1282" y="1577"/>
                </a:lnTo>
                <a:lnTo>
                  <a:pt x="1279" y="1571"/>
                </a:lnTo>
                <a:lnTo>
                  <a:pt x="1279" y="1568"/>
                </a:lnTo>
                <a:lnTo>
                  <a:pt x="1278" y="1566"/>
                </a:lnTo>
                <a:lnTo>
                  <a:pt x="1278" y="1561"/>
                </a:lnTo>
                <a:lnTo>
                  <a:pt x="1279" y="1558"/>
                </a:lnTo>
                <a:lnTo>
                  <a:pt x="1280" y="1554"/>
                </a:lnTo>
                <a:lnTo>
                  <a:pt x="1281" y="1552"/>
                </a:lnTo>
                <a:lnTo>
                  <a:pt x="1278" y="1542"/>
                </a:lnTo>
                <a:lnTo>
                  <a:pt x="1276" y="1536"/>
                </a:lnTo>
                <a:lnTo>
                  <a:pt x="1275" y="1534"/>
                </a:lnTo>
                <a:lnTo>
                  <a:pt x="1275" y="1532"/>
                </a:lnTo>
                <a:lnTo>
                  <a:pt x="1276" y="1530"/>
                </a:lnTo>
                <a:lnTo>
                  <a:pt x="1278" y="1528"/>
                </a:lnTo>
                <a:lnTo>
                  <a:pt x="1284" y="1524"/>
                </a:lnTo>
                <a:lnTo>
                  <a:pt x="1289" y="1519"/>
                </a:lnTo>
                <a:lnTo>
                  <a:pt x="1291" y="1517"/>
                </a:lnTo>
                <a:lnTo>
                  <a:pt x="1292" y="1515"/>
                </a:lnTo>
                <a:lnTo>
                  <a:pt x="1292" y="1511"/>
                </a:lnTo>
                <a:lnTo>
                  <a:pt x="1292" y="1507"/>
                </a:lnTo>
                <a:lnTo>
                  <a:pt x="1291" y="1503"/>
                </a:lnTo>
                <a:lnTo>
                  <a:pt x="1289" y="1499"/>
                </a:lnTo>
                <a:lnTo>
                  <a:pt x="1284" y="1491"/>
                </a:lnTo>
                <a:lnTo>
                  <a:pt x="1281" y="1484"/>
                </a:lnTo>
                <a:lnTo>
                  <a:pt x="1282" y="1483"/>
                </a:lnTo>
                <a:lnTo>
                  <a:pt x="1283" y="1481"/>
                </a:lnTo>
                <a:lnTo>
                  <a:pt x="1283" y="1479"/>
                </a:lnTo>
                <a:lnTo>
                  <a:pt x="1283" y="1476"/>
                </a:lnTo>
                <a:lnTo>
                  <a:pt x="1281" y="1467"/>
                </a:lnTo>
                <a:lnTo>
                  <a:pt x="1287" y="1467"/>
                </a:lnTo>
                <a:lnTo>
                  <a:pt x="1287" y="1465"/>
                </a:lnTo>
                <a:lnTo>
                  <a:pt x="1286" y="1462"/>
                </a:lnTo>
                <a:lnTo>
                  <a:pt x="1286" y="1459"/>
                </a:lnTo>
                <a:lnTo>
                  <a:pt x="1286" y="1457"/>
                </a:lnTo>
                <a:lnTo>
                  <a:pt x="1287" y="1456"/>
                </a:lnTo>
                <a:lnTo>
                  <a:pt x="1288" y="1455"/>
                </a:lnTo>
                <a:lnTo>
                  <a:pt x="1290" y="1453"/>
                </a:lnTo>
                <a:lnTo>
                  <a:pt x="1296" y="1452"/>
                </a:lnTo>
                <a:lnTo>
                  <a:pt x="1302" y="1450"/>
                </a:lnTo>
                <a:lnTo>
                  <a:pt x="1304" y="1449"/>
                </a:lnTo>
                <a:lnTo>
                  <a:pt x="1306" y="1448"/>
                </a:lnTo>
                <a:lnTo>
                  <a:pt x="1307" y="1446"/>
                </a:lnTo>
                <a:lnTo>
                  <a:pt x="1307" y="1445"/>
                </a:lnTo>
                <a:lnTo>
                  <a:pt x="1307" y="1442"/>
                </a:lnTo>
                <a:lnTo>
                  <a:pt x="1307" y="1439"/>
                </a:lnTo>
                <a:lnTo>
                  <a:pt x="1308" y="1438"/>
                </a:lnTo>
                <a:lnTo>
                  <a:pt x="1309" y="1436"/>
                </a:lnTo>
                <a:lnTo>
                  <a:pt x="1311" y="1436"/>
                </a:lnTo>
                <a:lnTo>
                  <a:pt x="1313" y="1435"/>
                </a:lnTo>
                <a:lnTo>
                  <a:pt x="1316" y="1435"/>
                </a:lnTo>
                <a:lnTo>
                  <a:pt x="1320" y="1435"/>
                </a:lnTo>
                <a:lnTo>
                  <a:pt x="1322" y="1434"/>
                </a:lnTo>
                <a:lnTo>
                  <a:pt x="1323" y="1434"/>
                </a:lnTo>
                <a:lnTo>
                  <a:pt x="1328" y="1423"/>
                </a:lnTo>
                <a:lnTo>
                  <a:pt x="1332" y="1414"/>
                </a:lnTo>
                <a:lnTo>
                  <a:pt x="1333" y="1414"/>
                </a:lnTo>
                <a:lnTo>
                  <a:pt x="1336" y="1416"/>
                </a:lnTo>
                <a:lnTo>
                  <a:pt x="1339" y="1417"/>
                </a:lnTo>
                <a:lnTo>
                  <a:pt x="1343" y="1417"/>
                </a:lnTo>
                <a:lnTo>
                  <a:pt x="1345" y="1416"/>
                </a:lnTo>
                <a:lnTo>
                  <a:pt x="1348" y="1414"/>
                </a:lnTo>
                <a:lnTo>
                  <a:pt x="1353" y="1409"/>
                </a:lnTo>
                <a:lnTo>
                  <a:pt x="1359" y="1405"/>
                </a:lnTo>
                <a:lnTo>
                  <a:pt x="1361" y="1403"/>
                </a:lnTo>
                <a:lnTo>
                  <a:pt x="1362" y="1403"/>
                </a:lnTo>
                <a:lnTo>
                  <a:pt x="1366" y="1403"/>
                </a:lnTo>
                <a:lnTo>
                  <a:pt x="1371" y="1404"/>
                </a:lnTo>
                <a:lnTo>
                  <a:pt x="1383" y="1407"/>
                </a:lnTo>
                <a:lnTo>
                  <a:pt x="1393" y="1411"/>
                </a:lnTo>
                <a:lnTo>
                  <a:pt x="1397" y="1413"/>
                </a:lnTo>
                <a:lnTo>
                  <a:pt x="1399" y="1414"/>
                </a:lnTo>
                <a:lnTo>
                  <a:pt x="1400" y="1416"/>
                </a:lnTo>
                <a:lnTo>
                  <a:pt x="1400" y="1418"/>
                </a:lnTo>
                <a:lnTo>
                  <a:pt x="1401" y="1421"/>
                </a:lnTo>
                <a:lnTo>
                  <a:pt x="1401" y="1422"/>
                </a:lnTo>
                <a:lnTo>
                  <a:pt x="1402" y="1422"/>
                </a:lnTo>
                <a:lnTo>
                  <a:pt x="1404" y="1423"/>
                </a:lnTo>
                <a:lnTo>
                  <a:pt x="1406" y="1423"/>
                </a:lnTo>
                <a:lnTo>
                  <a:pt x="1409" y="1421"/>
                </a:lnTo>
                <a:lnTo>
                  <a:pt x="1410" y="1421"/>
                </a:lnTo>
                <a:lnTo>
                  <a:pt x="1412" y="1420"/>
                </a:lnTo>
                <a:lnTo>
                  <a:pt x="1414" y="1419"/>
                </a:lnTo>
                <a:lnTo>
                  <a:pt x="1416" y="1420"/>
                </a:lnTo>
                <a:lnTo>
                  <a:pt x="1414" y="1415"/>
                </a:lnTo>
                <a:lnTo>
                  <a:pt x="1413" y="1411"/>
                </a:lnTo>
                <a:lnTo>
                  <a:pt x="1415" y="1410"/>
                </a:lnTo>
                <a:lnTo>
                  <a:pt x="1417" y="1408"/>
                </a:lnTo>
                <a:lnTo>
                  <a:pt x="1420" y="1407"/>
                </a:lnTo>
                <a:lnTo>
                  <a:pt x="1422" y="1406"/>
                </a:lnTo>
                <a:lnTo>
                  <a:pt x="1430" y="1417"/>
                </a:lnTo>
                <a:lnTo>
                  <a:pt x="1433" y="1417"/>
                </a:lnTo>
                <a:lnTo>
                  <a:pt x="1436" y="1417"/>
                </a:lnTo>
                <a:lnTo>
                  <a:pt x="1439" y="1416"/>
                </a:lnTo>
                <a:lnTo>
                  <a:pt x="1440" y="1416"/>
                </a:lnTo>
                <a:lnTo>
                  <a:pt x="1441" y="1417"/>
                </a:lnTo>
                <a:lnTo>
                  <a:pt x="1441" y="1422"/>
                </a:lnTo>
                <a:lnTo>
                  <a:pt x="1443" y="1422"/>
                </a:lnTo>
                <a:lnTo>
                  <a:pt x="1444" y="1422"/>
                </a:lnTo>
                <a:lnTo>
                  <a:pt x="1446" y="1422"/>
                </a:lnTo>
                <a:lnTo>
                  <a:pt x="1447" y="1421"/>
                </a:lnTo>
                <a:lnTo>
                  <a:pt x="1448" y="1420"/>
                </a:lnTo>
                <a:lnTo>
                  <a:pt x="1448" y="1419"/>
                </a:lnTo>
                <a:lnTo>
                  <a:pt x="1448" y="1418"/>
                </a:lnTo>
                <a:lnTo>
                  <a:pt x="1447" y="1417"/>
                </a:lnTo>
                <a:lnTo>
                  <a:pt x="1438" y="1414"/>
                </a:lnTo>
                <a:lnTo>
                  <a:pt x="1438" y="1412"/>
                </a:lnTo>
                <a:lnTo>
                  <a:pt x="1438" y="1411"/>
                </a:lnTo>
                <a:lnTo>
                  <a:pt x="1439" y="1410"/>
                </a:lnTo>
                <a:lnTo>
                  <a:pt x="1440" y="1409"/>
                </a:lnTo>
                <a:lnTo>
                  <a:pt x="1441" y="1408"/>
                </a:lnTo>
                <a:lnTo>
                  <a:pt x="1441" y="1407"/>
                </a:lnTo>
                <a:lnTo>
                  <a:pt x="1442" y="1405"/>
                </a:lnTo>
                <a:lnTo>
                  <a:pt x="1444" y="1403"/>
                </a:lnTo>
                <a:lnTo>
                  <a:pt x="1440" y="1401"/>
                </a:lnTo>
                <a:lnTo>
                  <a:pt x="1436" y="1399"/>
                </a:lnTo>
                <a:lnTo>
                  <a:pt x="1430" y="1397"/>
                </a:lnTo>
                <a:lnTo>
                  <a:pt x="1427" y="1397"/>
                </a:lnTo>
                <a:lnTo>
                  <a:pt x="1424" y="1391"/>
                </a:lnTo>
                <a:lnTo>
                  <a:pt x="1426" y="1391"/>
                </a:lnTo>
                <a:lnTo>
                  <a:pt x="1427" y="1392"/>
                </a:lnTo>
                <a:lnTo>
                  <a:pt x="1430" y="1393"/>
                </a:lnTo>
                <a:lnTo>
                  <a:pt x="1434" y="1395"/>
                </a:lnTo>
                <a:lnTo>
                  <a:pt x="1436" y="1395"/>
                </a:lnTo>
                <a:lnTo>
                  <a:pt x="1438" y="1394"/>
                </a:lnTo>
                <a:lnTo>
                  <a:pt x="1438" y="1389"/>
                </a:lnTo>
                <a:lnTo>
                  <a:pt x="1449" y="1390"/>
                </a:lnTo>
                <a:lnTo>
                  <a:pt x="1461" y="1391"/>
                </a:lnTo>
                <a:lnTo>
                  <a:pt x="1460" y="1391"/>
                </a:lnTo>
                <a:lnTo>
                  <a:pt x="1460" y="1390"/>
                </a:lnTo>
                <a:lnTo>
                  <a:pt x="1460" y="1389"/>
                </a:lnTo>
                <a:lnTo>
                  <a:pt x="1461" y="1388"/>
                </a:lnTo>
                <a:lnTo>
                  <a:pt x="1464" y="1386"/>
                </a:lnTo>
                <a:lnTo>
                  <a:pt x="1465" y="1387"/>
                </a:lnTo>
                <a:lnTo>
                  <a:pt x="1466" y="1389"/>
                </a:lnTo>
                <a:lnTo>
                  <a:pt x="1466" y="1391"/>
                </a:lnTo>
                <a:lnTo>
                  <a:pt x="1467" y="1393"/>
                </a:lnTo>
                <a:lnTo>
                  <a:pt x="1468" y="1393"/>
                </a:lnTo>
                <a:lnTo>
                  <a:pt x="1470" y="1394"/>
                </a:lnTo>
                <a:lnTo>
                  <a:pt x="1472" y="1394"/>
                </a:lnTo>
                <a:lnTo>
                  <a:pt x="1478" y="1386"/>
                </a:lnTo>
                <a:lnTo>
                  <a:pt x="1486" y="1391"/>
                </a:lnTo>
                <a:lnTo>
                  <a:pt x="1487" y="1391"/>
                </a:lnTo>
                <a:lnTo>
                  <a:pt x="1487" y="1390"/>
                </a:lnTo>
                <a:lnTo>
                  <a:pt x="1488" y="1388"/>
                </a:lnTo>
                <a:lnTo>
                  <a:pt x="1490" y="1386"/>
                </a:lnTo>
                <a:lnTo>
                  <a:pt x="1491" y="1386"/>
                </a:lnTo>
                <a:lnTo>
                  <a:pt x="1492" y="1386"/>
                </a:lnTo>
                <a:lnTo>
                  <a:pt x="1493" y="1387"/>
                </a:lnTo>
                <a:lnTo>
                  <a:pt x="1494" y="1388"/>
                </a:lnTo>
                <a:lnTo>
                  <a:pt x="1495" y="1389"/>
                </a:lnTo>
                <a:lnTo>
                  <a:pt x="1495" y="1391"/>
                </a:lnTo>
                <a:lnTo>
                  <a:pt x="1495" y="1394"/>
                </a:lnTo>
                <a:lnTo>
                  <a:pt x="1498" y="1395"/>
                </a:lnTo>
                <a:lnTo>
                  <a:pt x="1501" y="1396"/>
                </a:lnTo>
                <a:lnTo>
                  <a:pt x="1505" y="1396"/>
                </a:lnTo>
                <a:lnTo>
                  <a:pt x="1507" y="1396"/>
                </a:lnTo>
                <a:lnTo>
                  <a:pt x="1509" y="1397"/>
                </a:lnTo>
                <a:lnTo>
                  <a:pt x="1510" y="1398"/>
                </a:lnTo>
                <a:lnTo>
                  <a:pt x="1511" y="1400"/>
                </a:lnTo>
                <a:lnTo>
                  <a:pt x="1511" y="1403"/>
                </a:lnTo>
                <a:lnTo>
                  <a:pt x="1512" y="1406"/>
                </a:lnTo>
                <a:lnTo>
                  <a:pt x="1515" y="1405"/>
                </a:lnTo>
                <a:lnTo>
                  <a:pt x="1518" y="1406"/>
                </a:lnTo>
                <a:lnTo>
                  <a:pt x="1526" y="1408"/>
                </a:lnTo>
                <a:lnTo>
                  <a:pt x="1528" y="1404"/>
                </a:lnTo>
                <a:lnTo>
                  <a:pt x="1531" y="1400"/>
                </a:lnTo>
                <a:lnTo>
                  <a:pt x="1532" y="1400"/>
                </a:lnTo>
                <a:lnTo>
                  <a:pt x="1533" y="1400"/>
                </a:lnTo>
                <a:lnTo>
                  <a:pt x="1535" y="1400"/>
                </a:lnTo>
                <a:lnTo>
                  <a:pt x="1537" y="1400"/>
                </a:lnTo>
                <a:lnTo>
                  <a:pt x="1539" y="1400"/>
                </a:lnTo>
                <a:lnTo>
                  <a:pt x="1540" y="1400"/>
                </a:lnTo>
                <a:lnTo>
                  <a:pt x="1542" y="1407"/>
                </a:lnTo>
                <a:lnTo>
                  <a:pt x="1544" y="1411"/>
                </a:lnTo>
                <a:lnTo>
                  <a:pt x="1545" y="1414"/>
                </a:lnTo>
                <a:lnTo>
                  <a:pt x="1554" y="1417"/>
                </a:lnTo>
                <a:lnTo>
                  <a:pt x="1555" y="1421"/>
                </a:lnTo>
                <a:lnTo>
                  <a:pt x="1555" y="1426"/>
                </a:lnTo>
                <a:lnTo>
                  <a:pt x="1555" y="1431"/>
                </a:lnTo>
                <a:lnTo>
                  <a:pt x="1555" y="1436"/>
                </a:lnTo>
                <a:lnTo>
                  <a:pt x="1554" y="1447"/>
                </a:lnTo>
                <a:lnTo>
                  <a:pt x="1554" y="1456"/>
                </a:lnTo>
                <a:lnTo>
                  <a:pt x="1558" y="1455"/>
                </a:lnTo>
                <a:lnTo>
                  <a:pt x="1560" y="1454"/>
                </a:lnTo>
                <a:lnTo>
                  <a:pt x="1561" y="1453"/>
                </a:lnTo>
                <a:lnTo>
                  <a:pt x="1565" y="1453"/>
                </a:lnTo>
                <a:lnTo>
                  <a:pt x="1564" y="1455"/>
                </a:lnTo>
                <a:lnTo>
                  <a:pt x="1563" y="1457"/>
                </a:lnTo>
                <a:lnTo>
                  <a:pt x="1561" y="1462"/>
                </a:lnTo>
                <a:lnTo>
                  <a:pt x="1559" y="1464"/>
                </a:lnTo>
                <a:lnTo>
                  <a:pt x="1559" y="1467"/>
                </a:lnTo>
                <a:lnTo>
                  <a:pt x="1559" y="1470"/>
                </a:lnTo>
                <a:lnTo>
                  <a:pt x="1559" y="1473"/>
                </a:lnTo>
                <a:lnTo>
                  <a:pt x="1565" y="1476"/>
                </a:lnTo>
                <a:lnTo>
                  <a:pt x="1569" y="1477"/>
                </a:lnTo>
                <a:lnTo>
                  <a:pt x="1571" y="1479"/>
                </a:lnTo>
                <a:lnTo>
                  <a:pt x="1571" y="1480"/>
                </a:lnTo>
                <a:lnTo>
                  <a:pt x="1572" y="1482"/>
                </a:lnTo>
                <a:lnTo>
                  <a:pt x="1572" y="1485"/>
                </a:lnTo>
                <a:lnTo>
                  <a:pt x="1572" y="1489"/>
                </a:lnTo>
                <a:lnTo>
                  <a:pt x="1573" y="1493"/>
                </a:lnTo>
                <a:lnTo>
                  <a:pt x="1575" y="1495"/>
                </a:lnTo>
                <a:lnTo>
                  <a:pt x="1578" y="1497"/>
                </a:lnTo>
                <a:lnTo>
                  <a:pt x="1580" y="1500"/>
                </a:lnTo>
                <a:lnTo>
                  <a:pt x="1582" y="1501"/>
                </a:lnTo>
                <a:lnTo>
                  <a:pt x="1582" y="1503"/>
                </a:lnTo>
                <a:lnTo>
                  <a:pt x="1582" y="1505"/>
                </a:lnTo>
                <a:lnTo>
                  <a:pt x="1581" y="1508"/>
                </a:lnTo>
                <a:lnTo>
                  <a:pt x="1582" y="1510"/>
                </a:lnTo>
                <a:lnTo>
                  <a:pt x="1583" y="1511"/>
                </a:lnTo>
                <a:lnTo>
                  <a:pt x="1585" y="1511"/>
                </a:lnTo>
                <a:lnTo>
                  <a:pt x="1589" y="1513"/>
                </a:lnTo>
                <a:lnTo>
                  <a:pt x="1593" y="1514"/>
                </a:lnTo>
                <a:lnTo>
                  <a:pt x="1596" y="1515"/>
                </a:lnTo>
                <a:lnTo>
                  <a:pt x="1597" y="1509"/>
                </a:lnTo>
                <a:lnTo>
                  <a:pt x="1598" y="1503"/>
                </a:lnTo>
                <a:lnTo>
                  <a:pt x="1599" y="1498"/>
                </a:lnTo>
                <a:lnTo>
                  <a:pt x="1600" y="1492"/>
                </a:lnTo>
                <a:lnTo>
                  <a:pt x="1601" y="1486"/>
                </a:lnTo>
                <a:lnTo>
                  <a:pt x="1602" y="1480"/>
                </a:lnTo>
                <a:lnTo>
                  <a:pt x="1602" y="1474"/>
                </a:lnTo>
                <a:lnTo>
                  <a:pt x="1602" y="1467"/>
                </a:lnTo>
                <a:lnTo>
                  <a:pt x="1598" y="1453"/>
                </a:lnTo>
                <a:lnTo>
                  <a:pt x="1593" y="1436"/>
                </a:lnTo>
                <a:lnTo>
                  <a:pt x="1587" y="1434"/>
                </a:lnTo>
                <a:lnTo>
                  <a:pt x="1587" y="1432"/>
                </a:lnTo>
                <a:lnTo>
                  <a:pt x="1588" y="1431"/>
                </a:lnTo>
                <a:lnTo>
                  <a:pt x="1589" y="1430"/>
                </a:lnTo>
                <a:lnTo>
                  <a:pt x="1590" y="1430"/>
                </a:lnTo>
                <a:lnTo>
                  <a:pt x="1591" y="1429"/>
                </a:lnTo>
                <a:lnTo>
                  <a:pt x="1591" y="1427"/>
                </a:lnTo>
                <a:lnTo>
                  <a:pt x="1590" y="1425"/>
                </a:lnTo>
                <a:lnTo>
                  <a:pt x="1589" y="1423"/>
                </a:lnTo>
                <a:lnTo>
                  <a:pt x="1586" y="1420"/>
                </a:lnTo>
                <a:lnTo>
                  <a:pt x="1583" y="1416"/>
                </a:lnTo>
                <a:lnTo>
                  <a:pt x="1582" y="1414"/>
                </a:lnTo>
                <a:lnTo>
                  <a:pt x="1581" y="1412"/>
                </a:lnTo>
                <a:lnTo>
                  <a:pt x="1581" y="1409"/>
                </a:lnTo>
                <a:lnTo>
                  <a:pt x="1582" y="1404"/>
                </a:lnTo>
                <a:lnTo>
                  <a:pt x="1582" y="1399"/>
                </a:lnTo>
                <a:lnTo>
                  <a:pt x="1582" y="1397"/>
                </a:lnTo>
                <a:lnTo>
                  <a:pt x="1582" y="1394"/>
                </a:lnTo>
                <a:lnTo>
                  <a:pt x="1580" y="1393"/>
                </a:lnTo>
                <a:lnTo>
                  <a:pt x="1576" y="1390"/>
                </a:lnTo>
                <a:lnTo>
                  <a:pt x="1574" y="1388"/>
                </a:lnTo>
                <a:lnTo>
                  <a:pt x="1573" y="1387"/>
                </a:lnTo>
                <a:lnTo>
                  <a:pt x="1574" y="1386"/>
                </a:lnTo>
                <a:lnTo>
                  <a:pt x="1576" y="1386"/>
                </a:lnTo>
                <a:lnTo>
                  <a:pt x="1579" y="1386"/>
                </a:lnTo>
                <a:lnTo>
                  <a:pt x="1578" y="1385"/>
                </a:lnTo>
                <a:lnTo>
                  <a:pt x="1578" y="1384"/>
                </a:lnTo>
                <a:lnTo>
                  <a:pt x="1579" y="1383"/>
                </a:lnTo>
                <a:lnTo>
                  <a:pt x="1584" y="1382"/>
                </a:lnTo>
                <a:lnTo>
                  <a:pt x="1585" y="1381"/>
                </a:lnTo>
                <a:lnTo>
                  <a:pt x="1584" y="1380"/>
                </a:lnTo>
                <a:lnTo>
                  <a:pt x="1582" y="1380"/>
                </a:lnTo>
                <a:lnTo>
                  <a:pt x="1581" y="1380"/>
                </a:lnTo>
                <a:lnTo>
                  <a:pt x="1580" y="1379"/>
                </a:lnTo>
                <a:lnTo>
                  <a:pt x="1580" y="1377"/>
                </a:lnTo>
                <a:lnTo>
                  <a:pt x="1581" y="1375"/>
                </a:lnTo>
                <a:lnTo>
                  <a:pt x="1581" y="1373"/>
                </a:lnTo>
                <a:lnTo>
                  <a:pt x="1583" y="1368"/>
                </a:lnTo>
                <a:lnTo>
                  <a:pt x="1590" y="1355"/>
                </a:lnTo>
                <a:lnTo>
                  <a:pt x="1590" y="1352"/>
                </a:lnTo>
                <a:lnTo>
                  <a:pt x="1590" y="1349"/>
                </a:lnTo>
                <a:lnTo>
                  <a:pt x="1590" y="1346"/>
                </a:lnTo>
                <a:lnTo>
                  <a:pt x="1590" y="1344"/>
                </a:lnTo>
                <a:lnTo>
                  <a:pt x="1592" y="1343"/>
                </a:lnTo>
                <a:lnTo>
                  <a:pt x="1594" y="1343"/>
                </a:lnTo>
                <a:lnTo>
                  <a:pt x="1597" y="1344"/>
                </a:lnTo>
                <a:lnTo>
                  <a:pt x="1599" y="1344"/>
                </a:lnTo>
                <a:lnTo>
                  <a:pt x="1600" y="1343"/>
                </a:lnTo>
                <a:lnTo>
                  <a:pt x="1600" y="1342"/>
                </a:lnTo>
                <a:lnTo>
                  <a:pt x="1600" y="1339"/>
                </a:lnTo>
                <a:lnTo>
                  <a:pt x="1601" y="1337"/>
                </a:lnTo>
                <a:lnTo>
                  <a:pt x="1601" y="1336"/>
                </a:lnTo>
                <a:lnTo>
                  <a:pt x="1602" y="1335"/>
                </a:lnTo>
                <a:lnTo>
                  <a:pt x="1606" y="1333"/>
                </a:lnTo>
                <a:lnTo>
                  <a:pt x="1612" y="1331"/>
                </a:lnTo>
                <a:lnTo>
                  <a:pt x="1618" y="1329"/>
                </a:lnTo>
                <a:lnTo>
                  <a:pt x="1620" y="1328"/>
                </a:lnTo>
                <a:lnTo>
                  <a:pt x="1621" y="1327"/>
                </a:lnTo>
                <a:lnTo>
                  <a:pt x="1622" y="1325"/>
                </a:lnTo>
                <a:lnTo>
                  <a:pt x="1622" y="1324"/>
                </a:lnTo>
                <a:lnTo>
                  <a:pt x="1622" y="1321"/>
                </a:lnTo>
                <a:lnTo>
                  <a:pt x="1622" y="1318"/>
                </a:lnTo>
                <a:lnTo>
                  <a:pt x="1623" y="1317"/>
                </a:lnTo>
                <a:lnTo>
                  <a:pt x="1624" y="1315"/>
                </a:lnTo>
                <a:lnTo>
                  <a:pt x="1629" y="1313"/>
                </a:lnTo>
                <a:lnTo>
                  <a:pt x="1634" y="1313"/>
                </a:lnTo>
                <a:lnTo>
                  <a:pt x="1639" y="1312"/>
                </a:lnTo>
                <a:lnTo>
                  <a:pt x="1641" y="1311"/>
                </a:lnTo>
                <a:lnTo>
                  <a:pt x="1644" y="1310"/>
                </a:lnTo>
                <a:lnTo>
                  <a:pt x="1645" y="1308"/>
                </a:lnTo>
                <a:lnTo>
                  <a:pt x="1646" y="1306"/>
                </a:lnTo>
                <a:lnTo>
                  <a:pt x="1648" y="1302"/>
                </a:lnTo>
                <a:lnTo>
                  <a:pt x="1650" y="1297"/>
                </a:lnTo>
                <a:lnTo>
                  <a:pt x="1652" y="1293"/>
                </a:lnTo>
                <a:lnTo>
                  <a:pt x="1654" y="1292"/>
                </a:lnTo>
                <a:lnTo>
                  <a:pt x="1656" y="1292"/>
                </a:lnTo>
                <a:lnTo>
                  <a:pt x="1661" y="1290"/>
                </a:lnTo>
                <a:lnTo>
                  <a:pt x="1655" y="1279"/>
                </a:lnTo>
                <a:lnTo>
                  <a:pt x="1658" y="1278"/>
                </a:lnTo>
                <a:lnTo>
                  <a:pt x="1661" y="1277"/>
                </a:lnTo>
                <a:lnTo>
                  <a:pt x="1664" y="1277"/>
                </a:lnTo>
                <a:lnTo>
                  <a:pt x="1666" y="1276"/>
                </a:lnTo>
                <a:lnTo>
                  <a:pt x="1663" y="1270"/>
                </a:lnTo>
                <a:lnTo>
                  <a:pt x="1664" y="1270"/>
                </a:lnTo>
                <a:lnTo>
                  <a:pt x="1669" y="1269"/>
                </a:lnTo>
                <a:lnTo>
                  <a:pt x="1677" y="1268"/>
                </a:lnTo>
                <a:lnTo>
                  <a:pt x="1683" y="1268"/>
                </a:lnTo>
                <a:lnTo>
                  <a:pt x="1681" y="1266"/>
                </a:lnTo>
                <a:lnTo>
                  <a:pt x="1680" y="1263"/>
                </a:lnTo>
                <a:lnTo>
                  <a:pt x="1677" y="1259"/>
                </a:lnTo>
                <a:lnTo>
                  <a:pt x="1675" y="1259"/>
                </a:lnTo>
                <a:lnTo>
                  <a:pt x="1672" y="1259"/>
                </a:lnTo>
                <a:lnTo>
                  <a:pt x="1666" y="1259"/>
                </a:lnTo>
                <a:lnTo>
                  <a:pt x="1666" y="1254"/>
                </a:lnTo>
                <a:lnTo>
                  <a:pt x="1672" y="1253"/>
                </a:lnTo>
                <a:lnTo>
                  <a:pt x="1675" y="1252"/>
                </a:lnTo>
                <a:lnTo>
                  <a:pt x="1677" y="1251"/>
                </a:lnTo>
                <a:lnTo>
                  <a:pt x="1677" y="1246"/>
                </a:lnTo>
                <a:lnTo>
                  <a:pt x="1677" y="1240"/>
                </a:lnTo>
                <a:lnTo>
                  <a:pt x="1675" y="1239"/>
                </a:lnTo>
                <a:lnTo>
                  <a:pt x="1672" y="1238"/>
                </a:lnTo>
                <a:lnTo>
                  <a:pt x="1669" y="1238"/>
                </a:lnTo>
                <a:lnTo>
                  <a:pt x="1666" y="1237"/>
                </a:lnTo>
                <a:lnTo>
                  <a:pt x="1665" y="1236"/>
                </a:lnTo>
                <a:lnTo>
                  <a:pt x="1664" y="1235"/>
                </a:lnTo>
                <a:lnTo>
                  <a:pt x="1664" y="1233"/>
                </a:lnTo>
                <a:lnTo>
                  <a:pt x="1663" y="1230"/>
                </a:lnTo>
                <a:lnTo>
                  <a:pt x="1662" y="1229"/>
                </a:lnTo>
                <a:lnTo>
                  <a:pt x="1661" y="1228"/>
                </a:lnTo>
                <a:lnTo>
                  <a:pt x="1666" y="1223"/>
                </a:lnTo>
                <a:lnTo>
                  <a:pt x="1669" y="1219"/>
                </a:lnTo>
                <a:lnTo>
                  <a:pt x="1669" y="1218"/>
                </a:lnTo>
                <a:lnTo>
                  <a:pt x="1669" y="1217"/>
                </a:lnTo>
                <a:lnTo>
                  <a:pt x="1666" y="1216"/>
                </a:lnTo>
                <a:lnTo>
                  <a:pt x="1665" y="1216"/>
                </a:lnTo>
                <a:lnTo>
                  <a:pt x="1665" y="1215"/>
                </a:lnTo>
                <a:lnTo>
                  <a:pt x="1665" y="1213"/>
                </a:lnTo>
                <a:lnTo>
                  <a:pt x="1666" y="1211"/>
                </a:lnTo>
                <a:lnTo>
                  <a:pt x="1666" y="1210"/>
                </a:lnTo>
                <a:lnTo>
                  <a:pt x="1666" y="1209"/>
                </a:lnTo>
                <a:lnTo>
                  <a:pt x="1665" y="1207"/>
                </a:lnTo>
                <a:lnTo>
                  <a:pt x="1664" y="1206"/>
                </a:lnTo>
                <a:lnTo>
                  <a:pt x="1661" y="1205"/>
                </a:lnTo>
                <a:lnTo>
                  <a:pt x="1655" y="1203"/>
                </a:lnTo>
                <a:lnTo>
                  <a:pt x="1656" y="1201"/>
                </a:lnTo>
                <a:lnTo>
                  <a:pt x="1656" y="1200"/>
                </a:lnTo>
                <a:lnTo>
                  <a:pt x="1658" y="1200"/>
                </a:lnTo>
                <a:lnTo>
                  <a:pt x="1661" y="1200"/>
                </a:lnTo>
                <a:lnTo>
                  <a:pt x="1661" y="1199"/>
                </a:lnTo>
                <a:lnTo>
                  <a:pt x="1660" y="1197"/>
                </a:lnTo>
                <a:lnTo>
                  <a:pt x="1659" y="1195"/>
                </a:lnTo>
                <a:lnTo>
                  <a:pt x="1658" y="1193"/>
                </a:lnTo>
                <a:lnTo>
                  <a:pt x="1658" y="1192"/>
                </a:lnTo>
                <a:lnTo>
                  <a:pt x="1660" y="1189"/>
                </a:lnTo>
                <a:lnTo>
                  <a:pt x="1662" y="1186"/>
                </a:lnTo>
                <a:lnTo>
                  <a:pt x="1663" y="1184"/>
                </a:lnTo>
                <a:lnTo>
                  <a:pt x="1664" y="1181"/>
                </a:lnTo>
                <a:lnTo>
                  <a:pt x="1665" y="1175"/>
                </a:lnTo>
                <a:lnTo>
                  <a:pt x="1665" y="1171"/>
                </a:lnTo>
                <a:lnTo>
                  <a:pt x="1666" y="1166"/>
                </a:lnTo>
                <a:lnTo>
                  <a:pt x="1669" y="1166"/>
                </a:lnTo>
                <a:lnTo>
                  <a:pt x="1672" y="1166"/>
                </a:lnTo>
                <a:lnTo>
                  <a:pt x="1677" y="1164"/>
                </a:lnTo>
                <a:lnTo>
                  <a:pt x="1678" y="1165"/>
                </a:lnTo>
                <a:lnTo>
                  <a:pt x="1679" y="1167"/>
                </a:lnTo>
                <a:lnTo>
                  <a:pt x="1680" y="1168"/>
                </a:lnTo>
                <a:lnTo>
                  <a:pt x="1681" y="1169"/>
                </a:lnTo>
                <a:lnTo>
                  <a:pt x="1680" y="1169"/>
                </a:lnTo>
                <a:lnTo>
                  <a:pt x="1678" y="1171"/>
                </a:lnTo>
                <a:lnTo>
                  <a:pt x="1677" y="1172"/>
                </a:lnTo>
                <a:lnTo>
                  <a:pt x="1675" y="1177"/>
                </a:lnTo>
                <a:lnTo>
                  <a:pt x="1673" y="1182"/>
                </a:lnTo>
                <a:lnTo>
                  <a:pt x="1672" y="1187"/>
                </a:lnTo>
                <a:lnTo>
                  <a:pt x="1671" y="1196"/>
                </a:lnTo>
                <a:lnTo>
                  <a:pt x="1670" y="1199"/>
                </a:lnTo>
                <a:lnTo>
                  <a:pt x="1670" y="1200"/>
                </a:lnTo>
                <a:lnTo>
                  <a:pt x="1669" y="1200"/>
                </a:lnTo>
                <a:lnTo>
                  <a:pt x="1671" y="1203"/>
                </a:lnTo>
                <a:lnTo>
                  <a:pt x="1672" y="1205"/>
                </a:lnTo>
                <a:lnTo>
                  <a:pt x="1672" y="1206"/>
                </a:lnTo>
                <a:lnTo>
                  <a:pt x="1673" y="1206"/>
                </a:lnTo>
                <a:lnTo>
                  <a:pt x="1674" y="1205"/>
                </a:lnTo>
                <a:lnTo>
                  <a:pt x="1676" y="1204"/>
                </a:lnTo>
                <a:lnTo>
                  <a:pt x="1679" y="1203"/>
                </a:lnTo>
                <a:lnTo>
                  <a:pt x="1681" y="1203"/>
                </a:lnTo>
                <a:lnTo>
                  <a:pt x="1683" y="1203"/>
                </a:lnTo>
                <a:lnTo>
                  <a:pt x="1683" y="1209"/>
                </a:lnTo>
                <a:lnTo>
                  <a:pt x="1687" y="1208"/>
                </a:lnTo>
                <a:lnTo>
                  <a:pt x="1692" y="1209"/>
                </a:lnTo>
                <a:lnTo>
                  <a:pt x="1694" y="1196"/>
                </a:lnTo>
                <a:lnTo>
                  <a:pt x="1697" y="1180"/>
                </a:lnTo>
                <a:lnTo>
                  <a:pt x="1692" y="1180"/>
                </a:lnTo>
                <a:lnTo>
                  <a:pt x="1690" y="1179"/>
                </a:lnTo>
                <a:lnTo>
                  <a:pt x="1689" y="1179"/>
                </a:lnTo>
                <a:lnTo>
                  <a:pt x="1689" y="1178"/>
                </a:lnTo>
                <a:lnTo>
                  <a:pt x="1689" y="1173"/>
                </a:lnTo>
                <a:lnTo>
                  <a:pt x="1689" y="1169"/>
                </a:lnTo>
                <a:lnTo>
                  <a:pt x="1698" y="1170"/>
                </a:lnTo>
                <a:lnTo>
                  <a:pt x="1704" y="1169"/>
                </a:lnTo>
                <a:lnTo>
                  <a:pt x="1709" y="1168"/>
                </a:lnTo>
                <a:lnTo>
                  <a:pt x="1710" y="1167"/>
                </a:lnTo>
                <a:lnTo>
                  <a:pt x="1711" y="1166"/>
                </a:lnTo>
                <a:lnTo>
                  <a:pt x="1714" y="1163"/>
                </a:lnTo>
                <a:lnTo>
                  <a:pt x="1716" y="1159"/>
                </a:lnTo>
                <a:lnTo>
                  <a:pt x="1718" y="1154"/>
                </a:lnTo>
                <a:lnTo>
                  <a:pt x="1722" y="1147"/>
                </a:lnTo>
                <a:lnTo>
                  <a:pt x="1714" y="1141"/>
                </a:lnTo>
                <a:lnTo>
                  <a:pt x="1714" y="1139"/>
                </a:lnTo>
                <a:lnTo>
                  <a:pt x="1714" y="1137"/>
                </a:lnTo>
                <a:lnTo>
                  <a:pt x="1715" y="1136"/>
                </a:lnTo>
                <a:lnTo>
                  <a:pt x="1717" y="1135"/>
                </a:lnTo>
                <a:lnTo>
                  <a:pt x="1717" y="1134"/>
                </a:lnTo>
                <a:lnTo>
                  <a:pt x="1717" y="1133"/>
                </a:lnTo>
                <a:lnTo>
                  <a:pt x="1725" y="1125"/>
                </a:lnTo>
                <a:lnTo>
                  <a:pt x="1729" y="1121"/>
                </a:lnTo>
                <a:lnTo>
                  <a:pt x="1732" y="1119"/>
                </a:lnTo>
                <a:lnTo>
                  <a:pt x="1734" y="1119"/>
                </a:lnTo>
                <a:lnTo>
                  <a:pt x="1736" y="1118"/>
                </a:lnTo>
                <a:lnTo>
                  <a:pt x="1739" y="1119"/>
                </a:lnTo>
                <a:lnTo>
                  <a:pt x="1742" y="1119"/>
                </a:lnTo>
                <a:lnTo>
                  <a:pt x="1745" y="1119"/>
                </a:lnTo>
                <a:lnTo>
                  <a:pt x="1748" y="1113"/>
                </a:lnTo>
                <a:lnTo>
                  <a:pt x="1751" y="1113"/>
                </a:lnTo>
                <a:lnTo>
                  <a:pt x="1753" y="1113"/>
                </a:lnTo>
                <a:lnTo>
                  <a:pt x="1755" y="1114"/>
                </a:lnTo>
                <a:lnTo>
                  <a:pt x="1758" y="1115"/>
                </a:lnTo>
                <a:lnTo>
                  <a:pt x="1760" y="1116"/>
                </a:lnTo>
                <a:lnTo>
                  <a:pt x="1762" y="1116"/>
                </a:lnTo>
                <a:lnTo>
                  <a:pt x="1763" y="1109"/>
                </a:lnTo>
                <a:lnTo>
                  <a:pt x="1765" y="1102"/>
                </a:lnTo>
                <a:lnTo>
                  <a:pt x="1768" y="1103"/>
                </a:lnTo>
                <a:lnTo>
                  <a:pt x="1769" y="1105"/>
                </a:lnTo>
                <a:lnTo>
                  <a:pt x="1769" y="1107"/>
                </a:lnTo>
                <a:lnTo>
                  <a:pt x="1770" y="1110"/>
                </a:lnTo>
                <a:lnTo>
                  <a:pt x="1775" y="1110"/>
                </a:lnTo>
                <a:lnTo>
                  <a:pt x="1777" y="1109"/>
                </a:lnTo>
                <a:lnTo>
                  <a:pt x="1777" y="1108"/>
                </a:lnTo>
                <a:lnTo>
                  <a:pt x="1776" y="1107"/>
                </a:lnTo>
                <a:lnTo>
                  <a:pt x="1779" y="1106"/>
                </a:lnTo>
                <a:lnTo>
                  <a:pt x="1781" y="1105"/>
                </a:lnTo>
                <a:lnTo>
                  <a:pt x="1784" y="1104"/>
                </a:lnTo>
                <a:lnTo>
                  <a:pt x="1778" y="1100"/>
                </a:lnTo>
                <a:lnTo>
                  <a:pt x="1770" y="1096"/>
                </a:lnTo>
                <a:lnTo>
                  <a:pt x="1772" y="1093"/>
                </a:lnTo>
                <a:lnTo>
                  <a:pt x="1775" y="1091"/>
                </a:lnTo>
                <a:lnTo>
                  <a:pt x="1777" y="1089"/>
                </a:lnTo>
                <a:lnTo>
                  <a:pt x="1779" y="1088"/>
                </a:lnTo>
                <a:lnTo>
                  <a:pt x="1779" y="1085"/>
                </a:lnTo>
                <a:lnTo>
                  <a:pt x="1779" y="1084"/>
                </a:lnTo>
                <a:lnTo>
                  <a:pt x="1779" y="1083"/>
                </a:lnTo>
                <a:lnTo>
                  <a:pt x="1778" y="1083"/>
                </a:lnTo>
                <a:lnTo>
                  <a:pt x="1776" y="1082"/>
                </a:lnTo>
                <a:lnTo>
                  <a:pt x="1776" y="1081"/>
                </a:lnTo>
                <a:lnTo>
                  <a:pt x="1776" y="1079"/>
                </a:lnTo>
                <a:lnTo>
                  <a:pt x="1782" y="1076"/>
                </a:lnTo>
                <a:lnTo>
                  <a:pt x="1783" y="1074"/>
                </a:lnTo>
                <a:lnTo>
                  <a:pt x="1784" y="1072"/>
                </a:lnTo>
                <a:lnTo>
                  <a:pt x="1785" y="1067"/>
                </a:lnTo>
                <a:lnTo>
                  <a:pt x="1786" y="1062"/>
                </a:lnTo>
                <a:lnTo>
                  <a:pt x="1786" y="1059"/>
                </a:lnTo>
                <a:lnTo>
                  <a:pt x="1787" y="1057"/>
                </a:lnTo>
                <a:lnTo>
                  <a:pt x="1797" y="1057"/>
                </a:lnTo>
                <a:lnTo>
                  <a:pt x="1801" y="1056"/>
                </a:lnTo>
                <a:lnTo>
                  <a:pt x="1804" y="1055"/>
                </a:lnTo>
                <a:lnTo>
                  <a:pt x="1807" y="1053"/>
                </a:lnTo>
                <a:lnTo>
                  <a:pt x="1809" y="1050"/>
                </a:lnTo>
                <a:lnTo>
                  <a:pt x="1815" y="1040"/>
                </a:lnTo>
                <a:lnTo>
                  <a:pt x="1815" y="1048"/>
                </a:lnTo>
                <a:lnTo>
                  <a:pt x="1824" y="1043"/>
                </a:lnTo>
                <a:lnTo>
                  <a:pt x="1823" y="1043"/>
                </a:lnTo>
                <a:lnTo>
                  <a:pt x="1824" y="1044"/>
                </a:lnTo>
                <a:lnTo>
                  <a:pt x="1826" y="1046"/>
                </a:lnTo>
                <a:lnTo>
                  <a:pt x="1829" y="1048"/>
                </a:lnTo>
                <a:lnTo>
                  <a:pt x="1843" y="1037"/>
                </a:lnTo>
                <a:lnTo>
                  <a:pt x="1840" y="1029"/>
                </a:lnTo>
                <a:lnTo>
                  <a:pt x="1838" y="1020"/>
                </a:lnTo>
                <a:lnTo>
                  <a:pt x="1840" y="1021"/>
                </a:lnTo>
                <a:lnTo>
                  <a:pt x="1842" y="1023"/>
                </a:lnTo>
                <a:lnTo>
                  <a:pt x="1846" y="1026"/>
                </a:lnTo>
                <a:lnTo>
                  <a:pt x="1849" y="1026"/>
                </a:lnTo>
                <a:lnTo>
                  <a:pt x="1851" y="1026"/>
                </a:lnTo>
                <a:lnTo>
                  <a:pt x="1856" y="1025"/>
                </a:lnTo>
                <a:lnTo>
                  <a:pt x="1860" y="1024"/>
                </a:lnTo>
                <a:lnTo>
                  <a:pt x="1862" y="1023"/>
                </a:lnTo>
                <a:lnTo>
                  <a:pt x="1863" y="1023"/>
                </a:lnTo>
                <a:lnTo>
                  <a:pt x="1861" y="1019"/>
                </a:lnTo>
                <a:lnTo>
                  <a:pt x="1860" y="1016"/>
                </a:lnTo>
                <a:lnTo>
                  <a:pt x="1860" y="1015"/>
                </a:lnTo>
                <a:lnTo>
                  <a:pt x="1860" y="1014"/>
                </a:lnTo>
                <a:lnTo>
                  <a:pt x="1861" y="1014"/>
                </a:lnTo>
                <a:lnTo>
                  <a:pt x="1862" y="1014"/>
                </a:lnTo>
                <a:lnTo>
                  <a:pt x="1864" y="1016"/>
                </a:lnTo>
                <a:lnTo>
                  <a:pt x="1866" y="1020"/>
                </a:lnTo>
                <a:lnTo>
                  <a:pt x="1872" y="1015"/>
                </a:lnTo>
                <a:lnTo>
                  <a:pt x="1877" y="1010"/>
                </a:lnTo>
                <a:lnTo>
                  <a:pt x="1879" y="1007"/>
                </a:lnTo>
                <a:lnTo>
                  <a:pt x="1881" y="1004"/>
                </a:lnTo>
                <a:lnTo>
                  <a:pt x="1886" y="998"/>
                </a:lnTo>
                <a:lnTo>
                  <a:pt x="1886" y="1000"/>
                </a:lnTo>
                <a:lnTo>
                  <a:pt x="1886" y="999"/>
                </a:lnTo>
                <a:lnTo>
                  <a:pt x="1887" y="999"/>
                </a:lnTo>
                <a:lnTo>
                  <a:pt x="1888" y="1000"/>
                </a:lnTo>
                <a:lnTo>
                  <a:pt x="1889" y="1000"/>
                </a:lnTo>
                <a:lnTo>
                  <a:pt x="1891" y="1003"/>
                </a:lnTo>
                <a:lnTo>
                  <a:pt x="1886" y="1003"/>
                </a:lnTo>
                <a:lnTo>
                  <a:pt x="1885" y="1008"/>
                </a:lnTo>
                <a:lnTo>
                  <a:pt x="1885" y="1011"/>
                </a:lnTo>
                <a:lnTo>
                  <a:pt x="1884" y="1013"/>
                </a:lnTo>
                <a:lnTo>
                  <a:pt x="1883" y="1017"/>
                </a:lnTo>
                <a:lnTo>
                  <a:pt x="1894" y="1014"/>
                </a:lnTo>
                <a:lnTo>
                  <a:pt x="1905" y="1012"/>
                </a:lnTo>
                <a:lnTo>
                  <a:pt x="1908" y="1014"/>
                </a:lnTo>
                <a:lnTo>
                  <a:pt x="1909" y="1016"/>
                </a:lnTo>
                <a:lnTo>
                  <a:pt x="1909" y="1017"/>
                </a:lnTo>
                <a:lnTo>
                  <a:pt x="1908" y="1017"/>
                </a:lnTo>
                <a:lnTo>
                  <a:pt x="1905" y="1018"/>
                </a:lnTo>
                <a:lnTo>
                  <a:pt x="1904" y="1020"/>
                </a:lnTo>
                <a:lnTo>
                  <a:pt x="1904" y="1022"/>
                </a:lnTo>
                <a:lnTo>
                  <a:pt x="1902" y="1026"/>
                </a:lnTo>
                <a:lnTo>
                  <a:pt x="1893" y="1023"/>
                </a:lnTo>
                <a:lnTo>
                  <a:pt x="1890" y="1023"/>
                </a:lnTo>
                <a:lnTo>
                  <a:pt x="1888" y="1023"/>
                </a:lnTo>
                <a:lnTo>
                  <a:pt x="1883" y="1025"/>
                </a:lnTo>
                <a:lnTo>
                  <a:pt x="1874" y="1029"/>
                </a:lnTo>
                <a:lnTo>
                  <a:pt x="1874" y="1034"/>
                </a:lnTo>
                <a:lnTo>
                  <a:pt x="1870" y="1034"/>
                </a:lnTo>
                <a:lnTo>
                  <a:pt x="1866" y="1034"/>
                </a:lnTo>
                <a:lnTo>
                  <a:pt x="1863" y="1039"/>
                </a:lnTo>
                <a:lnTo>
                  <a:pt x="1861" y="1042"/>
                </a:lnTo>
                <a:lnTo>
                  <a:pt x="1858" y="1045"/>
                </a:lnTo>
                <a:lnTo>
                  <a:pt x="1857" y="1048"/>
                </a:lnTo>
                <a:lnTo>
                  <a:pt x="1857" y="1050"/>
                </a:lnTo>
                <a:lnTo>
                  <a:pt x="1857" y="1051"/>
                </a:lnTo>
                <a:lnTo>
                  <a:pt x="1858" y="1054"/>
                </a:lnTo>
                <a:lnTo>
                  <a:pt x="1862" y="1057"/>
                </a:lnTo>
                <a:lnTo>
                  <a:pt x="1869" y="1059"/>
                </a:lnTo>
                <a:lnTo>
                  <a:pt x="1872" y="1065"/>
                </a:lnTo>
                <a:lnTo>
                  <a:pt x="1874" y="1065"/>
                </a:lnTo>
                <a:lnTo>
                  <a:pt x="1875" y="1065"/>
                </a:lnTo>
                <a:lnTo>
                  <a:pt x="1876" y="1065"/>
                </a:lnTo>
                <a:lnTo>
                  <a:pt x="1877" y="1064"/>
                </a:lnTo>
                <a:lnTo>
                  <a:pt x="1878" y="1062"/>
                </a:lnTo>
                <a:lnTo>
                  <a:pt x="1879" y="1062"/>
                </a:lnTo>
                <a:lnTo>
                  <a:pt x="1880" y="1062"/>
                </a:lnTo>
                <a:lnTo>
                  <a:pt x="1880" y="1063"/>
                </a:lnTo>
                <a:lnTo>
                  <a:pt x="1880" y="1065"/>
                </a:lnTo>
                <a:lnTo>
                  <a:pt x="1881" y="1067"/>
                </a:lnTo>
                <a:lnTo>
                  <a:pt x="1883" y="1068"/>
                </a:lnTo>
                <a:lnTo>
                  <a:pt x="1894" y="1059"/>
                </a:lnTo>
                <a:lnTo>
                  <a:pt x="1895" y="1058"/>
                </a:lnTo>
                <a:lnTo>
                  <a:pt x="1895" y="1056"/>
                </a:lnTo>
                <a:lnTo>
                  <a:pt x="1895" y="1052"/>
                </a:lnTo>
                <a:lnTo>
                  <a:pt x="1895" y="1048"/>
                </a:lnTo>
                <a:lnTo>
                  <a:pt x="1897" y="1045"/>
                </a:lnTo>
                <a:lnTo>
                  <a:pt x="1900" y="1043"/>
                </a:lnTo>
                <a:lnTo>
                  <a:pt x="1901" y="1042"/>
                </a:lnTo>
                <a:lnTo>
                  <a:pt x="1902" y="1042"/>
                </a:lnTo>
                <a:lnTo>
                  <a:pt x="1903" y="1043"/>
                </a:lnTo>
                <a:lnTo>
                  <a:pt x="1903" y="1044"/>
                </a:lnTo>
                <a:lnTo>
                  <a:pt x="1904" y="1045"/>
                </a:lnTo>
                <a:lnTo>
                  <a:pt x="1906" y="1046"/>
                </a:lnTo>
                <a:lnTo>
                  <a:pt x="1907" y="1046"/>
                </a:lnTo>
                <a:lnTo>
                  <a:pt x="1908" y="1045"/>
                </a:lnTo>
                <a:lnTo>
                  <a:pt x="1909" y="1041"/>
                </a:lnTo>
                <a:lnTo>
                  <a:pt x="1910" y="1038"/>
                </a:lnTo>
                <a:lnTo>
                  <a:pt x="1911" y="1037"/>
                </a:lnTo>
                <a:lnTo>
                  <a:pt x="1912" y="1037"/>
                </a:lnTo>
                <a:lnTo>
                  <a:pt x="1914" y="1036"/>
                </a:lnTo>
                <a:lnTo>
                  <a:pt x="1918" y="1037"/>
                </a:lnTo>
                <a:lnTo>
                  <a:pt x="1921" y="1037"/>
                </a:lnTo>
                <a:lnTo>
                  <a:pt x="1925" y="1037"/>
                </a:lnTo>
                <a:lnTo>
                  <a:pt x="1925" y="1034"/>
                </a:lnTo>
                <a:lnTo>
                  <a:pt x="1935" y="1029"/>
                </a:lnTo>
                <a:lnTo>
                  <a:pt x="1939" y="1026"/>
                </a:lnTo>
                <a:lnTo>
                  <a:pt x="1941" y="1025"/>
                </a:lnTo>
                <a:lnTo>
                  <a:pt x="1942" y="1023"/>
                </a:lnTo>
                <a:lnTo>
                  <a:pt x="1942" y="1017"/>
                </a:lnTo>
                <a:lnTo>
                  <a:pt x="1947" y="1017"/>
                </a:lnTo>
                <a:lnTo>
                  <a:pt x="1946" y="1013"/>
                </a:lnTo>
                <a:lnTo>
                  <a:pt x="1945" y="1010"/>
                </a:lnTo>
                <a:lnTo>
                  <a:pt x="1944" y="1006"/>
                </a:lnTo>
                <a:lnTo>
                  <a:pt x="1942" y="1000"/>
                </a:lnTo>
                <a:lnTo>
                  <a:pt x="1936" y="1005"/>
                </a:lnTo>
                <a:lnTo>
                  <a:pt x="1933" y="1007"/>
                </a:lnTo>
                <a:lnTo>
                  <a:pt x="1930" y="1009"/>
                </a:lnTo>
                <a:lnTo>
                  <a:pt x="1927" y="1010"/>
                </a:lnTo>
                <a:lnTo>
                  <a:pt x="1924" y="1011"/>
                </a:lnTo>
                <a:lnTo>
                  <a:pt x="1922" y="1011"/>
                </a:lnTo>
                <a:lnTo>
                  <a:pt x="1920" y="1010"/>
                </a:lnTo>
                <a:lnTo>
                  <a:pt x="1917" y="1009"/>
                </a:lnTo>
                <a:lnTo>
                  <a:pt x="1911" y="1003"/>
                </a:lnTo>
                <a:lnTo>
                  <a:pt x="1907" y="1003"/>
                </a:lnTo>
                <a:lnTo>
                  <a:pt x="1906" y="1005"/>
                </a:lnTo>
                <a:lnTo>
                  <a:pt x="1905" y="1006"/>
                </a:lnTo>
                <a:lnTo>
                  <a:pt x="1904" y="1006"/>
                </a:lnTo>
                <a:lnTo>
                  <a:pt x="1902" y="1006"/>
                </a:lnTo>
                <a:lnTo>
                  <a:pt x="1903" y="1005"/>
                </a:lnTo>
                <a:lnTo>
                  <a:pt x="1902" y="1003"/>
                </a:lnTo>
                <a:lnTo>
                  <a:pt x="1900" y="1000"/>
                </a:lnTo>
                <a:lnTo>
                  <a:pt x="1905" y="1000"/>
                </a:lnTo>
                <a:lnTo>
                  <a:pt x="1905" y="999"/>
                </a:lnTo>
                <a:lnTo>
                  <a:pt x="1906" y="998"/>
                </a:lnTo>
                <a:lnTo>
                  <a:pt x="1908" y="995"/>
                </a:lnTo>
                <a:lnTo>
                  <a:pt x="1898" y="992"/>
                </a:lnTo>
                <a:lnTo>
                  <a:pt x="1893" y="991"/>
                </a:lnTo>
                <a:lnTo>
                  <a:pt x="1888" y="989"/>
                </a:lnTo>
                <a:lnTo>
                  <a:pt x="1889" y="986"/>
                </a:lnTo>
                <a:lnTo>
                  <a:pt x="1890" y="981"/>
                </a:lnTo>
                <a:lnTo>
                  <a:pt x="1890" y="977"/>
                </a:lnTo>
                <a:lnTo>
                  <a:pt x="1889" y="976"/>
                </a:lnTo>
                <a:lnTo>
                  <a:pt x="1888" y="975"/>
                </a:lnTo>
                <a:lnTo>
                  <a:pt x="1890" y="975"/>
                </a:lnTo>
                <a:lnTo>
                  <a:pt x="1891" y="975"/>
                </a:lnTo>
                <a:lnTo>
                  <a:pt x="1891" y="974"/>
                </a:lnTo>
                <a:lnTo>
                  <a:pt x="1891" y="972"/>
                </a:lnTo>
                <a:lnTo>
                  <a:pt x="1891" y="969"/>
                </a:lnTo>
                <a:lnTo>
                  <a:pt x="1887" y="970"/>
                </a:lnTo>
                <a:lnTo>
                  <a:pt x="1885" y="971"/>
                </a:lnTo>
                <a:lnTo>
                  <a:pt x="1885" y="972"/>
                </a:lnTo>
                <a:lnTo>
                  <a:pt x="1886" y="972"/>
                </a:lnTo>
                <a:lnTo>
                  <a:pt x="1883" y="972"/>
                </a:lnTo>
                <a:lnTo>
                  <a:pt x="1886" y="964"/>
                </a:lnTo>
                <a:lnTo>
                  <a:pt x="1886" y="962"/>
                </a:lnTo>
                <a:lnTo>
                  <a:pt x="1886" y="961"/>
                </a:lnTo>
                <a:lnTo>
                  <a:pt x="1888" y="955"/>
                </a:lnTo>
                <a:lnTo>
                  <a:pt x="1890" y="951"/>
                </a:lnTo>
                <a:lnTo>
                  <a:pt x="1890" y="949"/>
                </a:lnTo>
                <a:lnTo>
                  <a:pt x="1889" y="948"/>
                </a:lnTo>
                <a:lnTo>
                  <a:pt x="1888" y="947"/>
                </a:lnTo>
                <a:lnTo>
                  <a:pt x="1883" y="948"/>
                </a:lnTo>
                <a:lnTo>
                  <a:pt x="1872" y="949"/>
                </a:lnTo>
                <a:lnTo>
                  <a:pt x="1864" y="950"/>
                </a:lnTo>
                <a:lnTo>
                  <a:pt x="1863" y="950"/>
                </a:lnTo>
                <a:lnTo>
                  <a:pt x="1866" y="950"/>
                </a:lnTo>
                <a:lnTo>
                  <a:pt x="1863" y="944"/>
                </a:lnTo>
                <a:lnTo>
                  <a:pt x="1860" y="939"/>
                </a:lnTo>
                <a:lnTo>
                  <a:pt x="1862" y="939"/>
                </a:lnTo>
                <a:lnTo>
                  <a:pt x="1864" y="939"/>
                </a:lnTo>
                <a:lnTo>
                  <a:pt x="1865" y="938"/>
                </a:lnTo>
                <a:lnTo>
                  <a:pt x="1865" y="937"/>
                </a:lnTo>
                <a:lnTo>
                  <a:pt x="1866" y="936"/>
                </a:lnTo>
                <a:lnTo>
                  <a:pt x="1867" y="935"/>
                </a:lnTo>
                <a:lnTo>
                  <a:pt x="1869" y="936"/>
                </a:lnTo>
                <a:lnTo>
                  <a:pt x="1874" y="944"/>
                </a:lnTo>
                <a:lnTo>
                  <a:pt x="1876" y="943"/>
                </a:lnTo>
                <a:lnTo>
                  <a:pt x="1877" y="942"/>
                </a:lnTo>
                <a:lnTo>
                  <a:pt x="1883" y="941"/>
                </a:lnTo>
                <a:lnTo>
                  <a:pt x="1884" y="935"/>
                </a:lnTo>
                <a:lnTo>
                  <a:pt x="1885" y="932"/>
                </a:lnTo>
                <a:lnTo>
                  <a:pt x="1885" y="931"/>
                </a:lnTo>
                <a:lnTo>
                  <a:pt x="1886" y="930"/>
                </a:lnTo>
                <a:lnTo>
                  <a:pt x="1890" y="930"/>
                </a:lnTo>
                <a:lnTo>
                  <a:pt x="1894" y="930"/>
                </a:lnTo>
                <a:lnTo>
                  <a:pt x="1895" y="928"/>
                </a:lnTo>
                <a:lnTo>
                  <a:pt x="1895" y="927"/>
                </a:lnTo>
                <a:lnTo>
                  <a:pt x="1894" y="923"/>
                </a:lnTo>
                <a:lnTo>
                  <a:pt x="1893" y="919"/>
                </a:lnTo>
                <a:lnTo>
                  <a:pt x="1893" y="918"/>
                </a:lnTo>
                <a:lnTo>
                  <a:pt x="1894" y="916"/>
                </a:lnTo>
                <a:lnTo>
                  <a:pt x="1895" y="917"/>
                </a:lnTo>
                <a:lnTo>
                  <a:pt x="1896" y="917"/>
                </a:lnTo>
                <a:lnTo>
                  <a:pt x="1897" y="917"/>
                </a:lnTo>
                <a:lnTo>
                  <a:pt x="1898" y="916"/>
                </a:lnTo>
                <a:lnTo>
                  <a:pt x="1900" y="913"/>
                </a:lnTo>
                <a:lnTo>
                  <a:pt x="1894" y="910"/>
                </a:lnTo>
                <a:lnTo>
                  <a:pt x="1892" y="908"/>
                </a:lnTo>
                <a:lnTo>
                  <a:pt x="1891" y="906"/>
                </a:lnTo>
                <a:lnTo>
                  <a:pt x="1891" y="905"/>
                </a:lnTo>
                <a:lnTo>
                  <a:pt x="1891" y="902"/>
                </a:lnTo>
                <a:lnTo>
                  <a:pt x="1886" y="900"/>
                </a:lnTo>
                <a:lnTo>
                  <a:pt x="1881" y="899"/>
                </a:lnTo>
                <a:lnTo>
                  <a:pt x="1876" y="899"/>
                </a:lnTo>
                <a:lnTo>
                  <a:pt x="1871" y="900"/>
                </a:lnTo>
                <a:lnTo>
                  <a:pt x="1867" y="901"/>
                </a:lnTo>
                <a:lnTo>
                  <a:pt x="1863" y="902"/>
                </a:lnTo>
                <a:lnTo>
                  <a:pt x="1855" y="905"/>
                </a:lnTo>
                <a:lnTo>
                  <a:pt x="1849" y="907"/>
                </a:lnTo>
                <a:lnTo>
                  <a:pt x="1843" y="910"/>
                </a:lnTo>
                <a:lnTo>
                  <a:pt x="1834" y="915"/>
                </a:lnTo>
                <a:lnTo>
                  <a:pt x="1825" y="921"/>
                </a:lnTo>
                <a:lnTo>
                  <a:pt x="1817" y="928"/>
                </a:lnTo>
                <a:lnTo>
                  <a:pt x="1809" y="935"/>
                </a:lnTo>
                <a:lnTo>
                  <a:pt x="1794" y="950"/>
                </a:lnTo>
                <a:lnTo>
                  <a:pt x="1782" y="967"/>
                </a:lnTo>
                <a:lnTo>
                  <a:pt x="1786" y="959"/>
                </a:lnTo>
                <a:lnTo>
                  <a:pt x="1790" y="953"/>
                </a:lnTo>
                <a:lnTo>
                  <a:pt x="1793" y="945"/>
                </a:lnTo>
                <a:lnTo>
                  <a:pt x="1796" y="939"/>
                </a:lnTo>
                <a:lnTo>
                  <a:pt x="1793" y="938"/>
                </a:lnTo>
                <a:lnTo>
                  <a:pt x="1791" y="939"/>
                </a:lnTo>
                <a:lnTo>
                  <a:pt x="1790" y="938"/>
                </a:lnTo>
                <a:lnTo>
                  <a:pt x="1789" y="937"/>
                </a:lnTo>
                <a:lnTo>
                  <a:pt x="1790" y="936"/>
                </a:lnTo>
                <a:lnTo>
                  <a:pt x="1791" y="935"/>
                </a:lnTo>
                <a:lnTo>
                  <a:pt x="1791" y="934"/>
                </a:lnTo>
                <a:lnTo>
                  <a:pt x="1794" y="934"/>
                </a:lnTo>
                <a:lnTo>
                  <a:pt x="1796" y="934"/>
                </a:lnTo>
                <a:lnTo>
                  <a:pt x="1798" y="933"/>
                </a:lnTo>
                <a:lnTo>
                  <a:pt x="1800" y="931"/>
                </a:lnTo>
                <a:lnTo>
                  <a:pt x="1802" y="929"/>
                </a:lnTo>
                <a:lnTo>
                  <a:pt x="1804" y="925"/>
                </a:lnTo>
                <a:lnTo>
                  <a:pt x="1807" y="920"/>
                </a:lnTo>
                <a:lnTo>
                  <a:pt x="1810" y="916"/>
                </a:lnTo>
                <a:lnTo>
                  <a:pt x="1811" y="915"/>
                </a:lnTo>
                <a:lnTo>
                  <a:pt x="1814" y="916"/>
                </a:lnTo>
                <a:lnTo>
                  <a:pt x="1816" y="916"/>
                </a:lnTo>
                <a:lnTo>
                  <a:pt x="1818" y="916"/>
                </a:lnTo>
                <a:lnTo>
                  <a:pt x="1819" y="914"/>
                </a:lnTo>
                <a:lnTo>
                  <a:pt x="1818" y="912"/>
                </a:lnTo>
                <a:lnTo>
                  <a:pt x="1818" y="909"/>
                </a:lnTo>
                <a:lnTo>
                  <a:pt x="1818" y="908"/>
                </a:lnTo>
                <a:lnTo>
                  <a:pt x="1819" y="907"/>
                </a:lnTo>
                <a:lnTo>
                  <a:pt x="1820" y="907"/>
                </a:lnTo>
                <a:lnTo>
                  <a:pt x="1822" y="907"/>
                </a:lnTo>
                <a:lnTo>
                  <a:pt x="1824" y="908"/>
                </a:lnTo>
                <a:lnTo>
                  <a:pt x="1827" y="908"/>
                </a:lnTo>
                <a:lnTo>
                  <a:pt x="1841" y="891"/>
                </a:lnTo>
                <a:lnTo>
                  <a:pt x="1843" y="888"/>
                </a:lnTo>
                <a:lnTo>
                  <a:pt x="1846" y="885"/>
                </a:lnTo>
                <a:lnTo>
                  <a:pt x="1850" y="880"/>
                </a:lnTo>
                <a:lnTo>
                  <a:pt x="1852" y="878"/>
                </a:lnTo>
                <a:lnTo>
                  <a:pt x="1854" y="877"/>
                </a:lnTo>
                <a:lnTo>
                  <a:pt x="1855" y="877"/>
                </a:lnTo>
                <a:lnTo>
                  <a:pt x="1863" y="875"/>
                </a:lnTo>
                <a:lnTo>
                  <a:pt x="1872" y="874"/>
                </a:lnTo>
                <a:lnTo>
                  <a:pt x="1881" y="875"/>
                </a:lnTo>
                <a:lnTo>
                  <a:pt x="1889" y="875"/>
                </a:lnTo>
                <a:lnTo>
                  <a:pt x="1905" y="877"/>
                </a:lnTo>
                <a:lnTo>
                  <a:pt x="1911" y="877"/>
                </a:lnTo>
                <a:lnTo>
                  <a:pt x="1917" y="877"/>
                </a:lnTo>
                <a:lnTo>
                  <a:pt x="1918" y="876"/>
                </a:lnTo>
                <a:lnTo>
                  <a:pt x="1918" y="875"/>
                </a:lnTo>
                <a:lnTo>
                  <a:pt x="1920" y="873"/>
                </a:lnTo>
                <a:lnTo>
                  <a:pt x="1921" y="872"/>
                </a:lnTo>
                <a:lnTo>
                  <a:pt x="1923" y="871"/>
                </a:lnTo>
                <a:lnTo>
                  <a:pt x="1925" y="871"/>
                </a:lnTo>
                <a:lnTo>
                  <a:pt x="1928" y="871"/>
                </a:lnTo>
                <a:lnTo>
                  <a:pt x="1929" y="871"/>
                </a:lnTo>
                <a:lnTo>
                  <a:pt x="1929" y="872"/>
                </a:lnTo>
                <a:lnTo>
                  <a:pt x="1930" y="875"/>
                </a:lnTo>
                <a:lnTo>
                  <a:pt x="1932" y="877"/>
                </a:lnTo>
                <a:lnTo>
                  <a:pt x="1934" y="877"/>
                </a:lnTo>
                <a:lnTo>
                  <a:pt x="1936" y="877"/>
                </a:lnTo>
                <a:lnTo>
                  <a:pt x="1937" y="876"/>
                </a:lnTo>
                <a:lnTo>
                  <a:pt x="1937" y="875"/>
                </a:lnTo>
                <a:lnTo>
                  <a:pt x="1938" y="873"/>
                </a:lnTo>
                <a:lnTo>
                  <a:pt x="1939" y="871"/>
                </a:lnTo>
                <a:lnTo>
                  <a:pt x="1940" y="871"/>
                </a:lnTo>
                <a:lnTo>
                  <a:pt x="1942" y="871"/>
                </a:lnTo>
                <a:lnTo>
                  <a:pt x="1943" y="872"/>
                </a:lnTo>
                <a:lnTo>
                  <a:pt x="1945" y="875"/>
                </a:lnTo>
                <a:lnTo>
                  <a:pt x="1947" y="879"/>
                </a:lnTo>
                <a:lnTo>
                  <a:pt x="1956" y="879"/>
                </a:lnTo>
                <a:lnTo>
                  <a:pt x="1956" y="874"/>
                </a:lnTo>
                <a:lnTo>
                  <a:pt x="1958" y="874"/>
                </a:lnTo>
                <a:lnTo>
                  <a:pt x="1960" y="874"/>
                </a:lnTo>
                <a:lnTo>
                  <a:pt x="1963" y="876"/>
                </a:lnTo>
                <a:lnTo>
                  <a:pt x="1964" y="877"/>
                </a:lnTo>
                <a:lnTo>
                  <a:pt x="1965" y="877"/>
                </a:lnTo>
                <a:lnTo>
                  <a:pt x="1967" y="877"/>
                </a:lnTo>
                <a:lnTo>
                  <a:pt x="1970" y="877"/>
                </a:lnTo>
                <a:lnTo>
                  <a:pt x="1970" y="871"/>
                </a:lnTo>
                <a:lnTo>
                  <a:pt x="1971" y="871"/>
                </a:lnTo>
                <a:lnTo>
                  <a:pt x="1973" y="870"/>
                </a:lnTo>
                <a:lnTo>
                  <a:pt x="1976" y="871"/>
                </a:lnTo>
                <a:lnTo>
                  <a:pt x="1979" y="871"/>
                </a:lnTo>
                <a:lnTo>
                  <a:pt x="1981" y="871"/>
                </a:lnTo>
                <a:lnTo>
                  <a:pt x="1982" y="870"/>
                </a:lnTo>
                <a:lnTo>
                  <a:pt x="1983" y="869"/>
                </a:lnTo>
                <a:lnTo>
                  <a:pt x="1983" y="867"/>
                </a:lnTo>
                <a:lnTo>
                  <a:pt x="1983" y="863"/>
                </a:lnTo>
                <a:lnTo>
                  <a:pt x="1983" y="862"/>
                </a:lnTo>
                <a:lnTo>
                  <a:pt x="1984" y="862"/>
                </a:lnTo>
                <a:lnTo>
                  <a:pt x="1986" y="861"/>
                </a:lnTo>
                <a:lnTo>
                  <a:pt x="1987" y="860"/>
                </a:lnTo>
                <a:lnTo>
                  <a:pt x="1991" y="859"/>
                </a:lnTo>
                <a:lnTo>
                  <a:pt x="1995" y="858"/>
                </a:lnTo>
                <a:lnTo>
                  <a:pt x="1997" y="857"/>
                </a:lnTo>
                <a:lnTo>
                  <a:pt x="1998" y="856"/>
                </a:lnTo>
                <a:lnTo>
                  <a:pt x="1998" y="853"/>
                </a:lnTo>
                <a:lnTo>
                  <a:pt x="1998" y="848"/>
                </a:lnTo>
                <a:lnTo>
                  <a:pt x="1998" y="846"/>
                </a:lnTo>
                <a:lnTo>
                  <a:pt x="1998" y="843"/>
                </a:lnTo>
                <a:lnTo>
                  <a:pt x="1999" y="841"/>
                </a:lnTo>
                <a:lnTo>
                  <a:pt x="2001" y="839"/>
                </a:lnTo>
                <a:lnTo>
                  <a:pt x="2006" y="837"/>
                </a:lnTo>
                <a:lnTo>
                  <a:pt x="2013" y="835"/>
                </a:lnTo>
                <a:lnTo>
                  <a:pt x="2021" y="832"/>
                </a:lnTo>
                <a:lnTo>
                  <a:pt x="2026" y="831"/>
                </a:lnTo>
                <a:lnTo>
                  <a:pt x="2025" y="831"/>
                </a:lnTo>
                <a:lnTo>
                  <a:pt x="2025" y="832"/>
                </a:lnTo>
                <a:lnTo>
                  <a:pt x="2026" y="833"/>
                </a:lnTo>
                <a:lnTo>
                  <a:pt x="2027" y="833"/>
                </a:lnTo>
                <a:lnTo>
                  <a:pt x="2030" y="833"/>
                </a:lnTo>
                <a:lnTo>
                  <a:pt x="2032" y="833"/>
                </a:lnTo>
                <a:lnTo>
                  <a:pt x="2036" y="830"/>
                </a:lnTo>
                <a:lnTo>
                  <a:pt x="2044" y="824"/>
                </a:lnTo>
                <a:lnTo>
                  <a:pt x="2051" y="818"/>
                </a:lnTo>
                <a:lnTo>
                  <a:pt x="2053" y="815"/>
                </a:lnTo>
                <a:lnTo>
                  <a:pt x="2054" y="814"/>
                </a:lnTo>
                <a:lnTo>
                  <a:pt x="2052" y="786"/>
                </a:lnTo>
                <a:lnTo>
                  <a:pt x="2051" y="785"/>
                </a:lnTo>
                <a:lnTo>
                  <a:pt x="2050" y="786"/>
                </a:lnTo>
                <a:lnTo>
                  <a:pt x="2048" y="787"/>
                </a:lnTo>
                <a:lnTo>
                  <a:pt x="2046" y="788"/>
                </a:lnTo>
                <a:lnTo>
                  <a:pt x="2045" y="789"/>
                </a:lnTo>
                <a:lnTo>
                  <a:pt x="2043" y="788"/>
                </a:lnTo>
                <a:lnTo>
                  <a:pt x="2041" y="788"/>
                </a:lnTo>
                <a:lnTo>
                  <a:pt x="2040" y="787"/>
                </a:lnTo>
                <a:lnTo>
                  <a:pt x="2037" y="785"/>
                </a:lnTo>
                <a:lnTo>
                  <a:pt x="2032" y="779"/>
                </a:lnTo>
                <a:lnTo>
                  <a:pt x="2029" y="777"/>
                </a:lnTo>
                <a:lnTo>
                  <a:pt x="2027" y="776"/>
                </a:lnTo>
                <a:lnTo>
                  <a:pt x="2025" y="775"/>
                </a:lnTo>
                <a:lnTo>
                  <a:pt x="2020" y="774"/>
                </a:lnTo>
                <a:lnTo>
                  <a:pt x="2016" y="774"/>
                </a:lnTo>
                <a:lnTo>
                  <a:pt x="2012" y="774"/>
                </a:lnTo>
                <a:lnTo>
                  <a:pt x="2012" y="775"/>
                </a:lnTo>
                <a:lnTo>
                  <a:pt x="2013" y="777"/>
                </a:lnTo>
                <a:lnTo>
                  <a:pt x="2015" y="780"/>
                </a:lnTo>
                <a:lnTo>
                  <a:pt x="2007" y="781"/>
                </a:lnTo>
                <a:lnTo>
                  <a:pt x="2001" y="783"/>
                </a:lnTo>
                <a:lnTo>
                  <a:pt x="1989" y="788"/>
                </a:lnTo>
                <a:lnTo>
                  <a:pt x="1976" y="794"/>
                </a:lnTo>
                <a:lnTo>
                  <a:pt x="1976" y="800"/>
                </a:lnTo>
                <a:lnTo>
                  <a:pt x="1972" y="800"/>
                </a:lnTo>
                <a:lnTo>
                  <a:pt x="1970" y="799"/>
                </a:lnTo>
                <a:lnTo>
                  <a:pt x="1969" y="798"/>
                </a:lnTo>
                <a:lnTo>
                  <a:pt x="1969" y="796"/>
                </a:lnTo>
                <a:lnTo>
                  <a:pt x="1969" y="792"/>
                </a:lnTo>
                <a:lnTo>
                  <a:pt x="1968" y="790"/>
                </a:lnTo>
                <a:lnTo>
                  <a:pt x="1967" y="788"/>
                </a:lnTo>
                <a:lnTo>
                  <a:pt x="1969" y="788"/>
                </a:lnTo>
                <a:lnTo>
                  <a:pt x="1971" y="788"/>
                </a:lnTo>
                <a:lnTo>
                  <a:pt x="1976" y="788"/>
                </a:lnTo>
                <a:lnTo>
                  <a:pt x="1980" y="789"/>
                </a:lnTo>
                <a:lnTo>
                  <a:pt x="1982" y="789"/>
                </a:lnTo>
                <a:lnTo>
                  <a:pt x="1984" y="788"/>
                </a:lnTo>
                <a:lnTo>
                  <a:pt x="1986" y="787"/>
                </a:lnTo>
                <a:lnTo>
                  <a:pt x="1988" y="786"/>
                </a:lnTo>
                <a:lnTo>
                  <a:pt x="1992" y="782"/>
                </a:lnTo>
                <a:lnTo>
                  <a:pt x="1997" y="777"/>
                </a:lnTo>
                <a:lnTo>
                  <a:pt x="2001" y="774"/>
                </a:lnTo>
                <a:lnTo>
                  <a:pt x="2003" y="774"/>
                </a:lnTo>
                <a:lnTo>
                  <a:pt x="2005" y="773"/>
                </a:lnTo>
                <a:lnTo>
                  <a:pt x="2009" y="773"/>
                </a:lnTo>
                <a:lnTo>
                  <a:pt x="2014" y="773"/>
                </a:lnTo>
                <a:lnTo>
                  <a:pt x="2016" y="772"/>
                </a:lnTo>
                <a:lnTo>
                  <a:pt x="2018" y="772"/>
                </a:lnTo>
                <a:lnTo>
                  <a:pt x="2019" y="771"/>
                </a:lnTo>
                <a:lnTo>
                  <a:pt x="2020" y="769"/>
                </a:lnTo>
                <a:lnTo>
                  <a:pt x="2022" y="766"/>
                </a:lnTo>
                <a:lnTo>
                  <a:pt x="2024" y="763"/>
                </a:lnTo>
                <a:lnTo>
                  <a:pt x="2026" y="760"/>
                </a:lnTo>
                <a:lnTo>
                  <a:pt x="2025" y="760"/>
                </a:lnTo>
                <a:lnTo>
                  <a:pt x="2023" y="761"/>
                </a:lnTo>
                <a:lnTo>
                  <a:pt x="2018" y="763"/>
                </a:lnTo>
                <a:lnTo>
                  <a:pt x="2015" y="757"/>
                </a:lnTo>
                <a:lnTo>
                  <a:pt x="2017" y="757"/>
                </a:lnTo>
                <a:lnTo>
                  <a:pt x="2018" y="756"/>
                </a:lnTo>
                <a:lnTo>
                  <a:pt x="2017" y="755"/>
                </a:lnTo>
                <a:lnTo>
                  <a:pt x="2017" y="754"/>
                </a:lnTo>
                <a:lnTo>
                  <a:pt x="2014" y="753"/>
                </a:lnTo>
                <a:lnTo>
                  <a:pt x="2012" y="752"/>
                </a:lnTo>
                <a:lnTo>
                  <a:pt x="2012" y="753"/>
                </a:lnTo>
                <a:lnTo>
                  <a:pt x="2012" y="755"/>
                </a:lnTo>
                <a:lnTo>
                  <a:pt x="2011" y="756"/>
                </a:lnTo>
                <a:lnTo>
                  <a:pt x="2010" y="757"/>
                </a:lnTo>
                <a:lnTo>
                  <a:pt x="2009" y="758"/>
                </a:lnTo>
                <a:lnTo>
                  <a:pt x="2007" y="757"/>
                </a:lnTo>
                <a:lnTo>
                  <a:pt x="2003" y="756"/>
                </a:lnTo>
                <a:lnTo>
                  <a:pt x="2001" y="755"/>
                </a:lnTo>
                <a:lnTo>
                  <a:pt x="2000" y="754"/>
                </a:lnTo>
                <a:lnTo>
                  <a:pt x="2000" y="752"/>
                </a:lnTo>
                <a:lnTo>
                  <a:pt x="2000" y="748"/>
                </a:lnTo>
                <a:lnTo>
                  <a:pt x="1999" y="746"/>
                </a:lnTo>
                <a:lnTo>
                  <a:pt x="1998" y="743"/>
                </a:lnTo>
                <a:lnTo>
                  <a:pt x="1990" y="746"/>
                </a:lnTo>
                <a:lnTo>
                  <a:pt x="1985" y="747"/>
                </a:lnTo>
                <a:lnTo>
                  <a:pt x="1982" y="746"/>
                </a:lnTo>
                <a:lnTo>
                  <a:pt x="1978" y="746"/>
                </a:lnTo>
                <a:lnTo>
                  <a:pt x="1967" y="743"/>
                </a:lnTo>
                <a:lnTo>
                  <a:pt x="1967" y="740"/>
                </a:lnTo>
                <a:lnTo>
                  <a:pt x="1968" y="737"/>
                </a:lnTo>
                <a:lnTo>
                  <a:pt x="1969" y="734"/>
                </a:lnTo>
                <a:lnTo>
                  <a:pt x="1968" y="732"/>
                </a:lnTo>
                <a:lnTo>
                  <a:pt x="1967" y="729"/>
                </a:lnTo>
                <a:lnTo>
                  <a:pt x="1964" y="729"/>
                </a:lnTo>
                <a:lnTo>
                  <a:pt x="1963" y="728"/>
                </a:lnTo>
                <a:lnTo>
                  <a:pt x="1960" y="725"/>
                </a:lnTo>
                <a:lnTo>
                  <a:pt x="1958" y="722"/>
                </a:lnTo>
                <a:lnTo>
                  <a:pt x="1956" y="721"/>
                </a:lnTo>
                <a:lnTo>
                  <a:pt x="1954" y="721"/>
                </a:lnTo>
                <a:lnTo>
                  <a:pt x="1952" y="721"/>
                </a:lnTo>
                <a:lnTo>
                  <a:pt x="1949" y="721"/>
                </a:lnTo>
                <a:lnTo>
                  <a:pt x="1947" y="721"/>
                </a:lnTo>
                <a:lnTo>
                  <a:pt x="1942" y="707"/>
                </a:lnTo>
                <a:lnTo>
                  <a:pt x="1939" y="709"/>
                </a:lnTo>
                <a:lnTo>
                  <a:pt x="1937" y="710"/>
                </a:lnTo>
                <a:lnTo>
                  <a:pt x="1936" y="710"/>
                </a:lnTo>
                <a:lnTo>
                  <a:pt x="1939" y="698"/>
                </a:lnTo>
                <a:lnTo>
                  <a:pt x="1937" y="699"/>
                </a:lnTo>
                <a:lnTo>
                  <a:pt x="1936" y="699"/>
                </a:lnTo>
                <a:lnTo>
                  <a:pt x="1935" y="698"/>
                </a:lnTo>
                <a:lnTo>
                  <a:pt x="1933" y="696"/>
                </a:lnTo>
                <a:lnTo>
                  <a:pt x="1945" y="695"/>
                </a:lnTo>
                <a:lnTo>
                  <a:pt x="1953" y="696"/>
                </a:lnTo>
                <a:lnTo>
                  <a:pt x="1953" y="691"/>
                </a:lnTo>
                <a:lnTo>
                  <a:pt x="1953" y="687"/>
                </a:lnTo>
                <a:lnTo>
                  <a:pt x="1950" y="686"/>
                </a:lnTo>
                <a:lnTo>
                  <a:pt x="1946" y="684"/>
                </a:lnTo>
                <a:lnTo>
                  <a:pt x="1939" y="681"/>
                </a:lnTo>
                <a:lnTo>
                  <a:pt x="1940" y="675"/>
                </a:lnTo>
                <a:lnTo>
                  <a:pt x="1940" y="671"/>
                </a:lnTo>
                <a:lnTo>
                  <a:pt x="1939" y="669"/>
                </a:lnTo>
                <a:lnTo>
                  <a:pt x="1939" y="667"/>
                </a:lnTo>
                <a:lnTo>
                  <a:pt x="1936" y="667"/>
                </a:lnTo>
                <a:lnTo>
                  <a:pt x="1934" y="667"/>
                </a:lnTo>
                <a:lnTo>
                  <a:pt x="1933" y="666"/>
                </a:lnTo>
                <a:lnTo>
                  <a:pt x="1930" y="663"/>
                </a:lnTo>
                <a:lnTo>
                  <a:pt x="1925" y="656"/>
                </a:lnTo>
                <a:lnTo>
                  <a:pt x="1927" y="651"/>
                </a:lnTo>
                <a:lnTo>
                  <a:pt x="1928" y="648"/>
                </a:lnTo>
                <a:lnTo>
                  <a:pt x="1918" y="648"/>
                </a:lnTo>
                <a:lnTo>
                  <a:pt x="1908" y="648"/>
                </a:lnTo>
                <a:lnTo>
                  <a:pt x="1915" y="644"/>
                </a:lnTo>
                <a:lnTo>
                  <a:pt x="1922" y="639"/>
                </a:lnTo>
                <a:lnTo>
                  <a:pt x="1914" y="622"/>
                </a:lnTo>
                <a:lnTo>
                  <a:pt x="1908" y="623"/>
                </a:lnTo>
                <a:lnTo>
                  <a:pt x="1905" y="623"/>
                </a:lnTo>
                <a:lnTo>
                  <a:pt x="1902" y="622"/>
                </a:lnTo>
                <a:lnTo>
                  <a:pt x="1901" y="621"/>
                </a:lnTo>
                <a:lnTo>
                  <a:pt x="1902" y="620"/>
                </a:lnTo>
                <a:lnTo>
                  <a:pt x="1902" y="618"/>
                </a:lnTo>
                <a:lnTo>
                  <a:pt x="1900" y="617"/>
                </a:lnTo>
                <a:lnTo>
                  <a:pt x="1900" y="608"/>
                </a:lnTo>
                <a:lnTo>
                  <a:pt x="1899" y="606"/>
                </a:lnTo>
                <a:lnTo>
                  <a:pt x="1899" y="603"/>
                </a:lnTo>
                <a:lnTo>
                  <a:pt x="1900" y="594"/>
                </a:lnTo>
                <a:lnTo>
                  <a:pt x="1894" y="591"/>
                </a:lnTo>
                <a:lnTo>
                  <a:pt x="1894" y="588"/>
                </a:lnTo>
                <a:lnTo>
                  <a:pt x="1895" y="585"/>
                </a:lnTo>
                <a:lnTo>
                  <a:pt x="1896" y="582"/>
                </a:lnTo>
                <a:lnTo>
                  <a:pt x="1897" y="580"/>
                </a:lnTo>
                <a:lnTo>
                  <a:pt x="1893" y="580"/>
                </a:lnTo>
                <a:lnTo>
                  <a:pt x="1888" y="580"/>
                </a:lnTo>
                <a:lnTo>
                  <a:pt x="1880" y="599"/>
                </a:lnTo>
                <a:lnTo>
                  <a:pt x="1877" y="607"/>
                </a:lnTo>
                <a:lnTo>
                  <a:pt x="1875" y="611"/>
                </a:lnTo>
                <a:lnTo>
                  <a:pt x="1874" y="617"/>
                </a:lnTo>
                <a:lnTo>
                  <a:pt x="1873" y="617"/>
                </a:lnTo>
                <a:lnTo>
                  <a:pt x="1872" y="616"/>
                </a:lnTo>
                <a:lnTo>
                  <a:pt x="1871" y="615"/>
                </a:lnTo>
                <a:lnTo>
                  <a:pt x="1871" y="614"/>
                </a:lnTo>
                <a:lnTo>
                  <a:pt x="1872" y="611"/>
                </a:lnTo>
                <a:lnTo>
                  <a:pt x="1872" y="608"/>
                </a:lnTo>
                <a:lnTo>
                  <a:pt x="1870" y="610"/>
                </a:lnTo>
                <a:lnTo>
                  <a:pt x="1867" y="611"/>
                </a:lnTo>
                <a:lnTo>
                  <a:pt x="1865" y="613"/>
                </a:lnTo>
                <a:lnTo>
                  <a:pt x="1863" y="614"/>
                </a:lnTo>
                <a:lnTo>
                  <a:pt x="1863" y="616"/>
                </a:lnTo>
                <a:lnTo>
                  <a:pt x="1863" y="618"/>
                </a:lnTo>
                <a:lnTo>
                  <a:pt x="1864" y="621"/>
                </a:lnTo>
                <a:lnTo>
                  <a:pt x="1863" y="622"/>
                </a:lnTo>
                <a:lnTo>
                  <a:pt x="1860" y="620"/>
                </a:lnTo>
                <a:lnTo>
                  <a:pt x="1859" y="619"/>
                </a:lnTo>
                <a:lnTo>
                  <a:pt x="1858" y="619"/>
                </a:lnTo>
                <a:lnTo>
                  <a:pt x="1857" y="620"/>
                </a:lnTo>
                <a:lnTo>
                  <a:pt x="1856" y="622"/>
                </a:lnTo>
                <a:lnTo>
                  <a:pt x="1856" y="625"/>
                </a:lnTo>
                <a:lnTo>
                  <a:pt x="1856" y="628"/>
                </a:lnTo>
                <a:lnTo>
                  <a:pt x="1855" y="631"/>
                </a:lnTo>
                <a:lnTo>
                  <a:pt x="1852" y="633"/>
                </a:lnTo>
                <a:lnTo>
                  <a:pt x="1848" y="635"/>
                </a:lnTo>
                <a:lnTo>
                  <a:pt x="1841" y="639"/>
                </a:lnTo>
                <a:lnTo>
                  <a:pt x="1837" y="637"/>
                </a:lnTo>
                <a:lnTo>
                  <a:pt x="1835" y="634"/>
                </a:lnTo>
                <a:lnTo>
                  <a:pt x="1829" y="628"/>
                </a:lnTo>
                <a:lnTo>
                  <a:pt x="1828" y="630"/>
                </a:lnTo>
                <a:lnTo>
                  <a:pt x="1826" y="632"/>
                </a:lnTo>
                <a:lnTo>
                  <a:pt x="1824" y="634"/>
                </a:lnTo>
                <a:lnTo>
                  <a:pt x="1823" y="634"/>
                </a:lnTo>
                <a:lnTo>
                  <a:pt x="1821" y="634"/>
                </a:lnTo>
                <a:lnTo>
                  <a:pt x="1820" y="631"/>
                </a:lnTo>
                <a:lnTo>
                  <a:pt x="1819" y="627"/>
                </a:lnTo>
                <a:lnTo>
                  <a:pt x="1818" y="620"/>
                </a:lnTo>
                <a:lnTo>
                  <a:pt x="1809" y="619"/>
                </a:lnTo>
                <a:lnTo>
                  <a:pt x="1805" y="619"/>
                </a:lnTo>
                <a:lnTo>
                  <a:pt x="1801" y="617"/>
                </a:lnTo>
                <a:lnTo>
                  <a:pt x="1793" y="614"/>
                </a:lnTo>
                <a:lnTo>
                  <a:pt x="1793" y="605"/>
                </a:lnTo>
                <a:lnTo>
                  <a:pt x="1793" y="598"/>
                </a:lnTo>
                <a:lnTo>
                  <a:pt x="1792" y="592"/>
                </a:lnTo>
                <a:lnTo>
                  <a:pt x="1790" y="583"/>
                </a:lnTo>
                <a:lnTo>
                  <a:pt x="1795" y="582"/>
                </a:lnTo>
                <a:lnTo>
                  <a:pt x="1797" y="582"/>
                </a:lnTo>
                <a:lnTo>
                  <a:pt x="1798" y="580"/>
                </a:lnTo>
                <a:lnTo>
                  <a:pt x="1798" y="578"/>
                </a:lnTo>
                <a:lnTo>
                  <a:pt x="1798" y="577"/>
                </a:lnTo>
                <a:lnTo>
                  <a:pt x="1797" y="577"/>
                </a:lnTo>
                <a:lnTo>
                  <a:pt x="1795" y="577"/>
                </a:lnTo>
                <a:lnTo>
                  <a:pt x="1793" y="577"/>
                </a:lnTo>
                <a:lnTo>
                  <a:pt x="1798" y="568"/>
                </a:lnTo>
                <a:lnTo>
                  <a:pt x="1804" y="558"/>
                </a:lnTo>
                <a:lnTo>
                  <a:pt x="1801" y="559"/>
                </a:lnTo>
                <a:lnTo>
                  <a:pt x="1798" y="561"/>
                </a:lnTo>
                <a:lnTo>
                  <a:pt x="1797" y="562"/>
                </a:lnTo>
                <a:lnTo>
                  <a:pt x="1796" y="563"/>
                </a:lnTo>
                <a:lnTo>
                  <a:pt x="1793" y="563"/>
                </a:lnTo>
                <a:lnTo>
                  <a:pt x="1790" y="562"/>
                </a:lnTo>
                <a:lnTo>
                  <a:pt x="1786" y="561"/>
                </a:lnTo>
                <a:lnTo>
                  <a:pt x="1784" y="560"/>
                </a:lnTo>
                <a:lnTo>
                  <a:pt x="1782" y="561"/>
                </a:lnTo>
                <a:lnTo>
                  <a:pt x="1782" y="558"/>
                </a:lnTo>
                <a:lnTo>
                  <a:pt x="1781" y="556"/>
                </a:lnTo>
                <a:lnTo>
                  <a:pt x="1782" y="555"/>
                </a:lnTo>
                <a:lnTo>
                  <a:pt x="1783" y="555"/>
                </a:lnTo>
                <a:lnTo>
                  <a:pt x="1784" y="555"/>
                </a:lnTo>
                <a:lnTo>
                  <a:pt x="1786" y="552"/>
                </a:lnTo>
                <a:lnTo>
                  <a:pt x="1787" y="550"/>
                </a:lnTo>
                <a:lnTo>
                  <a:pt x="1787" y="549"/>
                </a:lnTo>
                <a:lnTo>
                  <a:pt x="1784" y="549"/>
                </a:lnTo>
                <a:lnTo>
                  <a:pt x="1781" y="549"/>
                </a:lnTo>
                <a:lnTo>
                  <a:pt x="1773" y="549"/>
                </a:lnTo>
                <a:lnTo>
                  <a:pt x="1765" y="550"/>
                </a:lnTo>
                <a:lnTo>
                  <a:pt x="1762" y="550"/>
                </a:lnTo>
                <a:lnTo>
                  <a:pt x="1759" y="549"/>
                </a:lnTo>
                <a:lnTo>
                  <a:pt x="1759" y="545"/>
                </a:lnTo>
                <a:lnTo>
                  <a:pt x="1759" y="541"/>
                </a:lnTo>
                <a:lnTo>
                  <a:pt x="1753" y="541"/>
                </a:lnTo>
                <a:lnTo>
                  <a:pt x="1753" y="535"/>
                </a:lnTo>
                <a:lnTo>
                  <a:pt x="1753" y="534"/>
                </a:lnTo>
                <a:lnTo>
                  <a:pt x="1752" y="532"/>
                </a:lnTo>
                <a:lnTo>
                  <a:pt x="1749" y="529"/>
                </a:lnTo>
                <a:lnTo>
                  <a:pt x="1745" y="526"/>
                </a:lnTo>
                <a:lnTo>
                  <a:pt x="1741" y="523"/>
                </a:lnTo>
                <a:lnTo>
                  <a:pt x="1732" y="517"/>
                </a:lnTo>
                <a:lnTo>
                  <a:pt x="1725" y="513"/>
                </a:lnTo>
                <a:lnTo>
                  <a:pt x="1723" y="514"/>
                </a:lnTo>
                <a:lnTo>
                  <a:pt x="1720" y="514"/>
                </a:lnTo>
                <a:lnTo>
                  <a:pt x="1717" y="515"/>
                </a:lnTo>
                <a:lnTo>
                  <a:pt x="1714" y="515"/>
                </a:lnTo>
                <a:lnTo>
                  <a:pt x="1713" y="517"/>
                </a:lnTo>
                <a:lnTo>
                  <a:pt x="1711" y="520"/>
                </a:lnTo>
                <a:lnTo>
                  <a:pt x="1710" y="522"/>
                </a:lnTo>
                <a:lnTo>
                  <a:pt x="1708" y="524"/>
                </a:lnTo>
                <a:lnTo>
                  <a:pt x="1707" y="524"/>
                </a:lnTo>
                <a:lnTo>
                  <a:pt x="1705" y="524"/>
                </a:lnTo>
                <a:lnTo>
                  <a:pt x="1701" y="524"/>
                </a:lnTo>
                <a:lnTo>
                  <a:pt x="1698" y="523"/>
                </a:lnTo>
                <a:lnTo>
                  <a:pt x="1696" y="523"/>
                </a:lnTo>
                <a:lnTo>
                  <a:pt x="1694" y="524"/>
                </a:lnTo>
                <a:lnTo>
                  <a:pt x="1694" y="530"/>
                </a:lnTo>
                <a:lnTo>
                  <a:pt x="1691" y="530"/>
                </a:lnTo>
                <a:lnTo>
                  <a:pt x="1687" y="530"/>
                </a:lnTo>
                <a:lnTo>
                  <a:pt x="1683" y="529"/>
                </a:lnTo>
                <a:lnTo>
                  <a:pt x="1679" y="528"/>
                </a:lnTo>
                <a:lnTo>
                  <a:pt x="1671" y="526"/>
                </a:lnTo>
                <a:lnTo>
                  <a:pt x="1663" y="524"/>
                </a:lnTo>
                <a:lnTo>
                  <a:pt x="1657" y="524"/>
                </a:lnTo>
                <a:lnTo>
                  <a:pt x="1653" y="525"/>
                </a:lnTo>
                <a:lnTo>
                  <a:pt x="1648" y="526"/>
                </a:lnTo>
                <a:lnTo>
                  <a:pt x="1644" y="527"/>
                </a:lnTo>
                <a:lnTo>
                  <a:pt x="1641" y="535"/>
                </a:lnTo>
                <a:lnTo>
                  <a:pt x="1644" y="536"/>
                </a:lnTo>
                <a:lnTo>
                  <a:pt x="1646" y="537"/>
                </a:lnTo>
                <a:lnTo>
                  <a:pt x="1652" y="538"/>
                </a:lnTo>
                <a:lnTo>
                  <a:pt x="1652" y="544"/>
                </a:lnTo>
                <a:lnTo>
                  <a:pt x="1647" y="544"/>
                </a:lnTo>
                <a:lnTo>
                  <a:pt x="1646" y="545"/>
                </a:lnTo>
                <a:lnTo>
                  <a:pt x="1646" y="546"/>
                </a:lnTo>
                <a:lnTo>
                  <a:pt x="1648" y="547"/>
                </a:lnTo>
                <a:lnTo>
                  <a:pt x="1649" y="548"/>
                </a:lnTo>
                <a:lnTo>
                  <a:pt x="1650" y="550"/>
                </a:lnTo>
                <a:lnTo>
                  <a:pt x="1649" y="552"/>
                </a:lnTo>
                <a:lnTo>
                  <a:pt x="1646" y="557"/>
                </a:lnTo>
                <a:lnTo>
                  <a:pt x="1643" y="560"/>
                </a:lnTo>
                <a:lnTo>
                  <a:pt x="1641" y="563"/>
                </a:lnTo>
                <a:lnTo>
                  <a:pt x="1639" y="563"/>
                </a:lnTo>
                <a:lnTo>
                  <a:pt x="1638" y="564"/>
                </a:lnTo>
                <a:lnTo>
                  <a:pt x="1639" y="565"/>
                </a:lnTo>
                <a:lnTo>
                  <a:pt x="1641" y="569"/>
                </a:lnTo>
                <a:lnTo>
                  <a:pt x="1645" y="569"/>
                </a:lnTo>
                <a:lnTo>
                  <a:pt x="1649" y="569"/>
                </a:lnTo>
                <a:lnTo>
                  <a:pt x="1649" y="573"/>
                </a:lnTo>
                <a:lnTo>
                  <a:pt x="1649" y="576"/>
                </a:lnTo>
                <a:lnTo>
                  <a:pt x="1647" y="581"/>
                </a:lnTo>
                <a:lnTo>
                  <a:pt x="1648" y="583"/>
                </a:lnTo>
                <a:lnTo>
                  <a:pt x="1649" y="586"/>
                </a:lnTo>
                <a:lnTo>
                  <a:pt x="1651" y="588"/>
                </a:lnTo>
                <a:lnTo>
                  <a:pt x="1655" y="591"/>
                </a:lnTo>
                <a:lnTo>
                  <a:pt x="1655" y="592"/>
                </a:lnTo>
                <a:lnTo>
                  <a:pt x="1656" y="593"/>
                </a:lnTo>
                <a:lnTo>
                  <a:pt x="1655" y="596"/>
                </a:lnTo>
                <a:lnTo>
                  <a:pt x="1653" y="598"/>
                </a:lnTo>
                <a:lnTo>
                  <a:pt x="1652" y="597"/>
                </a:lnTo>
                <a:lnTo>
                  <a:pt x="1649" y="603"/>
                </a:lnTo>
                <a:lnTo>
                  <a:pt x="1645" y="601"/>
                </a:lnTo>
                <a:lnTo>
                  <a:pt x="1641" y="600"/>
                </a:lnTo>
                <a:lnTo>
                  <a:pt x="1644" y="606"/>
                </a:lnTo>
                <a:lnTo>
                  <a:pt x="1645" y="605"/>
                </a:lnTo>
                <a:lnTo>
                  <a:pt x="1646" y="605"/>
                </a:lnTo>
                <a:lnTo>
                  <a:pt x="1647" y="606"/>
                </a:lnTo>
                <a:lnTo>
                  <a:pt x="1647" y="608"/>
                </a:lnTo>
                <a:lnTo>
                  <a:pt x="1647" y="611"/>
                </a:lnTo>
                <a:lnTo>
                  <a:pt x="1647" y="614"/>
                </a:lnTo>
                <a:lnTo>
                  <a:pt x="1642" y="615"/>
                </a:lnTo>
                <a:lnTo>
                  <a:pt x="1638" y="615"/>
                </a:lnTo>
                <a:lnTo>
                  <a:pt x="1634" y="615"/>
                </a:lnTo>
                <a:lnTo>
                  <a:pt x="1630" y="617"/>
                </a:lnTo>
                <a:lnTo>
                  <a:pt x="1630" y="618"/>
                </a:lnTo>
                <a:lnTo>
                  <a:pt x="1630" y="620"/>
                </a:lnTo>
                <a:lnTo>
                  <a:pt x="1630" y="626"/>
                </a:lnTo>
                <a:lnTo>
                  <a:pt x="1630" y="634"/>
                </a:lnTo>
                <a:lnTo>
                  <a:pt x="1632" y="635"/>
                </a:lnTo>
                <a:lnTo>
                  <a:pt x="1634" y="635"/>
                </a:lnTo>
                <a:lnTo>
                  <a:pt x="1638" y="636"/>
                </a:lnTo>
                <a:lnTo>
                  <a:pt x="1643" y="637"/>
                </a:lnTo>
                <a:lnTo>
                  <a:pt x="1647" y="639"/>
                </a:lnTo>
                <a:lnTo>
                  <a:pt x="1649" y="642"/>
                </a:lnTo>
                <a:lnTo>
                  <a:pt x="1651" y="646"/>
                </a:lnTo>
                <a:lnTo>
                  <a:pt x="1652" y="650"/>
                </a:lnTo>
                <a:lnTo>
                  <a:pt x="1653" y="654"/>
                </a:lnTo>
                <a:lnTo>
                  <a:pt x="1655" y="663"/>
                </a:lnTo>
                <a:lnTo>
                  <a:pt x="1656" y="667"/>
                </a:lnTo>
                <a:lnTo>
                  <a:pt x="1658" y="670"/>
                </a:lnTo>
                <a:lnTo>
                  <a:pt x="1659" y="671"/>
                </a:lnTo>
                <a:lnTo>
                  <a:pt x="1660" y="672"/>
                </a:lnTo>
                <a:lnTo>
                  <a:pt x="1664" y="674"/>
                </a:lnTo>
                <a:lnTo>
                  <a:pt x="1667" y="676"/>
                </a:lnTo>
                <a:lnTo>
                  <a:pt x="1668" y="678"/>
                </a:lnTo>
                <a:lnTo>
                  <a:pt x="1669" y="679"/>
                </a:lnTo>
                <a:lnTo>
                  <a:pt x="1669" y="683"/>
                </a:lnTo>
                <a:lnTo>
                  <a:pt x="1668" y="690"/>
                </a:lnTo>
                <a:lnTo>
                  <a:pt x="1663" y="707"/>
                </a:lnTo>
                <a:lnTo>
                  <a:pt x="1666" y="704"/>
                </a:lnTo>
                <a:lnTo>
                  <a:pt x="1667" y="702"/>
                </a:lnTo>
                <a:lnTo>
                  <a:pt x="1668" y="701"/>
                </a:lnTo>
                <a:lnTo>
                  <a:pt x="1669" y="701"/>
                </a:lnTo>
                <a:lnTo>
                  <a:pt x="1670" y="702"/>
                </a:lnTo>
                <a:lnTo>
                  <a:pt x="1670" y="703"/>
                </a:lnTo>
                <a:lnTo>
                  <a:pt x="1671" y="707"/>
                </a:lnTo>
                <a:lnTo>
                  <a:pt x="1672" y="712"/>
                </a:lnTo>
                <a:lnTo>
                  <a:pt x="1670" y="713"/>
                </a:lnTo>
                <a:lnTo>
                  <a:pt x="1668" y="713"/>
                </a:lnTo>
                <a:lnTo>
                  <a:pt x="1665" y="712"/>
                </a:lnTo>
                <a:lnTo>
                  <a:pt x="1663" y="712"/>
                </a:lnTo>
                <a:lnTo>
                  <a:pt x="1655" y="729"/>
                </a:lnTo>
                <a:lnTo>
                  <a:pt x="1651" y="733"/>
                </a:lnTo>
                <a:lnTo>
                  <a:pt x="1647" y="737"/>
                </a:lnTo>
                <a:lnTo>
                  <a:pt x="1643" y="741"/>
                </a:lnTo>
                <a:lnTo>
                  <a:pt x="1638" y="744"/>
                </a:lnTo>
                <a:lnTo>
                  <a:pt x="1629" y="750"/>
                </a:lnTo>
                <a:lnTo>
                  <a:pt x="1618" y="755"/>
                </a:lnTo>
                <a:lnTo>
                  <a:pt x="1621" y="767"/>
                </a:lnTo>
                <a:lnTo>
                  <a:pt x="1623" y="779"/>
                </a:lnTo>
                <a:lnTo>
                  <a:pt x="1625" y="789"/>
                </a:lnTo>
                <a:lnTo>
                  <a:pt x="1627" y="800"/>
                </a:lnTo>
                <a:lnTo>
                  <a:pt x="1628" y="805"/>
                </a:lnTo>
                <a:lnTo>
                  <a:pt x="1628" y="810"/>
                </a:lnTo>
                <a:lnTo>
                  <a:pt x="1628" y="820"/>
                </a:lnTo>
                <a:lnTo>
                  <a:pt x="1628" y="825"/>
                </a:lnTo>
                <a:lnTo>
                  <a:pt x="1627" y="831"/>
                </a:lnTo>
                <a:lnTo>
                  <a:pt x="1626" y="836"/>
                </a:lnTo>
                <a:lnTo>
                  <a:pt x="1624" y="842"/>
                </a:lnTo>
                <a:lnTo>
                  <a:pt x="1620" y="841"/>
                </a:lnTo>
                <a:lnTo>
                  <a:pt x="1616" y="842"/>
                </a:lnTo>
                <a:lnTo>
                  <a:pt x="1613" y="844"/>
                </a:lnTo>
                <a:lnTo>
                  <a:pt x="1611" y="846"/>
                </a:lnTo>
                <a:lnTo>
                  <a:pt x="1609" y="850"/>
                </a:lnTo>
                <a:lnTo>
                  <a:pt x="1608" y="851"/>
                </a:lnTo>
                <a:lnTo>
                  <a:pt x="1605" y="851"/>
                </a:lnTo>
                <a:lnTo>
                  <a:pt x="1601" y="850"/>
                </a:lnTo>
                <a:lnTo>
                  <a:pt x="1596" y="847"/>
                </a:lnTo>
                <a:lnTo>
                  <a:pt x="1592" y="844"/>
                </a:lnTo>
                <a:lnTo>
                  <a:pt x="1586" y="838"/>
                </a:lnTo>
                <a:lnTo>
                  <a:pt x="1576" y="828"/>
                </a:lnTo>
                <a:lnTo>
                  <a:pt x="1576" y="825"/>
                </a:lnTo>
                <a:lnTo>
                  <a:pt x="1577" y="822"/>
                </a:lnTo>
                <a:lnTo>
                  <a:pt x="1578" y="818"/>
                </a:lnTo>
                <a:lnTo>
                  <a:pt x="1577" y="816"/>
                </a:lnTo>
                <a:lnTo>
                  <a:pt x="1576" y="814"/>
                </a:lnTo>
                <a:lnTo>
                  <a:pt x="1574" y="812"/>
                </a:lnTo>
                <a:lnTo>
                  <a:pt x="1570" y="811"/>
                </a:lnTo>
                <a:lnTo>
                  <a:pt x="1565" y="808"/>
                </a:lnTo>
                <a:lnTo>
                  <a:pt x="1564" y="806"/>
                </a:lnTo>
                <a:lnTo>
                  <a:pt x="1564" y="805"/>
                </a:lnTo>
                <a:lnTo>
                  <a:pt x="1565" y="801"/>
                </a:lnTo>
                <a:lnTo>
                  <a:pt x="1566" y="797"/>
                </a:lnTo>
                <a:lnTo>
                  <a:pt x="1565" y="796"/>
                </a:lnTo>
                <a:lnTo>
                  <a:pt x="1565" y="794"/>
                </a:lnTo>
                <a:lnTo>
                  <a:pt x="1563" y="794"/>
                </a:lnTo>
                <a:lnTo>
                  <a:pt x="1562" y="793"/>
                </a:lnTo>
                <a:lnTo>
                  <a:pt x="1561" y="791"/>
                </a:lnTo>
                <a:lnTo>
                  <a:pt x="1562" y="789"/>
                </a:lnTo>
                <a:lnTo>
                  <a:pt x="1564" y="787"/>
                </a:lnTo>
                <a:lnTo>
                  <a:pt x="1565" y="786"/>
                </a:lnTo>
                <a:lnTo>
                  <a:pt x="1563" y="784"/>
                </a:lnTo>
                <a:lnTo>
                  <a:pt x="1562" y="781"/>
                </a:lnTo>
                <a:lnTo>
                  <a:pt x="1562" y="780"/>
                </a:lnTo>
                <a:lnTo>
                  <a:pt x="1563" y="779"/>
                </a:lnTo>
                <a:lnTo>
                  <a:pt x="1564" y="778"/>
                </a:lnTo>
                <a:lnTo>
                  <a:pt x="1565" y="777"/>
                </a:lnTo>
                <a:lnTo>
                  <a:pt x="1568" y="760"/>
                </a:lnTo>
                <a:lnTo>
                  <a:pt x="1565" y="757"/>
                </a:lnTo>
                <a:lnTo>
                  <a:pt x="1564" y="754"/>
                </a:lnTo>
                <a:lnTo>
                  <a:pt x="1564" y="753"/>
                </a:lnTo>
                <a:lnTo>
                  <a:pt x="1565" y="752"/>
                </a:lnTo>
                <a:lnTo>
                  <a:pt x="1566" y="752"/>
                </a:lnTo>
                <a:lnTo>
                  <a:pt x="1567" y="752"/>
                </a:lnTo>
                <a:lnTo>
                  <a:pt x="1567" y="749"/>
                </a:lnTo>
                <a:lnTo>
                  <a:pt x="1566" y="745"/>
                </a:lnTo>
                <a:lnTo>
                  <a:pt x="1565" y="744"/>
                </a:lnTo>
                <a:lnTo>
                  <a:pt x="1565" y="743"/>
                </a:lnTo>
                <a:lnTo>
                  <a:pt x="1562" y="742"/>
                </a:lnTo>
                <a:lnTo>
                  <a:pt x="1560" y="741"/>
                </a:lnTo>
                <a:lnTo>
                  <a:pt x="1557" y="740"/>
                </a:lnTo>
                <a:lnTo>
                  <a:pt x="1554" y="739"/>
                </a:lnTo>
                <a:lnTo>
                  <a:pt x="1548" y="739"/>
                </a:lnTo>
                <a:lnTo>
                  <a:pt x="1542" y="739"/>
                </a:lnTo>
                <a:lnTo>
                  <a:pt x="1531" y="741"/>
                </a:lnTo>
                <a:lnTo>
                  <a:pt x="1525" y="741"/>
                </a:lnTo>
                <a:lnTo>
                  <a:pt x="1522" y="741"/>
                </a:lnTo>
                <a:lnTo>
                  <a:pt x="1520" y="741"/>
                </a:lnTo>
                <a:lnTo>
                  <a:pt x="1518" y="740"/>
                </a:lnTo>
                <a:lnTo>
                  <a:pt x="1515" y="738"/>
                </a:lnTo>
                <a:lnTo>
                  <a:pt x="1510" y="734"/>
                </a:lnTo>
                <a:lnTo>
                  <a:pt x="1505" y="729"/>
                </a:lnTo>
                <a:lnTo>
                  <a:pt x="1500" y="726"/>
                </a:lnTo>
                <a:lnTo>
                  <a:pt x="1494" y="724"/>
                </a:lnTo>
                <a:lnTo>
                  <a:pt x="1484" y="722"/>
                </a:lnTo>
                <a:lnTo>
                  <a:pt x="1474" y="720"/>
                </a:lnTo>
                <a:lnTo>
                  <a:pt x="1471" y="719"/>
                </a:lnTo>
                <a:lnTo>
                  <a:pt x="1469" y="718"/>
                </a:lnTo>
                <a:lnTo>
                  <a:pt x="1468" y="716"/>
                </a:lnTo>
                <a:lnTo>
                  <a:pt x="1467" y="714"/>
                </a:lnTo>
                <a:lnTo>
                  <a:pt x="1467" y="711"/>
                </a:lnTo>
                <a:lnTo>
                  <a:pt x="1467" y="708"/>
                </a:lnTo>
                <a:lnTo>
                  <a:pt x="1466" y="703"/>
                </a:lnTo>
                <a:lnTo>
                  <a:pt x="1465" y="700"/>
                </a:lnTo>
                <a:lnTo>
                  <a:pt x="1464" y="698"/>
                </a:lnTo>
                <a:lnTo>
                  <a:pt x="1462" y="697"/>
                </a:lnTo>
                <a:lnTo>
                  <a:pt x="1461" y="697"/>
                </a:lnTo>
                <a:lnTo>
                  <a:pt x="1458" y="696"/>
                </a:lnTo>
                <a:lnTo>
                  <a:pt x="1454" y="696"/>
                </a:lnTo>
                <a:lnTo>
                  <a:pt x="1450" y="696"/>
                </a:lnTo>
                <a:lnTo>
                  <a:pt x="1447" y="693"/>
                </a:lnTo>
                <a:lnTo>
                  <a:pt x="1443" y="690"/>
                </a:lnTo>
                <a:lnTo>
                  <a:pt x="1439" y="686"/>
                </a:lnTo>
                <a:lnTo>
                  <a:pt x="1436" y="684"/>
                </a:lnTo>
                <a:lnTo>
                  <a:pt x="1433" y="684"/>
                </a:lnTo>
                <a:lnTo>
                  <a:pt x="1430" y="684"/>
                </a:lnTo>
                <a:lnTo>
                  <a:pt x="1427" y="684"/>
                </a:lnTo>
                <a:lnTo>
                  <a:pt x="1424" y="684"/>
                </a:lnTo>
                <a:lnTo>
                  <a:pt x="1421" y="683"/>
                </a:lnTo>
                <a:lnTo>
                  <a:pt x="1418" y="680"/>
                </a:lnTo>
                <a:lnTo>
                  <a:pt x="1413" y="676"/>
                </a:lnTo>
                <a:lnTo>
                  <a:pt x="1409" y="675"/>
                </a:lnTo>
                <a:lnTo>
                  <a:pt x="1405" y="674"/>
                </a:lnTo>
                <a:lnTo>
                  <a:pt x="1401" y="675"/>
                </a:lnTo>
                <a:lnTo>
                  <a:pt x="1397" y="676"/>
                </a:lnTo>
                <a:lnTo>
                  <a:pt x="1390" y="678"/>
                </a:lnTo>
                <a:lnTo>
                  <a:pt x="1386" y="680"/>
                </a:lnTo>
                <a:lnTo>
                  <a:pt x="1382" y="681"/>
                </a:lnTo>
                <a:lnTo>
                  <a:pt x="1381" y="676"/>
                </a:lnTo>
                <a:lnTo>
                  <a:pt x="1379" y="669"/>
                </a:lnTo>
                <a:lnTo>
                  <a:pt x="1374" y="656"/>
                </a:lnTo>
                <a:lnTo>
                  <a:pt x="1369" y="642"/>
                </a:lnTo>
                <a:lnTo>
                  <a:pt x="1362" y="628"/>
                </a:lnTo>
                <a:lnTo>
                  <a:pt x="1355" y="628"/>
                </a:lnTo>
                <a:lnTo>
                  <a:pt x="1350" y="629"/>
                </a:lnTo>
                <a:lnTo>
                  <a:pt x="1346" y="630"/>
                </a:lnTo>
                <a:lnTo>
                  <a:pt x="1344" y="631"/>
                </a:lnTo>
                <a:lnTo>
                  <a:pt x="1341" y="630"/>
                </a:lnTo>
                <a:lnTo>
                  <a:pt x="1339" y="628"/>
                </a:lnTo>
                <a:lnTo>
                  <a:pt x="1337" y="624"/>
                </a:lnTo>
                <a:lnTo>
                  <a:pt x="1334" y="617"/>
                </a:lnTo>
                <a:lnTo>
                  <a:pt x="1329" y="611"/>
                </a:lnTo>
                <a:lnTo>
                  <a:pt x="1329" y="607"/>
                </a:lnTo>
                <a:lnTo>
                  <a:pt x="1329" y="601"/>
                </a:lnTo>
                <a:lnTo>
                  <a:pt x="1330" y="594"/>
                </a:lnTo>
                <a:lnTo>
                  <a:pt x="1331" y="591"/>
                </a:lnTo>
                <a:lnTo>
                  <a:pt x="1332" y="589"/>
                </a:lnTo>
                <a:lnTo>
                  <a:pt x="1336" y="586"/>
                </a:lnTo>
                <a:lnTo>
                  <a:pt x="1340" y="583"/>
                </a:lnTo>
                <a:lnTo>
                  <a:pt x="1340" y="581"/>
                </a:lnTo>
                <a:lnTo>
                  <a:pt x="1340" y="579"/>
                </a:lnTo>
                <a:lnTo>
                  <a:pt x="1338" y="577"/>
                </a:lnTo>
                <a:lnTo>
                  <a:pt x="1336" y="574"/>
                </a:lnTo>
                <a:lnTo>
                  <a:pt x="1336" y="573"/>
                </a:lnTo>
                <a:lnTo>
                  <a:pt x="1337" y="572"/>
                </a:lnTo>
                <a:lnTo>
                  <a:pt x="1339" y="571"/>
                </a:lnTo>
                <a:lnTo>
                  <a:pt x="1341" y="571"/>
                </a:lnTo>
                <a:lnTo>
                  <a:pt x="1346" y="572"/>
                </a:lnTo>
                <a:lnTo>
                  <a:pt x="1346" y="568"/>
                </a:lnTo>
                <a:lnTo>
                  <a:pt x="1346" y="565"/>
                </a:lnTo>
                <a:lnTo>
                  <a:pt x="1345" y="561"/>
                </a:lnTo>
                <a:lnTo>
                  <a:pt x="1345" y="559"/>
                </a:lnTo>
                <a:lnTo>
                  <a:pt x="1346" y="558"/>
                </a:lnTo>
                <a:lnTo>
                  <a:pt x="1346" y="556"/>
                </a:lnTo>
                <a:lnTo>
                  <a:pt x="1348" y="555"/>
                </a:lnTo>
                <a:lnTo>
                  <a:pt x="1352" y="553"/>
                </a:lnTo>
                <a:lnTo>
                  <a:pt x="1355" y="550"/>
                </a:lnTo>
                <a:lnTo>
                  <a:pt x="1356" y="548"/>
                </a:lnTo>
                <a:lnTo>
                  <a:pt x="1357" y="546"/>
                </a:lnTo>
                <a:lnTo>
                  <a:pt x="1357" y="544"/>
                </a:lnTo>
                <a:lnTo>
                  <a:pt x="1359" y="543"/>
                </a:lnTo>
                <a:lnTo>
                  <a:pt x="1363" y="544"/>
                </a:lnTo>
                <a:lnTo>
                  <a:pt x="1366" y="544"/>
                </a:lnTo>
                <a:lnTo>
                  <a:pt x="1367" y="544"/>
                </a:lnTo>
                <a:lnTo>
                  <a:pt x="1368" y="544"/>
                </a:lnTo>
                <a:lnTo>
                  <a:pt x="1369" y="541"/>
                </a:lnTo>
                <a:lnTo>
                  <a:pt x="1369" y="537"/>
                </a:lnTo>
                <a:lnTo>
                  <a:pt x="1368" y="530"/>
                </a:lnTo>
                <a:lnTo>
                  <a:pt x="1371" y="528"/>
                </a:lnTo>
                <a:lnTo>
                  <a:pt x="1372" y="528"/>
                </a:lnTo>
                <a:lnTo>
                  <a:pt x="1374" y="524"/>
                </a:lnTo>
                <a:lnTo>
                  <a:pt x="1376" y="525"/>
                </a:lnTo>
                <a:lnTo>
                  <a:pt x="1378" y="527"/>
                </a:lnTo>
                <a:lnTo>
                  <a:pt x="1381" y="528"/>
                </a:lnTo>
                <a:lnTo>
                  <a:pt x="1383" y="527"/>
                </a:lnTo>
                <a:lnTo>
                  <a:pt x="1385" y="527"/>
                </a:lnTo>
                <a:lnTo>
                  <a:pt x="1385" y="526"/>
                </a:lnTo>
                <a:lnTo>
                  <a:pt x="1385" y="525"/>
                </a:lnTo>
                <a:lnTo>
                  <a:pt x="1383" y="524"/>
                </a:lnTo>
                <a:lnTo>
                  <a:pt x="1379" y="521"/>
                </a:lnTo>
                <a:lnTo>
                  <a:pt x="1386" y="518"/>
                </a:lnTo>
                <a:lnTo>
                  <a:pt x="1391" y="515"/>
                </a:lnTo>
                <a:lnTo>
                  <a:pt x="1386" y="515"/>
                </a:lnTo>
                <a:lnTo>
                  <a:pt x="1384" y="514"/>
                </a:lnTo>
                <a:lnTo>
                  <a:pt x="1384" y="513"/>
                </a:lnTo>
                <a:lnTo>
                  <a:pt x="1385" y="513"/>
                </a:lnTo>
                <a:lnTo>
                  <a:pt x="1388" y="512"/>
                </a:lnTo>
                <a:lnTo>
                  <a:pt x="1390" y="512"/>
                </a:lnTo>
                <a:lnTo>
                  <a:pt x="1392" y="513"/>
                </a:lnTo>
                <a:lnTo>
                  <a:pt x="1393" y="514"/>
                </a:lnTo>
                <a:lnTo>
                  <a:pt x="1397" y="515"/>
                </a:lnTo>
                <a:lnTo>
                  <a:pt x="1399" y="516"/>
                </a:lnTo>
                <a:lnTo>
                  <a:pt x="1402" y="515"/>
                </a:lnTo>
                <a:lnTo>
                  <a:pt x="1404" y="514"/>
                </a:lnTo>
                <a:lnTo>
                  <a:pt x="1407" y="512"/>
                </a:lnTo>
                <a:lnTo>
                  <a:pt x="1410" y="509"/>
                </a:lnTo>
                <a:lnTo>
                  <a:pt x="1413" y="507"/>
                </a:lnTo>
                <a:lnTo>
                  <a:pt x="1413" y="506"/>
                </a:lnTo>
                <a:lnTo>
                  <a:pt x="1413" y="504"/>
                </a:lnTo>
                <a:lnTo>
                  <a:pt x="1413" y="502"/>
                </a:lnTo>
                <a:lnTo>
                  <a:pt x="1415" y="500"/>
                </a:lnTo>
                <a:lnTo>
                  <a:pt x="1415" y="499"/>
                </a:lnTo>
                <a:lnTo>
                  <a:pt x="1416" y="499"/>
                </a:lnTo>
                <a:lnTo>
                  <a:pt x="1413" y="497"/>
                </a:lnTo>
                <a:lnTo>
                  <a:pt x="1411" y="495"/>
                </a:lnTo>
                <a:lnTo>
                  <a:pt x="1409" y="494"/>
                </a:lnTo>
                <a:lnTo>
                  <a:pt x="1407" y="493"/>
                </a:lnTo>
                <a:lnTo>
                  <a:pt x="1407" y="487"/>
                </a:lnTo>
                <a:lnTo>
                  <a:pt x="1413" y="490"/>
                </a:lnTo>
                <a:lnTo>
                  <a:pt x="1416" y="490"/>
                </a:lnTo>
                <a:lnTo>
                  <a:pt x="1419" y="490"/>
                </a:lnTo>
                <a:lnTo>
                  <a:pt x="1422" y="468"/>
                </a:lnTo>
                <a:lnTo>
                  <a:pt x="1427" y="467"/>
                </a:lnTo>
                <a:lnTo>
                  <a:pt x="1433" y="468"/>
                </a:lnTo>
                <a:lnTo>
                  <a:pt x="1433" y="465"/>
                </a:lnTo>
                <a:lnTo>
                  <a:pt x="1432" y="463"/>
                </a:lnTo>
                <a:lnTo>
                  <a:pt x="1433" y="462"/>
                </a:lnTo>
                <a:lnTo>
                  <a:pt x="1436" y="462"/>
                </a:lnTo>
                <a:lnTo>
                  <a:pt x="1439" y="462"/>
                </a:lnTo>
                <a:lnTo>
                  <a:pt x="1441" y="462"/>
                </a:lnTo>
                <a:lnTo>
                  <a:pt x="1443" y="463"/>
                </a:lnTo>
                <a:lnTo>
                  <a:pt x="1444" y="464"/>
                </a:lnTo>
                <a:lnTo>
                  <a:pt x="1445" y="465"/>
                </a:lnTo>
                <a:lnTo>
                  <a:pt x="1446" y="465"/>
                </a:lnTo>
                <a:lnTo>
                  <a:pt x="1447" y="467"/>
                </a:lnTo>
                <a:lnTo>
                  <a:pt x="1448" y="468"/>
                </a:lnTo>
                <a:lnTo>
                  <a:pt x="1449" y="468"/>
                </a:lnTo>
                <a:lnTo>
                  <a:pt x="1450" y="468"/>
                </a:lnTo>
                <a:lnTo>
                  <a:pt x="1455" y="466"/>
                </a:lnTo>
                <a:lnTo>
                  <a:pt x="1464" y="462"/>
                </a:lnTo>
                <a:lnTo>
                  <a:pt x="1466" y="461"/>
                </a:lnTo>
                <a:lnTo>
                  <a:pt x="1468" y="461"/>
                </a:lnTo>
                <a:lnTo>
                  <a:pt x="1470" y="461"/>
                </a:lnTo>
                <a:lnTo>
                  <a:pt x="1472" y="459"/>
                </a:lnTo>
                <a:lnTo>
                  <a:pt x="1473" y="458"/>
                </a:lnTo>
                <a:lnTo>
                  <a:pt x="1473" y="457"/>
                </a:lnTo>
                <a:lnTo>
                  <a:pt x="1472" y="454"/>
                </a:lnTo>
                <a:lnTo>
                  <a:pt x="1469" y="448"/>
                </a:lnTo>
                <a:lnTo>
                  <a:pt x="1472" y="447"/>
                </a:lnTo>
                <a:lnTo>
                  <a:pt x="1472" y="446"/>
                </a:lnTo>
                <a:lnTo>
                  <a:pt x="1472" y="445"/>
                </a:lnTo>
                <a:lnTo>
                  <a:pt x="1472" y="442"/>
                </a:lnTo>
                <a:lnTo>
                  <a:pt x="1475" y="443"/>
                </a:lnTo>
                <a:lnTo>
                  <a:pt x="1476" y="443"/>
                </a:lnTo>
                <a:lnTo>
                  <a:pt x="1477" y="442"/>
                </a:lnTo>
                <a:lnTo>
                  <a:pt x="1477" y="441"/>
                </a:lnTo>
                <a:lnTo>
                  <a:pt x="1476" y="438"/>
                </a:lnTo>
                <a:lnTo>
                  <a:pt x="1475" y="437"/>
                </a:lnTo>
                <a:lnTo>
                  <a:pt x="1448" y="435"/>
                </a:lnTo>
                <a:lnTo>
                  <a:pt x="1433" y="434"/>
                </a:lnTo>
                <a:lnTo>
                  <a:pt x="1416" y="434"/>
                </a:lnTo>
                <a:lnTo>
                  <a:pt x="1426" y="431"/>
                </a:lnTo>
                <a:lnTo>
                  <a:pt x="1429" y="430"/>
                </a:lnTo>
                <a:lnTo>
                  <a:pt x="1430" y="429"/>
                </a:lnTo>
                <a:lnTo>
                  <a:pt x="1430" y="427"/>
                </a:lnTo>
                <a:lnTo>
                  <a:pt x="1431" y="425"/>
                </a:lnTo>
                <a:lnTo>
                  <a:pt x="1431" y="422"/>
                </a:lnTo>
                <a:lnTo>
                  <a:pt x="1433" y="417"/>
                </a:lnTo>
                <a:lnTo>
                  <a:pt x="1435" y="418"/>
                </a:lnTo>
                <a:lnTo>
                  <a:pt x="1436" y="418"/>
                </a:lnTo>
                <a:lnTo>
                  <a:pt x="1435" y="420"/>
                </a:lnTo>
                <a:lnTo>
                  <a:pt x="1435" y="421"/>
                </a:lnTo>
                <a:lnTo>
                  <a:pt x="1436" y="423"/>
                </a:lnTo>
                <a:lnTo>
                  <a:pt x="1452" y="423"/>
                </a:lnTo>
                <a:lnTo>
                  <a:pt x="1458" y="423"/>
                </a:lnTo>
                <a:lnTo>
                  <a:pt x="1463" y="424"/>
                </a:lnTo>
                <a:lnTo>
                  <a:pt x="1467" y="426"/>
                </a:lnTo>
                <a:lnTo>
                  <a:pt x="1472" y="429"/>
                </a:lnTo>
                <a:lnTo>
                  <a:pt x="1483" y="437"/>
                </a:lnTo>
                <a:lnTo>
                  <a:pt x="1484" y="436"/>
                </a:lnTo>
                <a:lnTo>
                  <a:pt x="1484" y="435"/>
                </a:lnTo>
                <a:lnTo>
                  <a:pt x="1483" y="433"/>
                </a:lnTo>
                <a:lnTo>
                  <a:pt x="1483" y="430"/>
                </a:lnTo>
                <a:lnTo>
                  <a:pt x="1483" y="428"/>
                </a:lnTo>
                <a:lnTo>
                  <a:pt x="1487" y="425"/>
                </a:lnTo>
                <a:lnTo>
                  <a:pt x="1492" y="423"/>
                </a:lnTo>
                <a:lnTo>
                  <a:pt x="1489" y="412"/>
                </a:lnTo>
                <a:lnTo>
                  <a:pt x="1486" y="403"/>
                </a:lnTo>
                <a:lnTo>
                  <a:pt x="1491" y="402"/>
                </a:lnTo>
                <a:lnTo>
                  <a:pt x="1496" y="401"/>
                </a:lnTo>
                <a:lnTo>
                  <a:pt x="1501" y="400"/>
                </a:lnTo>
                <a:lnTo>
                  <a:pt x="1503" y="400"/>
                </a:lnTo>
                <a:lnTo>
                  <a:pt x="1506" y="401"/>
                </a:lnTo>
                <a:lnTo>
                  <a:pt x="1507" y="403"/>
                </a:lnTo>
                <a:lnTo>
                  <a:pt x="1511" y="408"/>
                </a:lnTo>
                <a:lnTo>
                  <a:pt x="1512" y="410"/>
                </a:lnTo>
                <a:lnTo>
                  <a:pt x="1515" y="412"/>
                </a:lnTo>
                <a:lnTo>
                  <a:pt x="1518" y="414"/>
                </a:lnTo>
                <a:lnTo>
                  <a:pt x="1523" y="414"/>
                </a:lnTo>
                <a:lnTo>
                  <a:pt x="1528" y="414"/>
                </a:lnTo>
                <a:lnTo>
                  <a:pt x="1531" y="413"/>
                </a:lnTo>
                <a:lnTo>
                  <a:pt x="1533" y="412"/>
                </a:lnTo>
                <a:lnTo>
                  <a:pt x="1533" y="411"/>
                </a:lnTo>
                <a:lnTo>
                  <a:pt x="1533" y="410"/>
                </a:lnTo>
                <a:lnTo>
                  <a:pt x="1532" y="409"/>
                </a:lnTo>
                <a:lnTo>
                  <a:pt x="1530" y="407"/>
                </a:lnTo>
                <a:lnTo>
                  <a:pt x="1527" y="405"/>
                </a:lnTo>
                <a:lnTo>
                  <a:pt x="1523" y="403"/>
                </a:lnTo>
                <a:lnTo>
                  <a:pt x="1523" y="397"/>
                </a:lnTo>
                <a:lnTo>
                  <a:pt x="1525" y="398"/>
                </a:lnTo>
                <a:lnTo>
                  <a:pt x="1526" y="398"/>
                </a:lnTo>
                <a:lnTo>
                  <a:pt x="1527" y="397"/>
                </a:lnTo>
                <a:lnTo>
                  <a:pt x="1528" y="396"/>
                </a:lnTo>
                <a:lnTo>
                  <a:pt x="1529" y="395"/>
                </a:lnTo>
                <a:lnTo>
                  <a:pt x="1530" y="394"/>
                </a:lnTo>
                <a:lnTo>
                  <a:pt x="1531" y="395"/>
                </a:lnTo>
                <a:lnTo>
                  <a:pt x="1531" y="400"/>
                </a:lnTo>
                <a:lnTo>
                  <a:pt x="1537" y="403"/>
                </a:lnTo>
                <a:lnTo>
                  <a:pt x="1540" y="404"/>
                </a:lnTo>
                <a:lnTo>
                  <a:pt x="1542" y="406"/>
                </a:lnTo>
                <a:lnTo>
                  <a:pt x="1545" y="403"/>
                </a:lnTo>
                <a:lnTo>
                  <a:pt x="1548" y="398"/>
                </a:lnTo>
                <a:lnTo>
                  <a:pt x="1551" y="394"/>
                </a:lnTo>
                <a:lnTo>
                  <a:pt x="1552" y="393"/>
                </a:lnTo>
                <a:lnTo>
                  <a:pt x="1554" y="392"/>
                </a:lnTo>
                <a:lnTo>
                  <a:pt x="1555" y="391"/>
                </a:lnTo>
                <a:lnTo>
                  <a:pt x="1556" y="391"/>
                </a:lnTo>
                <a:lnTo>
                  <a:pt x="1558" y="391"/>
                </a:lnTo>
                <a:lnTo>
                  <a:pt x="1560" y="392"/>
                </a:lnTo>
                <a:lnTo>
                  <a:pt x="1562" y="392"/>
                </a:lnTo>
                <a:lnTo>
                  <a:pt x="1565" y="386"/>
                </a:lnTo>
                <a:lnTo>
                  <a:pt x="1575" y="383"/>
                </a:lnTo>
                <a:lnTo>
                  <a:pt x="1581" y="381"/>
                </a:lnTo>
                <a:lnTo>
                  <a:pt x="1588" y="379"/>
                </a:lnTo>
                <a:lnTo>
                  <a:pt x="1596" y="375"/>
                </a:lnTo>
                <a:lnTo>
                  <a:pt x="1595" y="368"/>
                </a:lnTo>
                <a:lnTo>
                  <a:pt x="1595" y="364"/>
                </a:lnTo>
                <a:lnTo>
                  <a:pt x="1595" y="362"/>
                </a:lnTo>
                <a:lnTo>
                  <a:pt x="1596" y="361"/>
                </a:lnTo>
                <a:lnTo>
                  <a:pt x="1587" y="357"/>
                </a:lnTo>
                <a:lnTo>
                  <a:pt x="1582" y="355"/>
                </a:lnTo>
                <a:lnTo>
                  <a:pt x="1577" y="352"/>
                </a:lnTo>
                <a:lnTo>
                  <a:pt x="1575" y="350"/>
                </a:lnTo>
                <a:lnTo>
                  <a:pt x="1574" y="349"/>
                </a:lnTo>
                <a:lnTo>
                  <a:pt x="1572" y="347"/>
                </a:lnTo>
                <a:lnTo>
                  <a:pt x="1571" y="344"/>
                </a:lnTo>
                <a:lnTo>
                  <a:pt x="1570" y="342"/>
                </a:lnTo>
                <a:lnTo>
                  <a:pt x="1570" y="339"/>
                </a:lnTo>
                <a:lnTo>
                  <a:pt x="1571" y="333"/>
                </a:lnTo>
                <a:lnTo>
                  <a:pt x="1573" y="331"/>
                </a:lnTo>
                <a:lnTo>
                  <a:pt x="1574" y="329"/>
                </a:lnTo>
                <a:lnTo>
                  <a:pt x="1574" y="328"/>
                </a:lnTo>
                <a:lnTo>
                  <a:pt x="1573" y="327"/>
                </a:lnTo>
                <a:lnTo>
                  <a:pt x="1576" y="328"/>
                </a:lnTo>
                <a:lnTo>
                  <a:pt x="1578" y="328"/>
                </a:lnTo>
                <a:lnTo>
                  <a:pt x="1579" y="327"/>
                </a:lnTo>
                <a:lnTo>
                  <a:pt x="1580" y="326"/>
                </a:lnTo>
                <a:lnTo>
                  <a:pt x="1581" y="323"/>
                </a:lnTo>
                <a:lnTo>
                  <a:pt x="1582" y="321"/>
                </a:lnTo>
                <a:lnTo>
                  <a:pt x="1577" y="322"/>
                </a:lnTo>
                <a:lnTo>
                  <a:pt x="1575" y="322"/>
                </a:lnTo>
                <a:lnTo>
                  <a:pt x="1575" y="321"/>
                </a:lnTo>
                <a:lnTo>
                  <a:pt x="1575" y="318"/>
                </a:lnTo>
                <a:lnTo>
                  <a:pt x="1576" y="315"/>
                </a:lnTo>
                <a:lnTo>
                  <a:pt x="1582" y="308"/>
                </a:lnTo>
                <a:lnTo>
                  <a:pt x="1585" y="304"/>
                </a:lnTo>
                <a:lnTo>
                  <a:pt x="1585" y="302"/>
                </a:lnTo>
                <a:lnTo>
                  <a:pt x="1584" y="301"/>
                </a:lnTo>
                <a:lnTo>
                  <a:pt x="1583" y="299"/>
                </a:lnTo>
                <a:lnTo>
                  <a:pt x="1582" y="298"/>
                </a:lnTo>
                <a:lnTo>
                  <a:pt x="1582" y="296"/>
                </a:lnTo>
                <a:lnTo>
                  <a:pt x="1579" y="297"/>
                </a:lnTo>
                <a:lnTo>
                  <a:pt x="1577" y="299"/>
                </a:lnTo>
                <a:lnTo>
                  <a:pt x="1573" y="302"/>
                </a:lnTo>
                <a:lnTo>
                  <a:pt x="1573" y="301"/>
                </a:lnTo>
                <a:lnTo>
                  <a:pt x="1572" y="300"/>
                </a:lnTo>
                <a:lnTo>
                  <a:pt x="1569" y="300"/>
                </a:lnTo>
                <a:lnTo>
                  <a:pt x="1567" y="300"/>
                </a:lnTo>
                <a:lnTo>
                  <a:pt x="1565" y="299"/>
                </a:lnTo>
                <a:lnTo>
                  <a:pt x="1563" y="290"/>
                </a:lnTo>
                <a:lnTo>
                  <a:pt x="1559" y="279"/>
                </a:lnTo>
                <a:lnTo>
                  <a:pt x="1547" y="280"/>
                </a:lnTo>
                <a:lnTo>
                  <a:pt x="1537" y="279"/>
                </a:lnTo>
                <a:lnTo>
                  <a:pt x="1526" y="278"/>
                </a:lnTo>
                <a:lnTo>
                  <a:pt x="1512" y="276"/>
                </a:lnTo>
                <a:lnTo>
                  <a:pt x="1514" y="285"/>
                </a:lnTo>
                <a:lnTo>
                  <a:pt x="1518" y="295"/>
                </a:lnTo>
                <a:lnTo>
                  <a:pt x="1526" y="313"/>
                </a:lnTo>
                <a:lnTo>
                  <a:pt x="1523" y="314"/>
                </a:lnTo>
                <a:lnTo>
                  <a:pt x="1523" y="315"/>
                </a:lnTo>
                <a:lnTo>
                  <a:pt x="1523" y="316"/>
                </a:lnTo>
                <a:lnTo>
                  <a:pt x="1523" y="319"/>
                </a:lnTo>
                <a:lnTo>
                  <a:pt x="1517" y="318"/>
                </a:lnTo>
                <a:lnTo>
                  <a:pt x="1514" y="318"/>
                </a:lnTo>
                <a:lnTo>
                  <a:pt x="1512" y="319"/>
                </a:lnTo>
                <a:lnTo>
                  <a:pt x="1511" y="322"/>
                </a:lnTo>
                <a:lnTo>
                  <a:pt x="1510" y="330"/>
                </a:lnTo>
                <a:lnTo>
                  <a:pt x="1509" y="341"/>
                </a:lnTo>
                <a:lnTo>
                  <a:pt x="1503" y="341"/>
                </a:lnTo>
                <a:lnTo>
                  <a:pt x="1498" y="351"/>
                </a:lnTo>
                <a:lnTo>
                  <a:pt x="1495" y="359"/>
                </a:lnTo>
                <a:lnTo>
                  <a:pt x="1490" y="367"/>
                </a:lnTo>
                <a:lnTo>
                  <a:pt x="1483" y="375"/>
                </a:lnTo>
                <a:lnTo>
                  <a:pt x="1485" y="375"/>
                </a:lnTo>
                <a:lnTo>
                  <a:pt x="1486" y="376"/>
                </a:lnTo>
                <a:lnTo>
                  <a:pt x="1482" y="376"/>
                </a:lnTo>
                <a:lnTo>
                  <a:pt x="1477" y="376"/>
                </a:lnTo>
                <a:lnTo>
                  <a:pt x="1472" y="375"/>
                </a:lnTo>
                <a:lnTo>
                  <a:pt x="1471" y="374"/>
                </a:lnTo>
                <a:lnTo>
                  <a:pt x="1470" y="372"/>
                </a:lnTo>
                <a:lnTo>
                  <a:pt x="1469" y="368"/>
                </a:lnTo>
                <a:lnTo>
                  <a:pt x="1468" y="364"/>
                </a:lnTo>
                <a:lnTo>
                  <a:pt x="1467" y="362"/>
                </a:lnTo>
                <a:lnTo>
                  <a:pt x="1467" y="361"/>
                </a:lnTo>
                <a:lnTo>
                  <a:pt x="1466" y="360"/>
                </a:lnTo>
                <a:lnTo>
                  <a:pt x="1465" y="359"/>
                </a:lnTo>
                <a:lnTo>
                  <a:pt x="1462" y="358"/>
                </a:lnTo>
                <a:lnTo>
                  <a:pt x="1460" y="357"/>
                </a:lnTo>
                <a:lnTo>
                  <a:pt x="1459" y="356"/>
                </a:lnTo>
                <a:lnTo>
                  <a:pt x="1458" y="355"/>
                </a:lnTo>
                <a:lnTo>
                  <a:pt x="1453" y="348"/>
                </a:lnTo>
                <a:lnTo>
                  <a:pt x="1452" y="346"/>
                </a:lnTo>
                <a:lnTo>
                  <a:pt x="1450" y="344"/>
                </a:lnTo>
                <a:lnTo>
                  <a:pt x="1450" y="342"/>
                </a:lnTo>
                <a:lnTo>
                  <a:pt x="1450" y="341"/>
                </a:lnTo>
                <a:lnTo>
                  <a:pt x="1452" y="339"/>
                </a:lnTo>
                <a:lnTo>
                  <a:pt x="1455" y="336"/>
                </a:lnTo>
                <a:lnTo>
                  <a:pt x="1457" y="332"/>
                </a:lnTo>
                <a:lnTo>
                  <a:pt x="1458" y="328"/>
                </a:lnTo>
                <a:lnTo>
                  <a:pt x="1461" y="321"/>
                </a:lnTo>
                <a:lnTo>
                  <a:pt x="1464" y="313"/>
                </a:lnTo>
                <a:lnTo>
                  <a:pt x="1467" y="312"/>
                </a:lnTo>
                <a:lnTo>
                  <a:pt x="1468" y="311"/>
                </a:lnTo>
                <a:lnTo>
                  <a:pt x="1467" y="310"/>
                </a:lnTo>
                <a:lnTo>
                  <a:pt x="1465" y="309"/>
                </a:lnTo>
                <a:lnTo>
                  <a:pt x="1463" y="308"/>
                </a:lnTo>
                <a:lnTo>
                  <a:pt x="1461" y="303"/>
                </a:lnTo>
                <a:lnTo>
                  <a:pt x="1460" y="298"/>
                </a:lnTo>
                <a:lnTo>
                  <a:pt x="1458" y="293"/>
                </a:lnTo>
                <a:lnTo>
                  <a:pt x="1450" y="296"/>
                </a:lnTo>
                <a:lnTo>
                  <a:pt x="1441" y="299"/>
                </a:lnTo>
                <a:lnTo>
                  <a:pt x="1440" y="312"/>
                </a:lnTo>
                <a:lnTo>
                  <a:pt x="1438" y="327"/>
                </a:lnTo>
                <a:lnTo>
                  <a:pt x="1433" y="328"/>
                </a:lnTo>
                <a:lnTo>
                  <a:pt x="1431" y="328"/>
                </a:lnTo>
                <a:lnTo>
                  <a:pt x="1430" y="329"/>
                </a:lnTo>
                <a:lnTo>
                  <a:pt x="1430" y="330"/>
                </a:lnTo>
                <a:lnTo>
                  <a:pt x="1430" y="332"/>
                </a:lnTo>
                <a:lnTo>
                  <a:pt x="1430" y="334"/>
                </a:lnTo>
                <a:lnTo>
                  <a:pt x="1430" y="336"/>
                </a:lnTo>
                <a:lnTo>
                  <a:pt x="1430" y="337"/>
                </a:lnTo>
                <a:lnTo>
                  <a:pt x="1430" y="338"/>
                </a:lnTo>
                <a:lnTo>
                  <a:pt x="1426" y="338"/>
                </a:lnTo>
                <a:lnTo>
                  <a:pt x="1422" y="338"/>
                </a:lnTo>
                <a:lnTo>
                  <a:pt x="1421" y="337"/>
                </a:lnTo>
                <a:lnTo>
                  <a:pt x="1422" y="335"/>
                </a:lnTo>
                <a:lnTo>
                  <a:pt x="1423" y="333"/>
                </a:lnTo>
                <a:lnTo>
                  <a:pt x="1424" y="331"/>
                </a:lnTo>
                <a:lnTo>
                  <a:pt x="1424" y="330"/>
                </a:lnTo>
                <a:lnTo>
                  <a:pt x="1423" y="328"/>
                </a:lnTo>
                <a:lnTo>
                  <a:pt x="1422" y="327"/>
                </a:lnTo>
                <a:lnTo>
                  <a:pt x="1420" y="323"/>
                </a:lnTo>
                <a:lnTo>
                  <a:pt x="1418" y="313"/>
                </a:lnTo>
                <a:lnTo>
                  <a:pt x="1416" y="305"/>
                </a:lnTo>
                <a:lnTo>
                  <a:pt x="1415" y="301"/>
                </a:lnTo>
                <a:lnTo>
                  <a:pt x="1413" y="299"/>
                </a:lnTo>
                <a:lnTo>
                  <a:pt x="1411" y="297"/>
                </a:lnTo>
                <a:lnTo>
                  <a:pt x="1408" y="296"/>
                </a:lnTo>
                <a:lnTo>
                  <a:pt x="1403" y="296"/>
                </a:lnTo>
                <a:lnTo>
                  <a:pt x="1397" y="295"/>
                </a:lnTo>
                <a:lnTo>
                  <a:pt x="1394" y="294"/>
                </a:lnTo>
                <a:lnTo>
                  <a:pt x="1391" y="293"/>
                </a:lnTo>
                <a:lnTo>
                  <a:pt x="1382" y="282"/>
                </a:lnTo>
                <a:lnTo>
                  <a:pt x="1381" y="283"/>
                </a:lnTo>
                <a:lnTo>
                  <a:pt x="1382" y="282"/>
                </a:lnTo>
                <a:lnTo>
                  <a:pt x="1386" y="277"/>
                </a:lnTo>
                <a:lnTo>
                  <a:pt x="1392" y="272"/>
                </a:lnTo>
                <a:lnTo>
                  <a:pt x="1396" y="268"/>
                </a:lnTo>
                <a:lnTo>
                  <a:pt x="1398" y="266"/>
                </a:lnTo>
                <a:lnTo>
                  <a:pt x="1398" y="265"/>
                </a:lnTo>
                <a:lnTo>
                  <a:pt x="1397" y="264"/>
                </a:lnTo>
                <a:lnTo>
                  <a:pt x="1396" y="263"/>
                </a:lnTo>
                <a:lnTo>
                  <a:pt x="1391" y="262"/>
                </a:lnTo>
                <a:lnTo>
                  <a:pt x="1389" y="265"/>
                </a:lnTo>
                <a:lnTo>
                  <a:pt x="1389" y="267"/>
                </a:lnTo>
                <a:lnTo>
                  <a:pt x="1388" y="268"/>
                </a:lnTo>
                <a:lnTo>
                  <a:pt x="1385" y="268"/>
                </a:lnTo>
                <a:lnTo>
                  <a:pt x="1386" y="267"/>
                </a:lnTo>
                <a:lnTo>
                  <a:pt x="1386" y="265"/>
                </a:lnTo>
                <a:lnTo>
                  <a:pt x="1387" y="262"/>
                </a:lnTo>
                <a:lnTo>
                  <a:pt x="1387" y="258"/>
                </a:lnTo>
                <a:lnTo>
                  <a:pt x="1388" y="254"/>
                </a:lnTo>
                <a:lnTo>
                  <a:pt x="1392" y="255"/>
                </a:lnTo>
                <a:lnTo>
                  <a:pt x="1396" y="256"/>
                </a:lnTo>
                <a:lnTo>
                  <a:pt x="1405" y="259"/>
                </a:lnTo>
                <a:lnTo>
                  <a:pt x="1405" y="257"/>
                </a:lnTo>
                <a:lnTo>
                  <a:pt x="1405" y="254"/>
                </a:lnTo>
                <a:lnTo>
                  <a:pt x="1406" y="253"/>
                </a:lnTo>
                <a:lnTo>
                  <a:pt x="1406" y="252"/>
                </a:lnTo>
                <a:lnTo>
                  <a:pt x="1407" y="251"/>
                </a:lnTo>
                <a:lnTo>
                  <a:pt x="1406" y="250"/>
                </a:lnTo>
                <a:lnTo>
                  <a:pt x="1405" y="250"/>
                </a:lnTo>
                <a:lnTo>
                  <a:pt x="1402" y="250"/>
                </a:lnTo>
                <a:lnTo>
                  <a:pt x="1400" y="251"/>
                </a:lnTo>
                <a:lnTo>
                  <a:pt x="1399" y="251"/>
                </a:lnTo>
                <a:lnTo>
                  <a:pt x="1399" y="245"/>
                </a:lnTo>
                <a:lnTo>
                  <a:pt x="1394" y="244"/>
                </a:lnTo>
                <a:lnTo>
                  <a:pt x="1390" y="244"/>
                </a:lnTo>
                <a:lnTo>
                  <a:pt x="1388" y="243"/>
                </a:lnTo>
                <a:lnTo>
                  <a:pt x="1387" y="242"/>
                </a:lnTo>
                <a:lnTo>
                  <a:pt x="1386" y="240"/>
                </a:lnTo>
                <a:lnTo>
                  <a:pt x="1384" y="237"/>
                </a:lnTo>
                <a:lnTo>
                  <a:pt x="1381" y="233"/>
                </a:lnTo>
                <a:lnTo>
                  <a:pt x="1379" y="231"/>
                </a:lnTo>
                <a:lnTo>
                  <a:pt x="1377" y="230"/>
                </a:lnTo>
                <a:lnTo>
                  <a:pt x="1374" y="229"/>
                </a:lnTo>
                <a:lnTo>
                  <a:pt x="1369" y="229"/>
                </a:lnTo>
                <a:lnTo>
                  <a:pt x="1364" y="228"/>
                </a:lnTo>
                <a:lnTo>
                  <a:pt x="1362" y="227"/>
                </a:lnTo>
                <a:lnTo>
                  <a:pt x="1360" y="226"/>
                </a:lnTo>
                <a:lnTo>
                  <a:pt x="1329" y="226"/>
                </a:lnTo>
                <a:lnTo>
                  <a:pt x="1326" y="227"/>
                </a:lnTo>
                <a:lnTo>
                  <a:pt x="1322" y="229"/>
                </a:lnTo>
                <a:lnTo>
                  <a:pt x="1318" y="232"/>
                </a:lnTo>
                <a:lnTo>
                  <a:pt x="1315" y="236"/>
                </a:lnTo>
                <a:lnTo>
                  <a:pt x="1313" y="241"/>
                </a:lnTo>
                <a:lnTo>
                  <a:pt x="1312" y="243"/>
                </a:lnTo>
                <a:lnTo>
                  <a:pt x="1311" y="245"/>
                </a:lnTo>
                <a:lnTo>
                  <a:pt x="1311" y="248"/>
                </a:lnTo>
                <a:lnTo>
                  <a:pt x="1312" y="250"/>
                </a:lnTo>
                <a:lnTo>
                  <a:pt x="1313" y="252"/>
                </a:lnTo>
                <a:lnTo>
                  <a:pt x="1315" y="254"/>
                </a:lnTo>
                <a:lnTo>
                  <a:pt x="1313" y="254"/>
                </a:lnTo>
                <a:lnTo>
                  <a:pt x="1310" y="254"/>
                </a:lnTo>
                <a:lnTo>
                  <a:pt x="1306" y="254"/>
                </a:lnTo>
                <a:lnTo>
                  <a:pt x="1306" y="255"/>
                </a:lnTo>
                <a:lnTo>
                  <a:pt x="1305" y="257"/>
                </a:lnTo>
                <a:lnTo>
                  <a:pt x="1303" y="259"/>
                </a:lnTo>
                <a:lnTo>
                  <a:pt x="1308" y="263"/>
                </a:lnTo>
                <a:lnTo>
                  <a:pt x="1312" y="266"/>
                </a:lnTo>
                <a:lnTo>
                  <a:pt x="1316" y="270"/>
                </a:lnTo>
                <a:lnTo>
                  <a:pt x="1320" y="274"/>
                </a:lnTo>
                <a:lnTo>
                  <a:pt x="1318" y="274"/>
                </a:lnTo>
                <a:lnTo>
                  <a:pt x="1316" y="275"/>
                </a:lnTo>
                <a:lnTo>
                  <a:pt x="1314" y="277"/>
                </a:lnTo>
                <a:lnTo>
                  <a:pt x="1314" y="278"/>
                </a:lnTo>
                <a:lnTo>
                  <a:pt x="1314" y="279"/>
                </a:lnTo>
                <a:lnTo>
                  <a:pt x="1314" y="280"/>
                </a:lnTo>
                <a:lnTo>
                  <a:pt x="1315" y="281"/>
                </a:lnTo>
                <a:lnTo>
                  <a:pt x="1318" y="282"/>
                </a:lnTo>
                <a:lnTo>
                  <a:pt x="1323" y="282"/>
                </a:lnTo>
                <a:lnTo>
                  <a:pt x="1322" y="283"/>
                </a:lnTo>
                <a:lnTo>
                  <a:pt x="1322" y="284"/>
                </a:lnTo>
                <a:lnTo>
                  <a:pt x="1323" y="285"/>
                </a:lnTo>
                <a:lnTo>
                  <a:pt x="1326" y="285"/>
                </a:lnTo>
                <a:lnTo>
                  <a:pt x="1325" y="284"/>
                </a:lnTo>
                <a:lnTo>
                  <a:pt x="1324" y="283"/>
                </a:lnTo>
                <a:lnTo>
                  <a:pt x="1324" y="279"/>
                </a:lnTo>
                <a:lnTo>
                  <a:pt x="1324" y="275"/>
                </a:lnTo>
                <a:lnTo>
                  <a:pt x="1325" y="274"/>
                </a:lnTo>
                <a:lnTo>
                  <a:pt x="1326" y="274"/>
                </a:lnTo>
                <a:lnTo>
                  <a:pt x="1328" y="273"/>
                </a:lnTo>
                <a:lnTo>
                  <a:pt x="1330" y="274"/>
                </a:lnTo>
                <a:lnTo>
                  <a:pt x="1332" y="274"/>
                </a:lnTo>
                <a:lnTo>
                  <a:pt x="1334" y="274"/>
                </a:lnTo>
                <a:lnTo>
                  <a:pt x="1339" y="280"/>
                </a:lnTo>
                <a:lnTo>
                  <a:pt x="1344" y="285"/>
                </a:lnTo>
                <a:lnTo>
                  <a:pt x="1345" y="287"/>
                </a:lnTo>
                <a:lnTo>
                  <a:pt x="1347" y="288"/>
                </a:lnTo>
                <a:lnTo>
                  <a:pt x="1351" y="288"/>
                </a:lnTo>
                <a:lnTo>
                  <a:pt x="1354" y="287"/>
                </a:lnTo>
                <a:lnTo>
                  <a:pt x="1359" y="286"/>
                </a:lnTo>
                <a:lnTo>
                  <a:pt x="1374" y="279"/>
                </a:lnTo>
                <a:lnTo>
                  <a:pt x="1374" y="285"/>
                </a:lnTo>
                <a:lnTo>
                  <a:pt x="1368" y="286"/>
                </a:lnTo>
                <a:lnTo>
                  <a:pt x="1365" y="288"/>
                </a:lnTo>
                <a:lnTo>
                  <a:pt x="1362" y="288"/>
                </a:lnTo>
                <a:lnTo>
                  <a:pt x="1362" y="289"/>
                </a:lnTo>
                <a:lnTo>
                  <a:pt x="1362" y="290"/>
                </a:lnTo>
                <a:lnTo>
                  <a:pt x="1362" y="294"/>
                </a:lnTo>
                <a:lnTo>
                  <a:pt x="1362" y="302"/>
                </a:lnTo>
                <a:lnTo>
                  <a:pt x="1357" y="300"/>
                </a:lnTo>
                <a:lnTo>
                  <a:pt x="1354" y="299"/>
                </a:lnTo>
                <a:lnTo>
                  <a:pt x="1352" y="299"/>
                </a:lnTo>
                <a:lnTo>
                  <a:pt x="1350" y="299"/>
                </a:lnTo>
                <a:lnTo>
                  <a:pt x="1346" y="299"/>
                </a:lnTo>
                <a:lnTo>
                  <a:pt x="1345" y="304"/>
                </a:lnTo>
                <a:lnTo>
                  <a:pt x="1344" y="309"/>
                </a:lnTo>
                <a:lnTo>
                  <a:pt x="1343" y="321"/>
                </a:lnTo>
                <a:lnTo>
                  <a:pt x="1350" y="319"/>
                </a:lnTo>
                <a:lnTo>
                  <a:pt x="1353" y="318"/>
                </a:lnTo>
                <a:lnTo>
                  <a:pt x="1357" y="319"/>
                </a:lnTo>
                <a:lnTo>
                  <a:pt x="1356" y="319"/>
                </a:lnTo>
                <a:lnTo>
                  <a:pt x="1356" y="320"/>
                </a:lnTo>
                <a:lnTo>
                  <a:pt x="1357" y="323"/>
                </a:lnTo>
                <a:lnTo>
                  <a:pt x="1360" y="327"/>
                </a:lnTo>
                <a:lnTo>
                  <a:pt x="1353" y="328"/>
                </a:lnTo>
                <a:lnTo>
                  <a:pt x="1349" y="328"/>
                </a:lnTo>
                <a:lnTo>
                  <a:pt x="1346" y="330"/>
                </a:lnTo>
                <a:lnTo>
                  <a:pt x="1346" y="333"/>
                </a:lnTo>
                <a:lnTo>
                  <a:pt x="1333" y="341"/>
                </a:lnTo>
                <a:lnTo>
                  <a:pt x="1327" y="347"/>
                </a:lnTo>
                <a:lnTo>
                  <a:pt x="1321" y="353"/>
                </a:lnTo>
                <a:lnTo>
                  <a:pt x="1318" y="359"/>
                </a:lnTo>
                <a:lnTo>
                  <a:pt x="1317" y="362"/>
                </a:lnTo>
                <a:lnTo>
                  <a:pt x="1317" y="366"/>
                </a:lnTo>
                <a:lnTo>
                  <a:pt x="1317" y="369"/>
                </a:lnTo>
                <a:lnTo>
                  <a:pt x="1319" y="372"/>
                </a:lnTo>
                <a:lnTo>
                  <a:pt x="1322" y="375"/>
                </a:lnTo>
                <a:lnTo>
                  <a:pt x="1326" y="378"/>
                </a:lnTo>
                <a:lnTo>
                  <a:pt x="1326" y="379"/>
                </a:lnTo>
                <a:lnTo>
                  <a:pt x="1325" y="380"/>
                </a:lnTo>
                <a:lnTo>
                  <a:pt x="1323" y="382"/>
                </a:lnTo>
                <a:lnTo>
                  <a:pt x="1323" y="383"/>
                </a:lnTo>
                <a:lnTo>
                  <a:pt x="1316" y="379"/>
                </a:lnTo>
                <a:lnTo>
                  <a:pt x="1309" y="375"/>
                </a:lnTo>
                <a:lnTo>
                  <a:pt x="1305" y="371"/>
                </a:lnTo>
                <a:lnTo>
                  <a:pt x="1302" y="367"/>
                </a:lnTo>
                <a:lnTo>
                  <a:pt x="1301" y="365"/>
                </a:lnTo>
                <a:lnTo>
                  <a:pt x="1300" y="363"/>
                </a:lnTo>
                <a:lnTo>
                  <a:pt x="1299" y="359"/>
                </a:lnTo>
                <a:lnTo>
                  <a:pt x="1298" y="354"/>
                </a:lnTo>
                <a:lnTo>
                  <a:pt x="1298" y="348"/>
                </a:lnTo>
                <a:lnTo>
                  <a:pt x="1298" y="335"/>
                </a:lnTo>
                <a:lnTo>
                  <a:pt x="1296" y="335"/>
                </a:lnTo>
                <a:lnTo>
                  <a:pt x="1295" y="336"/>
                </a:lnTo>
                <a:lnTo>
                  <a:pt x="1294" y="337"/>
                </a:lnTo>
                <a:lnTo>
                  <a:pt x="1292" y="338"/>
                </a:lnTo>
                <a:lnTo>
                  <a:pt x="1293" y="339"/>
                </a:lnTo>
                <a:lnTo>
                  <a:pt x="1294" y="340"/>
                </a:lnTo>
                <a:lnTo>
                  <a:pt x="1293" y="341"/>
                </a:lnTo>
                <a:lnTo>
                  <a:pt x="1289" y="341"/>
                </a:lnTo>
                <a:lnTo>
                  <a:pt x="1285" y="337"/>
                </a:lnTo>
                <a:lnTo>
                  <a:pt x="1281" y="333"/>
                </a:lnTo>
                <a:lnTo>
                  <a:pt x="1277" y="328"/>
                </a:lnTo>
                <a:lnTo>
                  <a:pt x="1272" y="324"/>
                </a:lnTo>
                <a:lnTo>
                  <a:pt x="1270" y="329"/>
                </a:lnTo>
                <a:lnTo>
                  <a:pt x="1267" y="336"/>
                </a:lnTo>
                <a:lnTo>
                  <a:pt x="1266" y="339"/>
                </a:lnTo>
                <a:lnTo>
                  <a:pt x="1266" y="343"/>
                </a:lnTo>
                <a:lnTo>
                  <a:pt x="1267" y="345"/>
                </a:lnTo>
                <a:lnTo>
                  <a:pt x="1267" y="346"/>
                </a:lnTo>
                <a:lnTo>
                  <a:pt x="1268" y="348"/>
                </a:lnTo>
                <a:lnTo>
                  <a:pt x="1270" y="349"/>
                </a:lnTo>
                <a:lnTo>
                  <a:pt x="1261" y="352"/>
                </a:lnTo>
                <a:lnTo>
                  <a:pt x="1254" y="354"/>
                </a:lnTo>
                <a:lnTo>
                  <a:pt x="1250" y="355"/>
                </a:lnTo>
                <a:lnTo>
                  <a:pt x="1246" y="355"/>
                </a:lnTo>
                <a:lnTo>
                  <a:pt x="1241" y="354"/>
                </a:lnTo>
                <a:lnTo>
                  <a:pt x="1236" y="352"/>
                </a:lnTo>
                <a:lnTo>
                  <a:pt x="1233" y="347"/>
                </a:lnTo>
                <a:lnTo>
                  <a:pt x="1229" y="347"/>
                </a:lnTo>
                <a:lnTo>
                  <a:pt x="1226" y="348"/>
                </a:lnTo>
                <a:lnTo>
                  <a:pt x="1220" y="352"/>
                </a:lnTo>
                <a:lnTo>
                  <a:pt x="1215" y="356"/>
                </a:lnTo>
                <a:lnTo>
                  <a:pt x="1211" y="357"/>
                </a:lnTo>
                <a:lnTo>
                  <a:pt x="1208" y="358"/>
                </a:lnTo>
                <a:lnTo>
                  <a:pt x="1205" y="352"/>
                </a:lnTo>
                <a:lnTo>
                  <a:pt x="1200" y="352"/>
                </a:lnTo>
                <a:lnTo>
                  <a:pt x="1196" y="352"/>
                </a:lnTo>
                <a:lnTo>
                  <a:pt x="1194" y="352"/>
                </a:lnTo>
                <a:lnTo>
                  <a:pt x="1192" y="352"/>
                </a:lnTo>
                <a:lnTo>
                  <a:pt x="1189" y="351"/>
                </a:lnTo>
                <a:lnTo>
                  <a:pt x="1185" y="349"/>
                </a:lnTo>
                <a:lnTo>
                  <a:pt x="1183" y="347"/>
                </a:lnTo>
                <a:lnTo>
                  <a:pt x="1180" y="343"/>
                </a:lnTo>
                <a:lnTo>
                  <a:pt x="1177" y="340"/>
                </a:lnTo>
                <a:lnTo>
                  <a:pt x="1176" y="339"/>
                </a:lnTo>
                <a:lnTo>
                  <a:pt x="1174" y="338"/>
                </a:lnTo>
                <a:lnTo>
                  <a:pt x="1173" y="338"/>
                </a:lnTo>
                <a:lnTo>
                  <a:pt x="1172" y="339"/>
                </a:lnTo>
                <a:lnTo>
                  <a:pt x="1170" y="340"/>
                </a:lnTo>
                <a:lnTo>
                  <a:pt x="1168" y="342"/>
                </a:lnTo>
                <a:lnTo>
                  <a:pt x="1167" y="343"/>
                </a:lnTo>
                <a:lnTo>
                  <a:pt x="1166" y="344"/>
                </a:lnTo>
                <a:lnTo>
                  <a:pt x="1166" y="341"/>
                </a:lnTo>
                <a:lnTo>
                  <a:pt x="1163" y="344"/>
                </a:lnTo>
                <a:lnTo>
                  <a:pt x="1159" y="345"/>
                </a:lnTo>
                <a:lnTo>
                  <a:pt x="1158" y="345"/>
                </a:lnTo>
                <a:lnTo>
                  <a:pt x="1157" y="344"/>
                </a:lnTo>
                <a:lnTo>
                  <a:pt x="1158" y="342"/>
                </a:lnTo>
                <a:lnTo>
                  <a:pt x="1160" y="338"/>
                </a:lnTo>
                <a:lnTo>
                  <a:pt x="1160" y="337"/>
                </a:lnTo>
                <a:lnTo>
                  <a:pt x="1160" y="335"/>
                </a:lnTo>
                <a:lnTo>
                  <a:pt x="1158" y="335"/>
                </a:lnTo>
                <a:lnTo>
                  <a:pt x="1156" y="334"/>
                </a:lnTo>
                <a:lnTo>
                  <a:pt x="1153" y="334"/>
                </a:lnTo>
                <a:lnTo>
                  <a:pt x="1152" y="333"/>
                </a:lnTo>
                <a:lnTo>
                  <a:pt x="1149" y="334"/>
                </a:lnTo>
                <a:lnTo>
                  <a:pt x="1149" y="336"/>
                </a:lnTo>
                <a:lnTo>
                  <a:pt x="1147" y="337"/>
                </a:lnTo>
                <a:lnTo>
                  <a:pt x="1145" y="338"/>
                </a:lnTo>
                <a:lnTo>
                  <a:pt x="1143" y="338"/>
                </a:lnTo>
                <a:lnTo>
                  <a:pt x="1141" y="332"/>
                </a:lnTo>
                <a:lnTo>
                  <a:pt x="1139" y="325"/>
                </a:lnTo>
                <a:lnTo>
                  <a:pt x="1135" y="313"/>
                </a:lnTo>
                <a:lnTo>
                  <a:pt x="1109" y="314"/>
                </a:lnTo>
                <a:lnTo>
                  <a:pt x="1084" y="316"/>
                </a:lnTo>
                <a:lnTo>
                  <a:pt x="1081" y="323"/>
                </a:lnTo>
                <a:lnTo>
                  <a:pt x="1080" y="329"/>
                </a:lnTo>
                <a:lnTo>
                  <a:pt x="1078" y="335"/>
                </a:lnTo>
                <a:lnTo>
                  <a:pt x="1076" y="341"/>
                </a:lnTo>
                <a:lnTo>
                  <a:pt x="1080" y="339"/>
                </a:lnTo>
                <a:lnTo>
                  <a:pt x="1084" y="338"/>
                </a:lnTo>
                <a:lnTo>
                  <a:pt x="1083" y="339"/>
                </a:lnTo>
                <a:lnTo>
                  <a:pt x="1083" y="340"/>
                </a:lnTo>
                <a:lnTo>
                  <a:pt x="1085" y="341"/>
                </a:lnTo>
                <a:lnTo>
                  <a:pt x="1090" y="341"/>
                </a:lnTo>
                <a:lnTo>
                  <a:pt x="1087" y="333"/>
                </a:lnTo>
                <a:lnTo>
                  <a:pt x="1089" y="332"/>
                </a:lnTo>
                <a:lnTo>
                  <a:pt x="1090" y="333"/>
                </a:lnTo>
                <a:lnTo>
                  <a:pt x="1092" y="334"/>
                </a:lnTo>
                <a:lnTo>
                  <a:pt x="1094" y="335"/>
                </a:lnTo>
                <a:lnTo>
                  <a:pt x="1096" y="336"/>
                </a:lnTo>
                <a:lnTo>
                  <a:pt x="1098" y="335"/>
                </a:lnTo>
                <a:lnTo>
                  <a:pt x="1104" y="327"/>
                </a:lnTo>
                <a:lnTo>
                  <a:pt x="1107" y="328"/>
                </a:lnTo>
                <a:lnTo>
                  <a:pt x="1110" y="329"/>
                </a:lnTo>
                <a:lnTo>
                  <a:pt x="1113" y="330"/>
                </a:lnTo>
                <a:lnTo>
                  <a:pt x="1118" y="330"/>
                </a:lnTo>
                <a:lnTo>
                  <a:pt x="1099" y="342"/>
                </a:lnTo>
                <a:lnTo>
                  <a:pt x="1081" y="355"/>
                </a:lnTo>
                <a:lnTo>
                  <a:pt x="1082" y="359"/>
                </a:lnTo>
                <a:lnTo>
                  <a:pt x="1084" y="362"/>
                </a:lnTo>
                <a:lnTo>
                  <a:pt x="1087" y="366"/>
                </a:lnTo>
                <a:lnTo>
                  <a:pt x="1087" y="368"/>
                </a:lnTo>
                <a:lnTo>
                  <a:pt x="1087" y="370"/>
                </a:lnTo>
                <a:lnTo>
                  <a:pt x="1086" y="371"/>
                </a:lnTo>
                <a:lnTo>
                  <a:pt x="1085" y="371"/>
                </a:lnTo>
                <a:lnTo>
                  <a:pt x="1084" y="373"/>
                </a:lnTo>
                <a:lnTo>
                  <a:pt x="1084" y="375"/>
                </a:lnTo>
                <a:lnTo>
                  <a:pt x="1087" y="377"/>
                </a:lnTo>
                <a:lnTo>
                  <a:pt x="1088" y="379"/>
                </a:lnTo>
                <a:lnTo>
                  <a:pt x="1090" y="380"/>
                </a:lnTo>
                <a:lnTo>
                  <a:pt x="1092" y="380"/>
                </a:lnTo>
                <a:lnTo>
                  <a:pt x="1093" y="381"/>
                </a:lnTo>
                <a:lnTo>
                  <a:pt x="1092" y="382"/>
                </a:lnTo>
                <a:lnTo>
                  <a:pt x="1091" y="383"/>
                </a:lnTo>
                <a:lnTo>
                  <a:pt x="1089" y="384"/>
                </a:lnTo>
                <a:lnTo>
                  <a:pt x="1088" y="384"/>
                </a:lnTo>
                <a:lnTo>
                  <a:pt x="1087" y="383"/>
                </a:lnTo>
                <a:lnTo>
                  <a:pt x="1084" y="392"/>
                </a:lnTo>
                <a:lnTo>
                  <a:pt x="1082" y="390"/>
                </a:lnTo>
                <a:lnTo>
                  <a:pt x="1080" y="389"/>
                </a:lnTo>
                <a:lnTo>
                  <a:pt x="1077" y="388"/>
                </a:lnTo>
                <a:lnTo>
                  <a:pt x="1076" y="386"/>
                </a:lnTo>
                <a:lnTo>
                  <a:pt x="1075" y="383"/>
                </a:lnTo>
                <a:lnTo>
                  <a:pt x="1074" y="379"/>
                </a:lnTo>
                <a:lnTo>
                  <a:pt x="1073" y="369"/>
                </a:lnTo>
                <a:lnTo>
                  <a:pt x="1073" y="365"/>
                </a:lnTo>
                <a:lnTo>
                  <a:pt x="1072" y="363"/>
                </a:lnTo>
                <a:lnTo>
                  <a:pt x="1071" y="363"/>
                </a:lnTo>
                <a:lnTo>
                  <a:pt x="1070" y="366"/>
                </a:lnTo>
                <a:lnTo>
                  <a:pt x="1067" y="375"/>
                </a:lnTo>
                <a:lnTo>
                  <a:pt x="1064" y="364"/>
                </a:lnTo>
                <a:lnTo>
                  <a:pt x="1061" y="352"/>
                </a:lnTo>
                <a:lnTo>
                  <a:pt x="1056" y="353"/>
                </a:lnTo>
                <a:lnTo>
                  <a:pt x="1052" y="353"/>
                </a:lnTo>
                <a:lnTo>
                  <a:pt x="1050" y="352"/>
                </a:lnTo>
                <a:lnTo>
                  <a:pt x="1048" y="350"/>
                </a:lnTo>
                <a:lnTo>
                  <a:pt x="1047" y="347"/>
                </a:lnTo>
                <a:lnTo>
                  <a:pt x="1046" y="344"/>
                </a:lnTo>
                <a:lnTo>
                  <a:pt x="1045" y="341"/>
                </a:lnTo>
                <a:lnTo>
                  <a:pt x="1037" y="347"/>
                </a:lnTo>
                <a:lnTo>
                  <a:pt x="1034" y="350"/>
                </a:lnTo>
                <a:lnTo>
                  <a:pt x="1031" y="352"/>
                </a:lnTo>
                <a:lnTo>
                  <a:pt x="1028" y="353"/>
                </a:lnTo>
                <a:lnTo>
                  <a:pt x="1027" y="353"/>
                </a:lnTo>
                <a:lnTo>
                  <a:pt x="1028" y="352"/>
                </a:lnTo>
                <a:lnTo>
                  <a:pt x="1029" y="351"/>
                </a:lnTo>
                <a:lnTo>
                  <a:pt x="1029" y="350"/>
                </a:lnTo>
                <a:lnTo>
                  <a:pt x="1028" y="349"/>
                </a:lnTo>
                <a:lnTo>
                  <a:pt x="1023" y="349"/>
                </a:lnTo>
                <a:lnTo>
                  <a:pt x="1017" y="351"/>
                </a:lnTo>
                <a:lnTo>
                  <a:pt x="1002" y="355"/>
                </a:lnTo>
                <a:lnTo>
                  <a:pt x="994" y="357"/>
                </a:lnTo>
                <a:lnTo>
                  <a:pt x="987" y="359"/>
                </a:lnTo>
                <a:lnTo>
                  <a:pt x="979" y="359"/>
                </a:lnTo>
                <a:lnTo>
                  <a:pt x="975" y="359"/>
                </a:lnTo>
                <a:lnTo>
                  <a:pt x="971" y="358"/>
                </a:lnTo>
                <a:lnTo>
                  <a:pt x="969" y="357"/>
                </a:lnTo>
                <a:lnTo>
                  <a:pt x="968" y="354"/>
                </a:lnTo>
                <a:lnTo>
                  <a:pt x="967" y="351"/>
                </a:lnTo>
                <a:lnTo>
                  <a:pt x="966" y="348"/>
                </a:lnTo>
                <a:lnTo>
                  <a:pt x="966" y="345"/>
                </a:lnTo>
                <a:lnTo>
                  <a:pt x="967" y="343"/>
                </a:lnTo>
                <a:lnTo>
                  <a:pt x="968" y="342"/>
                </a:lnTo>
                <a:lnTo>
                  <a:pt x="969" y="341"/>
                </a:lnTo>
                <a:lnTo>
                  <a:pt x="971" y="341"/>
                </a:lnTo>
                <a:lnTo>
                  <a:pt x="970" y="340"/>
                </a:lnTo>
                <a:lnTo>
                  <a:pt x="969" y="339"/>
                </a:lnTo>
                <a:lnTo>
                  <a:pt x="969" y="337"/>
                </a:lnTo>
                <a:lnTo>
                  <a:pt x="969" y="335"/>
                </a:lnTo>
                <a:lnTo>
                  <a:pt x="977" y="336"/>
                </a:lnTo>
                <a:lnTo>
                  <a:pt x="981" y="336"/>
                </a:lnTo>
                <a:lnTo>
                  <a:pt x="986" y="335"/>
                </a:lnTo>
                <a:lnTo>
                  <a:pt x="981" y="330"/>
                </a:lnTo>
                <a:lnTo>
                  <a:pt x="975" y="323"/>
                </a:lnTo>
                <a:lnTo>
                  <a:pt x="971" y="319"/>
                </a:lnTo>
                <a:lnTo>
                  <a:pt x="968" y="316"/>
                </a:lnTo>
                <a:lnTo>
                  <a:pt x="965" y="314"/>
                </a:lnTo>
                <a:lnTo>
                  <a:pt x="963" y="313"/>
                </a:lnTo>
                <a:lnTo>
                  <a:pt x="960" y="312"/>
                </a:lnTo>
                <a:lnTo>
                  <a:pt x="957" y="312"/>
                </a:lnTo>
                <a:lnTo>
                  <a:pt x="955" y="313"/>
                </a:lnTo>
                <a:lnTo>
                  <a:pt x="954" y="313"/>
                </a:lnTo>
                <a:lnTo>
                  <a:pt x="952" y="315"/>
                </a:lnTo>
                <a:lnTo>
                  <a:pt x="951" y="317"/>
                </a:lnTo>
                <a:lnTo>
                  <a:pt x="950" y="319"/>
                </a:lnTo>
                <a:lnTo>
                  <a:pt x="948" y="321"/>
                </a:lnTo>
                <a:lnTo>
                  <a:pt x="944" y="322"/>
                </a:lnTo>
                <a:lnTo>
                  <a:pt x="941" y="322"/>
                </a:lnTo>
                <a:lnTo>
                  <a:pt x="938" y="321"/>
                </a:lnTo>
                <a:lnTo>
                  <a:pt x="936" y="321"/>
                </a:lnTo>
                <a:lnTo>
                  <a:pt x="934" y="320"/>
                </a:lnTo>
                <a:lnTo>
                  <a:pt x="930" y="317"/>
                </a:lnTo>
                <a:lnTo>
                  <a:pt x="924" y="313"/>
                </a:lnTo>
                <a:lnTo>
                  <a:pt x="918" y="312"/>
                </a:lnTo>
                <a:lnTo>
                  <a:pt x="913" y="312"/>
                </a:lnTo>
                <a:lnTo>
                  <a:pt x="908" y="312"/>
                </a:lnTo>
                <a:lnTo>
                  <a:pt x="906" y="311"/>
                </a:lnTo>
                <a:lnTo>
                  <a:pt x="904" y="310"/>
                </a:lnTo>
                <a:lnTo>
                  <a:pt x="903" y="309"/>
                </a:lnTo>
                <a:lnTo>
                  <a:pt x="903" y="308"/>
                </a:lnTo>
                <a:lnTo>
                  <a:pt x="903" y="306"/>
                </a:lnTo>
                <a:lnTo>
                  <a:pt x="903" y="303"/>
                </a:lnTo>
                <a:lnTo>
                  <a:pt x="902" y="302"/>
                </a:lnTo>
                <a:lnTo>
                  <a:pt x="901" y="302"/>
                </a:lnTo>
                <a:lnTo>
                  <a:pt x="899" y="301"/>
                </a:lnTo>
                <a:lnTo>
                  <a:pt x="898" y="301"/>
                </a:lnTo>
                <a:lnTo>
                  <a:pt x="896" y="302"/>
                </a:lnTo>
                <a:lnTo>
                  <a:pt x="895" y="304"/>
                </a:lnTo>
                <a:lnTo>
                  <a:pt x="894" y="304"/>
                </a:lnTo>
                <a:lnTo>
                  <a:pt x="893" y="304"/>
                </a:lnTo>
                <a:lnTo>
                  <a:pt x="887" y="299"/>
                </a:lnTo>
                <a:lnTo>
                  <a:pt x="881" y="296"/>
                </a:lnTo>
                <a:lnTo>
                  <a:pt x="875" y="293"/>
                </a:lnTo>
                <a:lnTo>
                  <a:pt x="860" y="286"/>
                </a:lnTo>
                <a:lnTo>
                  <a:pt x="852" y="283"/>
                </a:lnTo>
                <a:lnTo>
                  <a:pt x="844" y="281"/>
                </a:lnTo>
                <a:lnTo>
                  <a:pt x="840" y="281"/>
                </a:lnTo>
                <a:lnTo>
                  <a:pt x="836" y="281"/>
                </a:lnTo>
                <a:lnTo>
                  <a:pt x="832" y="281"/>
                </a:lnTo>
                <a:lnTo>
                  <a:pt x="828" y="282"/>
                </a:lnTo>
                <a:lnTo>
                  <a:pt x="828" y="288"/>
                </a:lnTo>
                <a:lnTo>
                  <a:pt x="819" y="292"/>
                </a:lnTo>
                <a:lnTo>
                  <a:pt x="810" y="296"/>
                </a:lnTo>
                <a:lnTo>
                  <a:pt x="808" y="288"/>
                </a:lnTo>
                <a:lnTo>
                  <a:pt x="806" y="280"/>
                </a:lnTo>
                <a:lnTo>
                  <a:pt x="805" y="273"/>
                </a:lnTo>
                <a:lnTo>
                  <a:pt x="805" y="268"/>
                </a:lnTo>
                <a:lnTo>
                  <a:pt x="803" y="270"/>
                </a:lnTo>
                <a:lnTo>
                  <a:pt x="802" y="271"/>
                </a:lnTo>
                <a:lnTo>
                  <a:pt x="799" y="274"/>
                </a:lnTo>
                <a:lnTo>
                  <a:pt x="800" y="274"/>
                </a:lnTo>
                <a:lnTo>
                  <a:pt x="801" y="277"/>
                </a:lnTo>
                <a:lnTo>
                  <a:pt x="801" y="280"/>
                </a:lnTo>
                <a:lnTo>
                  <a:pt x="800" y="284"/>
                </a:lnTo>
                <a:lnTo>
                  <a:pt x="796" y="299"/>
                </a:lnTo>
                <a:lnTo>
                  <a:pt x="790" y="299"/>
                </a:lnTo>
                <a:lnTo>
                  <a:pt x="784" y="294"/>
                </a:lnTo>
                <a:lnTo>
                  <a:pt x="774" y="285"/>
                </a:lnTo>
                <a:lnTo>
                  <a:pt x="769" y="281"/>
                </a:lnTo>
                <a:lnTo>
                  <a:pt x="764" y="276"/>
                </a:lnTo>
                <a:lnTo>
                  <a:pt x="761" y="273"/>
                </a:lnTo>
                <a:lnTo>
                  <a:pt x="760" y="271"/>
                </a:lnTo>
                <a:lnTo>
                  <a:pt x="760" y="265"/>
                </a:lnTo>
                <a:lnTo>
                  <a:pt x="754" y="265"/>
                </a:lnTo>
                <a:lnTo>
                  <a:pt x="754" y="262"/>
                </a:lnTo>
                <a:lnTo>
                  <a:pt x="750" y="260"/>
                </a:lnTo>
                <a:lnTo>
                  <a:pt x="746" y="257"/>
                </a:lnTo>
                <a:lnTo>
                  <a:pt x="738" y="251"/>
                </a:lnTo>
                <a:lnTo>
                  <a:pt x="731" y="244"/>
                </a:lnTo>
                <a:lnTo>
                  <a:pt x="723" y="237"/>
                </a:lnTo>
                <a:lnTo>
                  <a:pt x="720" y="251"/>
                </a:lnTo>
                <a:lnTo>
                  <a:pt x="722" y="251"/>
                </a:lnTo>
                <a:lnTo>
                  <a:pt x="723" y="252"/>
                </a:lnTo>
                <a:lnTo>
                  <a:pt x="723" y="253"/>
                </a:lnTo>
                <a:lnTo>
                  <a:pt x="723" y="254"/>
                </a:lnTo>
                <a:lnTo>
                  <a:pt x="723" y="255"/>
                </a:lnTo>
                <a:lnTo>
                  <a:pt x="723" y="256"/>
                </a:lnTo>
                <a:lnTo>
                  <a:pt x="721" y="257"/>
                </a:lnTo>
                <a:lnTo>
                  <a:pt x="720" y="257"/>
                </a:lnTo>
                <a:lnTo>
                  <a:pt x="716" y="267"/>
                </a:lnTo>
                <a:lnTo>
                  <a:pt x="713" y="273"/>
                </a:lnTo>
                <a:lnTo>
                  <a:pt x="712" y="275"/>
                </a:lnTo>
                <a:lnTo>
                  <a:pt x="712" y="276"/>
                </a:lnTo>
                <a:lnTo>
                  <a:pt x="710" y="276"/>
                </a:lnTo>
                <a:lnTo>
                  <a:pt x="707" y="275"/>
                </a:lnTo>
                <a:lnTo>
                  <a:pt x="704" y="274"/>
                </a:lnTo>
                <a:lnTo>
                  <a:pt x="700" y="274"/>
                </a:lnTo>
                <a:lnTo>
                  <a:pt x="696" y="275"/>
                </a:lnTo>
                <a:lnTo>
                  <a:pt x="693" y="277"/>
                </a:lnTo>
                <a:lnTo>
                  <a:pt x="692" y="278"/>
                </a:lnTo>
                <a:lnTo>
                  <a:pt x="691" y="279"/>
                </a:lnTo>
                <a:lnTo>
                  <a:pt x="689" y="282"/>
                </a:lnTo>
                <a:lnTo>
                  <a:pt x="686" y="290"/>
                </a:lnTo>
                <a:lnTo>
                  <a:pt x="684" y="299"/>
                </a:lnTo>
                <a:lnTo>
                  <a:pt x="681" y="299"/>
                </a:lnTo>
                <a:lnTo>
                  <a:pt x="682" y="299"/>
                </a:lnTo>
                <a:lnTo>
                  <a:pt x="682" y="298"/>
                </a:lnTo>
                <a:lnTo>
                  <a:pt x="681" y="296"/>
                </a:lnTo>
                <a:lnTo>
                  <a:pt x="678" y="293"/>
                </a:lnTo>
                <a:lnTo>
                  <a:pt x="674" y="296"/>
                </a:lnTo>
                <a:lnTo>
                  <a:pt x="672" y="298"/>
                </a:lnTo>
                <a:lnTo>
                  <a:pt x="671" y="298"/>
                </a:lnTo>
                <a:lnTo>
                  <a:pt x="670" y="299"/>
                </a:lnTo>
                <a:lnTo>
                  <a:pt x="670" y="293"/>
                </a:lnTo>
                <a:lnTo>
                  <a:pt x="660" y="297"/>
                </a:lnTo>
                <a:lnTo>
                  <a:pt x="656" y="300"/>
                </a:lnTo>
                <a:lnTo>
                  <a:pt x="653" y="302"/>
                </a:lnTo>
                <a:lnTo>
                  <a:pt x="647" y="319"/>
                </a:lnTo>
                <a:lnTo>
                  <a:pt x="646" y="319"/>
                </a:lnTo>
                <a:lnTo>
                  <a:pt x="644" y="320"/>
                </a:lnTo>
                <a:lnTo>
                  <a:pt x="641" y="320"/>
                </a:lnTo>
                <a:lnTo>
                  <a:pt x="638" y="320"/>
                </a:lnTo>
                <a:lnTo>
                  <a:pt x="637" y="321"/>
                </a:lnTo>
                <a:lnTo>
                  <a:pt x="636" y="321"/>
                </a:lnTo>
                <a:lnTo>
                  <a:pt x="635" y="321"/>
                </a:lnTo>
                <a:lnTo>
                  <a:pt x="635" y="320"/>
                </a:lnTo>
                <a:lnTo>
                  <a:pt x="636" y="318"/>
                </a:lnTo>
                <a:lnTo>
                  <a:pt x="633" y="319"/>
                </a:lnTo>
                <a:lnTo>
                  <a:pt x="643" y="301"/>
                </a:lnTo>
                <a:lnTo>
                  <a:pt x="649" y="290"/>
                </a:lnTo>
                <a:lnTo>
                  <a:pt x="653" y="285"/>
                </a:lnTo>
                <a:lnTo>
                  <a:pt x="656" y="283"/>
                </a:lnTo>
                <a:lnTo>
                  <a:pt x="660" y="282"/>
                </a:lnTo>
                <a:lnTo>
                  <a:pt x="668" y="281"/>
                </a:lnTo>
                <a:lnTo>
                  <a:pt x="676" y="280"/>
                </a:lnTo>
                <a:lnTo>
                  <a:pt x="680" y="278"/>
                </a:lnTo>
                <a:lnTo>
                  <a:pt x="684" y="276"/>
                </a:lnTo>
                <a:lnTo>
                  <a:pt x="691" y="271"/>
                </a:lnTo>
                <a:lnTo>
                  <a:pt x="696" y="268"/>
                </a:lnTo>
                <a:lnTo>
                  <a:pt x="698" y="265"/>
                </a:lnTo>
                <a:lnTo>
                  <a:pt x="698" y="264"/>
                </a:lnTo>
                <a:lnTo>
                  <a:pt x="697" y="263"/>
                </a:lnTo>
                <a:lnTo>
                  <a:pt x="694" y="262"/>
                </a:lnTo>
                <a:lnTo>
                  <a:pt x="690" y="261"/>
                </a:lnTo>
                <a:lnTo>
                  <a:pt x="675" y="259"/>
                </a:lnTo>
                <a:lnTo>
                  <a:pt x="673" y="264"/>
                </a:lnTo>
                <a:lnTo>
                  <a:pt x="672" y="268"/>
                </a:lnTo>
                <a:lnTo>
                  <a:pt x="671" y="272"/>
                </a:lnTo>
                <a:lnTo>
                  <a:pt x="670" y="276"/>
                </a:lnTo>
                <a:lnTo>
                  <a:pt x="668" y="276"/>
                </a:lnTo>
                <a:lnTo>
                  <a:pt x="667" y="275"/>
                </a:lnTo>
                <a:lnTo>
                  <a:pt x="665" y="273"/>
                </a:lnTo>
                <a:lnTo>
                  <a:pt x="661" y="271"/>
                </a:lnTo>
                <a:lnTo>
                  <a:pt x="656" y="272"/>
                </a:lnTo>
                <a:lnTo>
                  <a:pt x="648" y="275"/>
                </a:lnTo>
                <a:lnTo>
                  <a:pt x="636" y="279"/>
                </a:lnTo>
                <a:lnTo>
                  <a:pt x="635" y="281"/>
                </a:lnTo>
                <a:lnTo>
                  <a:pt x="635" y="282"/>
                </a:lnTo>
                <a:lnTo>
                  <a:pt x="635" y="285"/>
                </a:lnTo>
                <a:lnTo>
                  <a:pt x="635" y="288"/>
                </a:lnTo>
                <a:lnTo>
                  <a:pt x="634" y="289"/>
                </a:lnTo>
                <a:lnTo>
                  <a:pt x="633" y="290"/>
                </a:lnTo>
                <a:lnTo>
                  <a:pt x="630" y="291"/>
                </a:lnTo>
                <a:lnTo>
                  <a:pt x="627" y="292"/>
                </a:lnTo>
                <a:lnTo>
                  <a:pt x="624" y="292"/>
                </a:lnTo>
                <a:lnTo>
                  <a:pt x="622" y="293"/>
                </a:lnTo>
                <a:lnTo>
                  <a:pt x="621" y="292"/>
                </a:lnTo>
                <a:lnTo>
                  <a:pt x="621" y="289"/>
                </a:lnTo>
                <a:lnTo>
                  <a:pt x="622" y="285"/>
                </a:lnTo>
                <a:lnTo>
                  <a:pt x="618" y="283"/>
                </a:lnTo>
                <a:lnTo>
                  <a:pt x="615" y="282"/>
                </a:lnTo>
                <a:lnTo>
                  <a:pt x="613" y="281"/>
                </a:lnTo>
                <a:lnTo>
                  <a:pt x="610" y="279"/>
                </a:lnTo>
                <a:lnTo>
                  <a:pt x="610" y="282"/>
                </a:lnTo>
                <a:lnTo>
                  <a:pt x="609" y="284"/>
                </a:lnTo>
                <a:lnTo>
                  <a:pt x="609" y="288"/>
                </a:lnTo>
                <a:lnTo>
                  <a:pt x="609" y="292"/>
                </a:lnTo>
                <a:lnTo>
                  <a:pt x="608" y="296"/>
                </a:lnTo>
                <a:lnTo>
                  <a:pt x="607" y="297"/>
                </a:lnTo>
                <a:lnTo>
                  <a:pt x="606" y="297"/>
                </a:lnTo>
                <a:lnTo>
                  <a:pt x="605" y="296"/>
                </a:lnTo>
                <a:lnTo>
                  <a:pt x="605" y="294"/>
                </a:lnTo>
                <a:lnTo>
                  <a:pt x="605" y="293"/>
                </a:lnTo>
                <a:lnTo>
                  <a:pt x="602" y="293"/>
                </a:lnTo>
                <a:lnTo>
                  <a:pt x="600" y="293"/>
                </a:lnTo>
                <a:lnTo>
                  <a:pt x="599" y="294"/>
                </a:lnTo>
                <a:lnTo>
                  <a:pt x="599" y="296"/>
                </a:lnTo>
                <a:lnTo>
                  <a:pt x="600" y="299"/>
                </a:lnTo>
                <a:lnTo>
                  <a:pt x="600" y="301"/>
                </a:lnTo>
                <a:lnTo>
                  <a:pt x="599" y="302"/>
                </a:lnTo>
                <a:lnTo>
                  <a:pt x="596" y="302"/>
                </a:lnTo>
                <a:lnTo>
                  <a:pt x="592" y="301"/>
                </a:lnTo>
                <a:lnTo>
                  <a:pt x="587" y="300"/>
                </a:lnTo>
                <a:lnTo>
                  <a:pt x="582" y="299"/>
                </a:lnTo>
                <a:lnTo>
                  <a:pt x="582" y="301"/>
                </a:lnTo>
                <a:lnTo>
                  <a:pt x="582" y="303"/>
                </a:lnTo>
                <a:lnTo>
                  <a:pt x="582" y="304"/>
                </a:lnTo>
                <a:lnTo>
                  <a:pt x="583" y="304"/>
                </a:lnTo>
                <a:lnTo>
                  <a:pt x="585" y="304"/>
                </a:lnTo>
                <a:lnTo>
                  <a:pt x="585" y="307"/>
                </a:lnTo>
                <a:lnTo>
                  <a:pt x="589" y="308"/>
                </a:lnTo>
                <a:lnTo>
                  <a:pt x="591" y="310"/>
                </a:lnTo>
                <a:lnTo>
                  <a:pt x="593" y="313"/>
                </a:lnTo>
                <a:lnTo>
                  <a:pt x="593" y="314"/>
                </a:lnTo>
                <a:lnTo>
                  <a:pt x="593" y="315"/>
                </a:lnTo>
                <a:lnTo>
                  <a:pt x="591" y="316"/>
                </a:lnTo>
                <a:lnTo>
                  <a:pt x="590" y="316"/>
                </a:lnTo>
                <a:lnTo>
                  <a:pt x="588" y="316"/>
                </a:lnTo>
                <a:lnTo>
                  <a:pt x="585" y="316"/>
                </a:lnTo>
                <a:lnTo>
                  <a:pt x="582" y="307"/>
                </a:lnTo>
                <a:lnTo>
                  <a:pt x="581" y="306"/>
                </a:lnTo>
                <a:lnTo>
                  <a:pt x="579" y="306"/>
                </a:lnTo>
                <a:lnTo>
                  <a:pt x="576" y="305"/>
                </a:lnTo>
                <a:lnTo>
                  <a:pt x="572" y="305"/>
                </a:lnTo>
                <a:lnTo>
                  <a:pt x="571" y="305"/>
                </a:lnTo>
                <a:lnTo>
                  <a:pt x="568" y="304"/>
                </a:lnTo>
                <a:lnTo>
                  <a:pt x="565" y="299"/>
                </a:lnTo>
                <a:lnTo>
                  <a:pt x="544" y="291"/>
                </a:lnTo>
                <a:lnTo>
                  <a:pt x="534" y="287"/>
                </a:lnTo>
                <a:lnTo>
                  <a:pt x="530" y="285"/>
                </a:lnTo>
                <a:lnTo>
                  <a:pt x="526" y="282"/>
                </a:lnTo>
                <a:lnTo>
                  <a:pt x="525" y="279"/>
                </a:lnTo>
                <a:lnTo>
                  <a:pt x="523" y="276"/>
                </a:lnTo>
                <a:lnTo>
                  <a:pt x="519" y="276"/>
                </a:lnTo>
                <a:lnTo>
                  <a:pt x="516" y="276"/>
                </a:lnTo>
                <a:lnTo>
                  <a:pt x="513" y="276"/>
                </a:lnTo>
                <a:lnTo>
                  <a:pt x="510" y="277"/>
                </a:lnTo>
                <a:lnTo>
                  <a:pt x="508" y="278"/>
                </a:lnTo>
                <a:lnTo>
                  <a:pt x="505" y="279"/>
                </a:lnTo>
                <a:lnTo>
                  <a:pt x="502" y="279"/>
                </a:lnTo>
                <a:lnTo>
                  <a:pt x="498" y="279"/>
                </a:lnTo>
                <a:lnTo>
                  <a:pt x="494" y="278"/>
                </a:lnTo>
                <a:lnTo>
                  <a:pt x="489" y="277"/>
                </a:lnTo>
                <a:lnTo>
                  <a:pt x="480" y="272"/>
                </a:lnTo>
                <a:lnTo>
                  <a:pt x="472" y="268"/>
                </a:lnTo>
                <a:lnTo>
                  <a:pt x="463" y="265"/>
                </a:lnTo>
                <a:lnTo>
                  <a:pt x="459" y="263"/>
                </a:lnTo>
                <a:lnTo>
                  <a:pt x="454" y="262"/>
                </a:lnTo>
                <a:lnTo>
                  <a:pt x="449" y="262"/>
                </a:lnTo>
                <a:lnTo>
                  <a:pt x="445" y="262"/>
                </a:lnTo>
                <a:lnTo>
                  <a:pt x="445" y="271"/>
                </a:lnTo>
                <a:lnTo>
                  <a:pt x="435" y="271"/>
                </a:lnTo>
                <a:lnTo>
                  <a:pt x="428" y="271"/>
                </a:lnTo>
                <a:lnTo>
                  <a:pt x="425" y="265"/>
                </a:lnTo>
                <a:lnTo>
                  <a:pt x="414" y="265"/>
                </a:lnTo>
                <a:lnTo>
                  <a:pt x="402" y="265"/>
                </a:lnTo>
                <a:lnTo>
                  <a:pt x="402" y="259"/>
                </a:lnTo>
                <a:lnTo>
                  <a:pt x="398" y="259"/>
                </a:lnTo>
                <a:lnTo>
                  <a:pt x="393" y="259"/>
                </a:lnTo>
                <a:lnTo>
                  <a:pt x="382" y="261"/>
                </a:lnTo>
                <a:lnTo>
                  <a:pt x="372" y="262"/>
                </a:lnTo>
                <a:lnTo>
                  <a:pt x="367" y="262"/>
                </a:lnTo>
                <a:lnTo>
                  <a:pt x="363" y="262"/>
                </a:lnTo>
                <a:lnTo>
                  <a:pt x="360" y="257"/>
                </a:lnTo>
                <a:lnTo>
                  <a:pt x="359" y="257"/>
                </a:lnTo>
                <a:lnTo>
                  <a:pt x="358" y="257"/>
                </a:lnTo>
                <a:lnTo>
                  <a:pt x="357" y="258"/>
                </a:lnTo>
                <a:lnTo>
                  <a:pt x="355" y="259"/>
                </a:lnTo>
                <a:lnTo>
                  <a:pt x="354" y="260"/>
                </a:lnTo>
                <a:lnTo>
                  <a:pt x="352" y="259"/>
                </a:lnTo>
                <a:lnTo>
                  <a:pt x="349" y="258"/>
                </a:lnTo>
                <a:lnTo>
                  <a:pt x="345" y="255"/>
                </a:lnTo>
                <a:lnTo>
                  <a:pt x="341" y="252"/>
                </a:lnTo>
                <a:lnTo>
                  <a:pt x="338" y="251"/>
                </a:lnTo>
                <a:lnTo>
                  <a:pt x="333" y="251"/>
                </a:lnTo>
                <a:lnTo>
                  <a:pt x="329" y="251"/>
                </a:lnTo>
                <a:lnTo>
                  <a:pt x="325" y="252"/>
                </a:lnTo>
                <a:lnTo>
                  <a:pt x="322" y="254"/>
                </a:lnTo>
                <a:lnTo>
                  <a:pt x="319" y="255"/>
                </a:lnTo>
                <a:lnTo>
                  <a:pt x="315" y="256"/>
                </a:lnTo>
                <a:lnTo>
                  <a:pt x="311" y="257"/>
                </a:lnTo>
                <a:lnTo>
                  <a:pt x="307" y="257"/>
                </a:lnTo>
                <a:lnTo>
                  <a:pt x="301" y="256"/>
                </a:lnTo>
                <a:lnTo>
                  <a:pt x="292" y="253"/>
                </a:lnTo>
                <a:lnTo>
                  <a:pt x="276" y="248"/>
                </a:lnTo>
                <a:lnTo>
                  <a:pt x="273" y="243"/>
                </a:lnTo>
                <a:lnTo>
                  <a:pt x="269" y="242"/>
                </a:lnTo>
                <a:lnTo>
                  <a:pt x="265" y="242"/>
                </a:lnTo>
                <a:lnTo>
                  <a:pt x="257" y="244"/>
                </a:lnTo>
                <a:lnTo>
                  <a:pt x="250" y="245"/>
                </a:lnTo>
                <a:lnTo>
                  <a:pt x="247" y="245"/>
                </a:lnTo>
                <a:lnTo>
                  <a:pt x="245" y="245"/>
                </a:lnTo>
                <a:lnTo>
                  <a:pt x="243" y="245"/>
                </a:lnTo>
                <a:lnTo>
                  <a:pt x="242" y="243"/>
                </a:lnTo>
                <a:lnTo>
                  <a:pt x="240" y="240"/>
                </a:lnTo>
                <a:lnTo>
                  <a:pt x="238" y="237"/>
                </a:lnTo>
                <a:lnTo>
                  <a:pt x="236" y="234"/>
                </a:lnTo>
                <a:lnTo>
                  <a:pt x="228" y="240"/>
                </a:lnTo>
                <a:lnTo>
                  <a:pt x="220" y="245"/>
                </a:lnTo>
                <a:lnTo>
                  <a:pt x="219" y="244"/>
                </a:lnTo>
                <a:lnTo>
                  <a:pt x="218" y="243"/>
                </a:lnTo>
                <a:lnTo>
                  <a:pt x="218" y="240"/>
                </a:lnTo>
                <a:lnTo>
                  <a:pt x="218" y="237"/>
                </a:lnTo>
                <a:lnTo>
                  <a:pt x="217" y="233"/>
                </a:lnTo>
                <a:lnTo>
                  <a:pt x="215" y="230"/>
                </a:lnTo>
                <a:lnTo>
                  <a:pt x="214" y="229"/>
                </a:lnTo>
                <a:lnTo>
                  <a:pt x="212" y="228"/>
                </a:lnTo>
                <a:lnTo>
                  <a:pt x="209" y="228"/>
                </a:lnTo>
                <a:lnTo>
                  <a:pt x="206" y="227"/>
                </a:lnTo>
                <a:lnTo>
                  <a:pt x="202" y="228"/>
                </a:lnTo>
                <a:lnTo>
                  <a:pt x="197" y="229"/>
                </a:lnTo>
                <a:lnTo>
                  <a:pt x="195" y="229"/>
                </a:lnTo>
                <a:lnTo>
                  <a:pt x="193" y="231"/>
                </a:lnTo>
                <a:lnTo>
                  <a:pt x="189" y="235"/>
                </a:lnTo>
                <a:lnTo>
                  <a:pt x="184" y="240"/>
                </a:lnTo>
                <a:lnTo>
                  <a:pt x="180" y="243"/>
                </a:lnTo>
                <a:lnTo>
                  <a:pt x="178" y="243"/>
                </a:lnTo>
                <a:lnTo>
                  <a:pt x="176" y="243"/>
                </a:lnTo>
                <a:lnTo>
                  <a:pt x="172" y="243"/>
                </a:lnTo>
                <a:lnTo>
                  <a:pt x="167" y="242"/>
                </a:lnTo>
                <a:lnTo>
                  <a:pt x="165" y="242"/>
                </a:lnTo>
                <a:lnTo>
                  <a:pt x="163" y="243"/>
                </a:lnTo>
                <a:lnTo>
                  <a:pt x="162" y="244"/>
                </a:lnTo>
                <a:lnTo>
                  <a:pt x="161" y="246"/>
                </a:lnTo>
                <a:lnTo>
                  <a:pt x="160" y="248"/>
                </a:lnTo>
                <a:lnTo>
                  <a:pt x="159" y="248"/>
                </a:lnTo>
                <a:lnTo>
                  <a:pt x="158" y="248"/>
                </a:lnTo>
                <a:lnTo>
                  <a:pt x="157" y="247"/>
                </a:lnTo>
                <a:lnTo>
                  <a:pt x="157" y="244"/>
                </a:lnTo>
                <a:lnTo>
                  <a:pt x="157" y="243"/>
                </a:lnTo>
                <a:lnTo>
                  <a:pt x="156" y="242"/>
                </a:lnTo>
                <a:lnTo>
                  <a:pt x="154" y="242"/>
                </a:lnTo>
                <a:lnTo>
                  <a:pt x="152" y="243"/>
                </a:lnTo>
                <a:lnTo>
                  <a:pt x="152" y="248"/>
                </a:lnTo>
                <a:lnTo>
                  <a:pt x="150" y="249"/>
                </a:lnTo>
                <a:lnTo>
                  <a:pt x="148" y="249"/>
                </a:lnTo>
                <a:lnTo>
                  <a:pt x="144" y="248"/>
                </a:lnTo>
                <a:lnTo>
                  <a:pt x="142" y="251"/>
                </a:lnTo>
                <a:lnTo>
                  <a:pt x="141" y="254"/>
                </a:lnTo>
                <a:lnTo>
                  <a:pt x="138" y="254"/>
                </a:lnTo>
                <a:lnTo>
                  <a:pt x="136" y="254"/>
                </a:lnTo>
                <a:lnTo>
                  <a:pt x="131" y="254"/>
                </a:lnTo>
                <a:lnTo>
                  <a:pt x="126" y="253"/>
                </a:lnTo>
                <a:lnTo>
                  <a:pt x="123" y="253"/>
                </a:lnTo>
                <a:lnTo>
                  <a:pt x="121" y="254"/>
                </a:lnTo>
                <a:lnTo>
                  <a:pt x="118" y="255"/>
                </a:lnTo>
                <a:lnTo>
                  <a:pt x="116" y="257"/>
                </a:lnTo>
                <a:lnTo>
                  <a:pt x="114" y="260"/>
                </a:lnTo>
                <a:lnTo>
                  <a:pt x="112" y="263"/>
                </a:lnTo>
                <a:lnTo>
                  <a:pt x="108" y="269"/>
                </a:lnTo>
                <a:lnTo>
                  <a:pt x="106" y="272"/>
                </a:lnTo>
                <a:lnTo>
                  <a:pt x="104" y="274"/>
                </a:lnTo>
                <a:lnTo>
                  <a:pt x="102" y="274"/>
                </a:lnTo>
                <a:lnTo>
                  <a:pt x="100" y="275"/>
                </a:lnTo>
                <a:lnTo>
                  <a:pt x="97" y="275"/>
                </a:lnTo>
                <a:lnTo>
                  <a:pt x="96" y="275"/>
                </a:lnTo>
                <a:lnTo>
                  <a:pt x="96" y="276"/>
                </a:lnTo>
                <a:lnTo>
                  <a:pt x="95" y="279"/>
                </a:lnTo>
                <a:lnTo>
                  <a:pt x="94" y="283"/>
                </a:lnTo>
                <a:lnTo>
                  <a:pt x="91" y="294"/>
                </a:lnTo>
                <a:lnTo>
                  <a:pt x="89" y="305"/>
                </a:lnTo>
                <a:lnTo>
                  <a:pt x="88" y="308"/>
                </a:lnTo>
                <a:lnTo>
                  <a:pt x="87" y="310"/>
                </a:lnTo>
                <a:lnTo>
                  <a:pt x="84" y="312"/>
                </a:lnTo>
                <a:lnTo>
                  <a:pt x="80" y="313"/>
                </a:lnTo>
                <a:lnTo>
                  <a:pt x="76" y="313"/>
                </a:lnTo>
                <a:lnTo>
                  <a:pt x="71" y="313"/>
                </a:lnTo>
                <a:lnTo>
                  <a:pt x="62" y="313"/>
                </a:lnTo>
                <a:lnTo>
                  <a:pt x="56" y="313"/>
                </a:lnTo>
                <a:lnTo>
                  <a:pt x="55" y="314"/>
                </a:lnTo>
                <a:lnTo>
                  <a:pt x="53" y="316"/>
                </a:lnTo>
                <a:lnTo>
                  <a:pt x="50" y="318"/>
                </a:lnTo>
                <a:lnTo>
                  <a:pt x="49" y="318"/>
                </a:lnTo>
                <a:lnTo>
                  <a:pt x="48" y="319"/>
                </a:lnTo>
                <a:lnTo>
                  <a:pt x="41" y="316"/>
                </a:lnTo>
                <a:lnTo>
                  <a:pt x="38" y="315"/>
                </a:lnTo>
                <a:lnTo>
                  <a:pt x="36" y="315"/>
                </a:lnTo>
                <a:lnTo>
                  <a:pt x="33" y="315"/>
                </a:lnTo>
                <a:lnTo>
                  <a:pt x="31" y="316"/>
                </a:lnTo>
                <a:lnTo>
                  <a:pt x="31" y="333"/>
                </a:lnTo>
                <a:lnTo>
                  <a:pt x="31" y="334"/>
                </a:lnTo>
                <a:lnTo>
                  <a:pt x="30" y="335"/>
                </a:lnTo>
                <a:lnTo>
                  <a:pt x="28" y="338"/>
                </a:lnTo>
                <a:lnTo>
                  <a:pt x="31" y="339"/>
                </a:lnTo>
                <a:lnTo>
                  <a:pt x="34" y="341"/>
                </a:lnTo>
                <a:lnTo>
                  <a:pt x="40" y="342"/>
                </a:lnTo>
                <a:lnTo>
                  <a:pt x="45" y="344"/>
                </a:lnTo>
                <a:lnTo>
                  <a:pt x="51" y="347"/>
                </a:lnTo>
                <a:lnTo>
                  <a:pt x="52" y="348"/>
                </a:lnTo>
                <a:lnTo>
                  <a:pt x="54" y="350"/>
                </a:lnTo>
                <a:lnTo>
                  <a:pt x="58" y="354"/>
                </a:lnTo>
                <a:lnTo>
                  <a:pt x="62" y="358"/>
                </a:lnTo>
                <a:lnTo>
                  <a:pt x="65" y="361"/>
                </a:lnTo>
                <a:lnTo>
                  <a:pt x="67" y="361"/>
                </a:lnTo>
                <a:lnTo>
                  <a:pt x="71" y="360"/>
                </a:lnTo>
                <a:lnTo>
                  <a:pt x="74" y="360"/>
                </a:lnTo>
                <a:lnTo>
                  <a:pt x="76" y="361"/>
                </a:lnTo>
                <a:lnTo>
                  <a:pt x="77" y="362"/>
                </a:lnTo>
                <a:lnTo>
                  <a:pt x="77" y="364"/>
                </a:lnTo>
                <a:lnTo>
                  <a:pt x="77" y="368"/>
                </a:lnTo>
                <a:lnTo>
                  <a:pt x="77" y="372"/>
                </a:lnTo>
                <a:lnTo>
                  <a:pt x="77" y="373"/>
                </a:lnTo>
                <a:lnTo>
                  <a:pt x="77" y="374"/>
                </a:lnTo>
                <a:lnTo>
                  <a:pt x="79" y="375"/>
                </a:lnTo>
                <a:lnTo>
                  <a:pt x="82" y="376"/>
                </a:lnTo>
                <a:lnTo>
                  <a:pt x="84" y="375"/>
                </a:lnTo>
                <a:lnTo>
                  <a:pt x="86" y="375"/>
                </a:lnTo>
                <a:lnTo>
                  <a:pt x="88" y="374"/>
                </a:lnTo>
                <a:lnTo>
                  <a:pt x="90" y="372"/>
                </a:lnTo>
                <a:lnTo>
                  <a:pt x="92" y="372"/>
                </a:lnTo>
                <a:lnTo>
                  <a:pt x="95" y="371"/>
                </a:lnTo>
                <a:lnTo>
                  <a:pt x="99" y="372"/>
                </a:lnTo>
                <a:lnTo>
                  <a:pt x="104" y="372"/>
                </a:lnTo>
                <a:lnTo>
                  <a:pt x="107" y="372"/>
                </a:lnTo>
                <a:lnTo>
                  <a:pt x="108" y="372"/>
                </a:lnTo>
                <a:lnTo>
                  <a:pt x="107" y="372"/>
                </a:lnTo>
                <a:lnTo>
                  <a:pt x="110" y="372"/>
                </a:lnTo>
                <a:lnTo>
                  <a:pt x="112" y="372"/>
                </a:lnTo>
                <a:lnTo>
                  <a:pt x="112" y="373"/>
                </a:lnTo>
                <a:lnTo>
                  <a:pt x="112" y="374"/>
                </a:lnTo>
                <a:lnTo>
                  <a:pt x="112" y="375"/>
                </a:lnTo>
                <a:lnTo>
                  <a:pt x="112" y="377"/>
                </a:lnTo>
                <a:lnTo>
                  <a:pt x="111" y="379"/>
                </a:lnTo>
                <a:lnTo>
                  <a:pt x="109" y="380"/>
                </a:lnTo>
                <a:lnTo>
                  <a:pt x="107" y="380"/>
                </a:lnTo>
                <a:lnTo>
                  <a:pt x="124" y="389"/>
                </a:lnTo>
                <a:lnTo>
                  <a:pt x="123" y="388"/>
                </a:lnTo>
                <a:lnTo>
                  <a:pt x="126" y="387"/>
                </a:lnTo>
                <a:lnTo>
                  <a:pt x="132" y="386"/>
                </a:lnTo>
                <a:lnTo>
                  <a:pt x="132" y="390"/>
                </a:lnTo>
                <a:lnTo>
                  <a:pt x="132" y="395"/>
                </a:lnTo>
                <a:lnTo>
                  <a:pt x="126" y="394"/>
                </a:lnTo>
                <a:lnTo>
                  <a:pt x="122" y="393"/>
                </a:lnTo>
                <a:lnTo>
                  <a:pt x="113" y="392"/>
                </a:lnTo>
                <a:lnTo>
                  <a:pt x="112" y="393"/>
                </a:lnTo>
                <a:lnTo>
                  <a:pt x="110" y="395"/>
                </a:lnTo>
                <a:lnTo>
                  <a:pt x="107" y="397"/>
                </a:lnTo>
                <a:lnTo>
                  <a:pt x="113" y="397"/>
                </a:lnTo>
                <a:lnTo>
                  <a:pt x="118" y="397"/>
                </a:lnTo>
                <a:lnTo>
                  <a:pt x="121" y="409"/>
                </a:lnTo>
                <a:lnTo>
                  <a:pt x="118" y="403"/>
                </a:lnTo>
                <a:lnTo>
                  <a:pt x="107" y="411"/>
                </a:lnTo>
                <a:lnTo>
                  <a:pt x="102" y="411"/>
                </a:lnTo>
                <a:lnTo>
                  <a:pt x="97" y="411"/>
                </a:lnTo>
                <a:lnTo>
                  <a:pt x="92" y="410"/>
                </a:lnTo>
                <a:lnTo>
                  <a:pt x="87" y="408"/>
                </a:lnTo>
                <a:lnTo>
                  <a:pt x="78" y="405"/>
                </a:lnTo>
                <a:lnTo>
                  <a:pt x="70" y="403"/>
                </a:lnTo>
                <a:lnTo>
                  <a:pt x="72" y="402"/>
                </a:lnTo>
                <a:lnTo>
                  <a:pt x="73" y="401"/>
                </a:lnTo>
                <a:lnTo>
                  <a:pt x="73" y="399"/>
                </a:lnTo>
                <a:lnTo>
                  <a:pt x="73" y="396"/>
                </a:lnTo>
                <a:lnTo>
                  <a:pt x="73" y="393"/>
                </a:lnTo>
                <a:lnTo>
                  <a:pt x="71" y="387"/>
                </a:lnTo>
                <a:lnTo>
                  <a:pt x="70" y="383"/>
                </a:lnTo>
                <a:lnTo>
                  <a:pt x="53" y="389"/>
                </a:lnTo>
                <a:lnTo>
                  <a:pt x="45" y="391"/>
                </a:lnTo>
                <a:lnTo>
                  <a:pt x="37" y="395"/>
                </a:lnTo>
                <a:lnTo>
                  <a:pt x="37" y="400"/>
                </a:lnTo>
                <a:lnTo>
                  <a:pt x="37" y="406"/>
                </a:lnTo>
                <a:lnTo>
                  <a:pt x="34" y="407"/>
                </a:lnTo>
                <a:lnTo>
                  <a:pt x="32" y="407"/>
                </a:lnTo>
                <a:lnTo>
                  <a:pt x="28" y="405"/>
                </a:lnTo>
                <a:lnTo>
                  <a:pt x="25" y="403"/>
                </a:lnTo>
                <a:lnTo>
                  <a:pt x="22" y="403"/>
                </a:lnTo>
                <a:lnTo>
                  <a:pt x="20" y="403"/>
                </a:lnTo>
                <a:lnTo>
                  <a:pt x="18" y="404"/>
                </a:lnTo>
                <a:lnTo>
                  <a:pt x="15" y="405"/>
                </a:lnTo>
                <a:lnTo>
                  <a:pt x="10" y="409"/>
                </a:lnTo>
                <a:lnTo>
                  <a:pt x="0" y="417"/>
                </a:lnTo>
                <a:lnTo>
                  <a:pt x="3" y="423"/>
                </a:lnTo>
                <a:lnTo>
                  <a:pt x="12" y="423"/>
                </a:lnTo>
                <a:lnTo>
                  <a:pt x="18" y="424"/>
                </a:lnTo>
                <a:lnTo>
                  <a:pt x="22" y="424"/>
                </a:lnTo>
                <a:lnTo>
                  <a:pt x="26" y="425"/>
                </a:lnTo>
                <a:lnTo>
                  <a:pt x="27" y="426"/>
                </a:lnTo>
                <a:lnTo>
                  <a:pt x="27" y="427"/>
                </a:lnTo>
                <a:lnTo>
                  <a:pt x="26" y="428"/>
                </a:lnTo>
                <a:lnTo>
                  <a:pt x="24" y="429"/>
                </a:lnTo>
                <a:lnTo>
                  <a:pt x="17" y="431"/>
                </a:lnTo>
                <a:lnTo>
                  <a:pt x="19" y="433"/>
                </a:lnTo>
                <a:lnTo>
                  <a:pt x="20" y="436"/>
                </a:lnTo>
                <a:lnTo>
                  <a:pt x="22" y="438"/>
                </a:lnTo>
                <a:lnTo>
                  <a:pt x="25" y="440"/>
                </a:lnTo>
                <a:lnTo>
                  <a:pt x="26" y="442"/>
                </a:lnTo>
                <a:lnTo>
                  <a:pt x="26" y="445"/>
                </a:lnTo>
                <a:lnTo>
                  <a:pt x="27" y="446"/>
                </a:lnTo>
                <a:lnTo>
                  <a:pt x="28" y="448"/>
                </a:lnTo>
                <a:lnTo>
                  <a:pt x="31" y="450"/>
                </a:lnTo>
                <a:lnTo>
                  <a:pt x="34" y="451"/>
                </a:lnTo>
                <a:lnTo>
                  <a:pt x="38" y="452"/>
                </a:lnTo>
                <a:lnTo>
                  <a:pt x="42" y="452"/>
                </a:lnTo>
                <a:lnTo>
                  <a:pt x="49" y="452"/>
                </a:lnTo>
                <a:lnTo>
                  <a:pt x="57" y="452"/>
                </a:lnTo>
                <a:lnTo>
                  <a:pt x="73" y="449"/>
                </a:lnTo>
                <a:lnTo>
                  <a:pt x="87" y="445"/>
                </a:lnTo>
                <a:lnTo>
                  <a:pt x="91" y="452"/>
                </a:lnTo>
                <a:lnTo>
                  <a:pt x="92" y="453"/>
                </a:lnTo>
                <a:lnTo>
                  <a:pt x="93" y="455"/>
                </a:lnTo>
                <a:lnTo>
                  <a:pt x="95" y="456"/>
                </a:lnTo>
                <a:lnTo>
                  <a:pt x="96" y="456"/>
                </a:lnTo>
                <a:lnTo>
                  <a:pt x="97" y="455"/>
                </a:lnTo>
                <a:lnTo>
                  <a:pt x="98" y="452"/>
                </a:lnTo>
                <a:lnTo>
                  <a:pt x="100" y="449"/>
                </a:lnTo>
                <a:lnTo>
                  <a:pt x="101" y="448"/>
                </a:lnTo>
                <a:lnTo>
                  <a:pt x="106" y="447"/>
                </a:lnTo>
                <a:lnTo>
                  <a:pt x="110" y="446"/>
                </a:lnTo>
                <a:lnTo>
                  <a:pt x="114" y="446"/>
                </a:lnTo>
                <a:lnTo>
                  <a:pt x="118" y="447"/>
                </a:lnTo>
                <a:lnTo>
                  <a:pt x="126" y="448"/>
                </a:lnTo>
                <a:lnTo>
                  <a:pt x="132" y="448"/>
                </a:lnTo>
                <a:lnTo>
                  <a:pt x="130" y="456"/>
                </a:lnTo>
                <a:lnTo>
                  <a:pt x="129" y="463"/>
                </a:lnTo>
                <a:lnTo>
                  <a:pt x="128" y="470"/>
                </a:lnTo>
                <a:lnTo>
                  <a:pt x="129" y="475"/>
                </a:lnTo>
                <a:lnTo>
                  <a:pt x="130" y="482"/>
                </a:lnTo>
                <a:lnTo>
                  <a:pt x="126" y="484"/>
                </a:lnTo>
                <a:lnTo>
                  <a:pt x="121" y="486"/>
                </a:lnTo>
                <a:lnTo>
                  <a:pt x="117" y="489"/>
                </a:lnTo>
                <a:lnTo>
                  <a:pt x="115" y="490"/>
                </a:lnTo>
                <a:lnTo>
                  <a:pt x="113" y="490"/>
                </a:lnTo>
                <a:lnTo>
                  <a:pt x="110" y="490"/>
                </a:lnTo>
                <a:lnTo>
                  <a:pt x="110" y="489"/>
                </a:lnTo>
                <a:lnTo>
                  <a:pt x="110" y="488"/>
                </a:lnTo>
                <a:lnTo>
                  <a:pt x="109" y="487"/>
                </a:lnTo>
                <a:lnTo>
                  <a:pt x="108" y="487"/>
                </a:lnTo>
                <a:lnTo>
                  <a:pt x="107" y="487"/>
                </a:lnTo>
                <a:lnTo>
                  <a:pt x="105" y="489"/>
                </a:lnTo>
                <a:lnTo>
                  <a:pt x="101" y="493"/>
                </a:lnTo>
                <a:lnTo>
                  <a:pt x="98" y="497"/>
                </a:lnTo>
                <a:lnTo>
                  <a:pt x="96" y="499"/>
                </a:lnTo>
                <a:lnTo>
                  <a:pt x="92" y="499"/>
                </a:lnTo>
                <a:lnTo>
                  <a:pt x="89" y="499"/>
                </a:lnTo>
                <a:lnTo>
                  <a:pt x="85" y="498"/>
                </a:lnTo>
                <a:lnTo>
                  <a:pt x="83" y="498"/>
                </a:lnTo>
                <a:lnTo>
                  <a:pt x="82" y="499"/>
                </a:lnTo>
                <a:lnTo>
                  <a:pt x="79" y="494"/>
                </a:lnTo>
                <a:lnTo>
                  <a:pt x="76" y="490"/>
                </a:lnTo>
                <a:lnTo>
                  <a:pt x="75" y="490"/>
                </a:lnTo>
                <a:lnTo>
                  <a:pt x="74" y="490"/>
                </a:lnTo>
                <a:lnTo>
                  <a:pt x="72" y="490"/>
                </a:lnTo>
                <a:lnTo>
                  <a:pt x="70" y="491"/>
                </a:lnTo>
                <a:lnTo>
                  <a:pt x="69" y="491"/>
                </a:lnTo>
                <a:lnTo>
                  <a:pt x="68" y="490"/>
                </a:lnTo>
                <a:lnTo>
                  <a:pt x="65" y="494"/>
                </a:lnTo>
                <a:lnTo>
                  <a:pt x="62" y="498"/>
                </a:lnTo>
                <a:lnTo>
                  <a:pt x="57" y="502"/>
                </a:lnTo>
                <a:lnTo>
                  <a:pt x="57" y="503"/>
                </a:lnTo>
                <a:lnTo>
                  <a:pt x="58" y="504"/>
                </a:lnTo>
                <a:lnTo>
                  <a:pt x="68" y="504"/>
                </a:lnTo>
                <a:lnTo>
                  <a:pt x="67" y="509"/>
                </a:lnTo>
                <a:lnTo>
                  <a:pt x="68" y="513"/>
                </a:lnTo>
                <a:lnTo>
                  <a:pt x="64" y="512"/>
                </a:lnTo>
                <a:lnTo>
                  <a:pt x="59" y="510"/>
                </a:lnTo>
                <a:lnTo>
                  <a:pt x="58" y="512"/>
                </a:lnTo>
                <a:lnTo>
                  <a:pt x="58" y="514"/>
                </a:lnTo>
                <a:lnTo>
                  <a:pt x="57" y="517"/>
                </a:lnTo>
                <a:lnTo>
                  <a:pt x="56" y="518"/>
                </a:lnTo>
                <a:lnTo>
                  <a:pt x="53" y="520"/>
                </a:lnTo>
                <a:lnTo>
                  <a:pt x="49" y="522"/>
                </a:lnTo>
                <a:lnTo>
                  <a:pt x="47" y="523"/>
                </a:lnTo>
                <a:lnTo>
                  <a:pt x="45" y="524"/>
                </a:lnTo>
                <a:lnTo>
                  <a:pt x="43" y="525"/>
                </a:lnTo>
                <a:lnTo>
                  <a:pt x="42" y="527"/>
                </a:lnTo>
                <a:lnTo>
                  <a:pt x="42" y="528"/>
                </a:lnTo>
                <a:lnTo>
                  <a:pt x="42" y="529"/>
                </a:lnTo>
                <a:lnTo>
                  <a:pt x="42" y="531"/>
                </a:lnTo>
                <a:lnTo>
                  <a:pt x="43" y="533"/>
                </a:lnTo>
                <a:lnTo>
                  <a:pt x="43" y="534"/>
                </a:lnTo>
                <a:lnTo>
                  <a:pt x="42" y="535"/>
                </a:lnTo>
                <a:lnTo>
                  <a:pt x="41" y="537"/>
                </a:lnTo>
                <a:lnTo>
                  <a:pt x="38" y="538"/>
                </a:lnTo>
                <a:lnTo>
                  <a:pt x="36" y="539"/>
                </a:lnTo>
                <a:lnTo>
                  <a:pt x="34" y="541"/>
                </a:lnTo>
                <a:lnTo>
                  <a:pt x="44" y="549"/>
                </a:lnTo>
                <a:lnTo>
                  <a:pt x="48" y="552"/>
                </a:lnTo>
                <a:lnTo>
                  <a:pt x="52" y="554"/>
                </a:lnTo>
                <a:lnTo>
                  <a:pt x="56" y="556"/>
                </a:lnTo>
                <a:lnTo>
                  <a:pt x="61" y="557"/>
                </a:lnTo>
                <a:lnTo>
                  <a:pt x="67" y="557"/>
                </a:lnTo>
                <a:lnTo>
                  <a:pt x="76" y="558"/>
                </a:lnTo>
                <a:lnTo>
                  <a:pt x="70" y="569"/>
                </a:lnTo>
                <a:lnTo>
                  <a:pt x="69" y="568"/>
                </a:lnTo>
                <a:lnTo>
                  <a:pt x="68" y="567"/>
                </a:lnTo>
                <a:lnTo>
                  <a:pt x="66" y="565"/>
                </a:lnTo>
                <a:lnTo>
                  <a:pt x="64" y="562"/>
                </a:lnTo>
                <a:lnTo>
                  <a:pt x="62" y="561"/>
                </a:lnTo>
                <a:lnTo>
                  <a:pt x="60" y="560"/>
                </a:lnTo>
                <a:lnTo>
                  <a:pt x="58" y="560"/>
                </a:lnTo>
                <a:lnTo>
                  <a:pt x="54" y="562"/>
                </a:lnTo>
                <a:lnTo>
                  <a:pt x="53" y="563"/>
                </a:lnTo>
                <a:lnTo>
                  <a:pt x="53" y="564"/>
                </a:lnTo>
                <a:lnTo>
                  <a:pt x="54" y="565"/>
                </a:lnTo>
                <a:lnTo>
                  <a:pt x="56" y="566"/>
                </a:lnTo>
                <a:lnTo>
                  <a:pt x="56" y="572"/>
                </a:lnTo>
                <a:lnTo>
                  <a:pt x="62" y="572"/>
                </a:lnTo>
                <a:lnTo>
                  <a:pt x="65" y="572"/>
                </a:lnTo>
                <a:lnTo>
                  <a:pt x="66" y="573"/>
                </a:lnTo>
                <a:lnTo>
                  <a:pt x="66" y="574"/>
                </a:lnTo>
                <a:lnTo>
                  <a:pt x="63" y="577"/>
                </a:lnTo>
                <a:lnTo>
                  <a:pt x="62" y="580"/>
                </a:lnTo>
                <a:lnTo>
                  <a:pt x="62" y="583"/>
                </a:lnTo>
                <a:lnTo>
                  <a:pt x="66" y="588"/>
                </a:lnTo>
                <a:lnTo>
                  <a:pt x="69" y="591"/>
                </a:lnTo>
                <a:lnTo>
                  <a:pt x="70" y="594"/>
                </a:lnTo>
                <a:lnTo>
                  <a:pt x="74" y="594"/>
                </a:lnTo>
                <a:lnTo>
                  <a:pt x="78" y="594"/>
                </a:lnTo>
                <a:lnTo>
                  <a:pt x="82" y="595"/>
                </a:lnTo>
                <a:lnTo>
                  <a:pt x="86" y="595"/>
                </a:lnTo>
                <a:lnTo>
                  <a:pt x="89" y="594"/>
                </a:lnTo>
                <a:lnTo>
                  <a:pt x="92" y="593"/>
                </a:lnTo>
                <a:lnTo>
                  <a:pt x="93" y="591"/>
                </a:lnTo>
                <a:lnTo>
                  <a:pt x="94" y="590"/>
                </a:lnTo>
                <a:lnTo>
                  <a:pt x="95" y="588"/>
                </a:lnTo>
                <a:lnTo>
                  <a:pt x="96" y="586"/>
                </a:lnTo>
                <a:lnTo>
                  <a:pt x="96" y="584"/>
                </a:lnTo>
                <a:lnTo>
                  <a:pt x="95" y="582"/>
                </a:lnTo>
                <a:lnTo>
                  <a:pt x="95" y="579"/>
                </a:lnTo>
                <a:lnTo>
                  <a:pt x="96" y="577"/>
                </a:lnTo>
                <a:lnTo>
                  <a:pt x="98" y="578"/>
                </a:lnTo>
                <a:lnTo>
                  <a:pt x="101" y="578"/>
                </a:lnTo>
                <a:lnTo>
                  <a:pt x="102" y="579"/>
                </a:lnTo>
                <a:lnTo>
                  <a:pt x="103" y="580"/>
                </a:lnTo>
                <a:lnTo>
                  <a:pt x="103" y="581"/>
                </a:lnTo>
                <a:lnTo>
                  <a:pt x="101" y="583"/>
                </a:lnTo>
                <a:lnTo>
                  <a:pt x="101" y="582"/>
                </a:lnTo>
                <a:lnTo>
                  <a:pt x="100" y="583"/>
                </a:lnTo>
                <a:lnTo>
                  <a:pt x="100" y="585"/>
                </a:lnTo>
                <a:lnTo>
                  <a:pt x="101" y="588"/>
                </a:lnTo>
                <a:lnTo>
                  <a:pt x="102" y="592"/>
                </a:lnTo>
                <a:lnTo>
                  <a:pt x="104" y="597"/>
                </a:lnTo>
                <a:lnTo>
                  <a:pt x="105" y="599"/>
                </a:lnTo>
                <a:lnTo>
                  <a:pt x="106" y="601"/>
                </a:lnTo>
                <a:lnTo>
                  <a:pt x="108" y="603"/>
                </a:lnTo>
                <a:lnTo>
                  <a:pt x="110" y="606"/>
                </a:lnTo>
                <a:lnTo>
                  <a:pt x="110" y="607"/>
                </a:lnTo>
                <a:lnTo>
                  <a:pt x="108" y="609"/>
                </a:lnTo>
                <a:lnTo>
                  <a:pt x="107" y="611"/>
                </a:lnTo>
                <a:lnTo>
                  <a:pt x="107" y="612"/>
                </a:lnTo>
                <a:lnTo>
                  <a:pt x="107" y="614"/>
                </a:lnTo>
                <a:lnTo>
                  <a:pt x="106" y="614"/>
                </a:lnTo>
                <a:lnTo>
                  <a:pt x="108" y="616"/>
                </a:lnTo>
                <a:lnTo>
                  <a:pt x="113" y="617"/>
                </a:lnTo>
                <a:lnTo>
                  <a:pt x="110" y="631"/>
                </a:lnTo>
                <a:lnTo>
                  <a:pt x="112" y="631"/>
                </a:lnTo>
                <a:lnTo>
                  <a:pt x="114" y="630"/>
                </a:lnTo>
                <a:lnTo>
                  <a:pt x="118" y="629"/>
                </a:lnTo>
                <a:lnTo>
                  <a:pt x="122" y="626"/>
                </a:lnTo>
                <a:lnTo>
                  <a:pt x="125" y="623"/>
                </a:lnTo>
                <a:lnTo>
                  <a:pt x="130" y="617"/>
                </a:lnTo>
                <a:lnTo>
                  <a:pt x="134" y="615"/>
                </a:lnTo>
                <a:lnTo>
                  <a:pt x="138" y="614"/>
                </a:lnTo>
                <a:lnTo>
                  <a:pt x="139" y="614"/>
                </a:lnTo>
                <a:lnTo>
                  <a:pt x="140" y="615"/>
                </a:lnTo>
                <a:lnTo>
                  <a:pt x="141" y="618"/>
                </a:lnTo>
                <a:lnTo>
                  <a:pt x="142" y="621"/>
                </a:lnTo>
                <a:lnTo>
                  <a:pt x="143" y="622"/>
                </a:lnTo>
                <a:lnTo>
                  <a:pt x="144" y="622"/>
                </a:lnTo>
                <a:lnTo>
                  <a:pt x="146" y="623"/>
                </a:lnTo>
                <a:lnTo>
                  <a:pt x="147" y="623"/>
                </a:lnTo>
                <a:lnTo>
                  <a:pt x="148" y="622"/>
                </a:lnTo>
                <a:lnTo>
                  <a:pt x="149" y="621"/>
                </a:lnTo>
                <a:lnTo>
                  <a:pt x="150" y="620"/>
                </a:lnTo>
                <a:lnTo>
                  <a:pt x="151" y="619"/>
                </a:lnTo>
                <a:lnTo>
                  <a:pt x="153" y="619"/>
                </a:lnTo>
                <a:lnTo>
                  <a:pt x="155" y="620"/>
                </a:lnTo>
                <a:lnTo>
                  <a:pt x="163" y="634"/>
                </a:lnTo>
                <a:lnTo>
                  <a:pt x="165" y="632"/>
                </a:lnTo>
                <a:lnTo>
                  <a:pt x="166" y="631"/>
                </a:lnTo>
                <a:lnTo>
                  <a:pt x="166" y="629"/>
                </a:lnTo>
                <a:lnTo>
                  <a:pt x="166" y="625"/>
                </a:lnTo>
                <a:lnTo>
                  <a:pt x="176" y="628"/>
                </a:lnTo>
                <a:lnTo>
                  <a:pt x="180" y="628"/>
                </a:lnTo>
                <a:lnTo>
                  <a:pt x="183" y="628"/>
                </a:lnTo>
                <a:lnTo>
                  <a:pt x="187" y="627"/>
                </a:lnTo>
                <a:lnTo>
                  <a:pt x="192" y="626"/>
                </a:lnTo>
                <a:lnTo>
                  <a:pt x="203" y="620"/>
                </a:lnTo>
                <a:lnTo>
                  <a:pt x="201" y="624"/>
                </a:lnTo>
                <a:lnTo>
                  <a:pt x="200" y="628"/>
                </a:lnTo>
                <a:lnTo>
                  <a:pt x="199" y="632"/>
                </a:lnTo>
                <a:lnTo>
                  <a:pt x="197" y="636"/>
                </a:lnTo>
                <a:lnTo>
                  <a:pt x="190" y="642"/>
                </a:lnTo>
                <a:lnTo>
                  <a:pt x="186" y="647"/>
                </a:lnTo>
                <a:lnTo>
                  <a:pt x="183" y="651"/>
                </a:lnTo>
                <a:lnTo>
                  <a:pt x="182" y="655"/>
                </a:lnTo>
                <a:lnTo>
                  <a:pt x="183" y="659"/>
                </a:lnTo>
                <a:lnTo>
                  <a:pt x="183" y="663"/>
                </a:lnTo>
                <a:lnTo>
                  <a:pt x="183" y="667"/>
                </a:lnTo>
                <a:lnTo>
                  <a:pt x="172" y="684"/>
                </a:lnTo>
                <a:lnTo>
                  <a:pt x="169" y="687"/>
                </a:lnTo>
                <a:lnTo>
                  <a:pt x="165" y="690"/>
                </a:lnTo>
                <a:lnTo>
                  <a:pt x="160" y="693"/>
                </a:lnTo>
                <a:lnTo>
                  <a:pt x="156" y="695"/>
                </a:lnTo>
                <a:lnTo>
                  <a:pt x="138" y="704"/>
                </a:lnTo>
                <a:lnTo>
                  <a:pt x="138" y="710"/>
                </a:lnTo>
                <a:lnTo>
                  <a:pt x="138" y="713"/>
                </a:lnTo>
                <a:lnTo>
                  <a:pt x="138" y="715"/>
                </a:lnTo>
                <a:lnTo>
                  <a:pt x="134" y="715"/>
                </a:lnTo>
                <a:lnTo>
                  <a:pt x="131" y="716"/>
                </a:lnTo>
                <a:lnTo>
                  <a:pt x="129" y="717"/>
                </a:lnTo>
                <a:lnTo>
                  <a:pt x="127" y="718"/>
                </a:lnTo>
                <a:lnTo>
                  <a:pt x="128" y="718"/>
                </a:lnTo>
                <a:lnTo>
                  <a:pt x="128" y="717"/>
                </a:lnTo>
                <a:lnTo>
                  <a:pt x="127" y="716"/>
                </a:lnTo>
                <a:lnTo>
                  <a:pt x="124" y="715"/>
                </a:lnTo>
                <a:lnTo>
                  <a:pt x="121" y="714"/>
                </a:lnTo>
                <a:lnTo>
                  <a:pt x="117" y="714"/>
                </a:lnTo>
                <a:lnTo>
                  <a:pt x="114" y="714"/>
                </a:lnTo>
                <a:lnTo>
                  <a:pt x="112" y="715"/>
                </a:lnTo>
                <a:lnTo>
                  <a:pt x="110" y="715"/>
                </a:lnTo>
                <a:lnTo>
                  <a:pt x="108" y="717"/>
                </a:lnTo>
                <a:lnTo>
                  <a:pt x="106" y="719"/>
                </a:lnTo>
                <a:lnTo>
                  <a:pt x="102" y="727"/>
                </a:lnTo>
                <a:lnTo>
                  <a:pt x="96" y="738"/>
                </a:lnTo>
                <a:lnTo>
                  <a:pt x="94" y="738"/>
                </a:lnTo>
                <a:lnTo>
                  <a:pt x="92" y="738"/>
                </a:lnTo>
                <a:lnTo>
                  <a:pt x="90" y="737"/>
                </a:lnTo>
                <a:lnTo>
                  <a:pt x="87" y="738"/>
                </a:lnTo>
                <a:lnTo>
                  <a:pt x="85" y="741"/>
                </a:lnTo>
                <a:lnTo>
                  <a:pt x="85" y="746"/>
                </a:lnTo>
                <a:lnTo>
                  <a:pt x="94" y="743"/>
                </a:lnTo>
                <a:lnTo>
                  <a:pt x="96" y="742"/>
                </a:lnTo>
                <a:lnTo>
                  <a:pt x="98" y="742"/>
                </a:lnTo>
                <a:lnTo>
                  <a:pt x="101" y="740"/>
                </a:lnTo>
                <a:lnTo>
                  <a:pt x="103" y="737"/>
                </a:lnTo>
                <a:lnTo>
                  <a:pt x="106" y="734"/>
                </a:lnTo>
                <a:lnTo>
                  <a:pt x="109" y="728"/>
                </a:lnTo>
                <a:lnTo>
                  <a:pt x="113" y="721"/>
                </a:lnTo>
                <a:lnTo>
                  <a:pt x="114" y="721"/>
                </a:lnTo>
                <a:lnTo>
                  <a:pt x="117" y="721"/>
                </a:lnTo>
                <a:lnTo>
                  <a:pt x="121" y="721"/>
                </a:lnTo>
                <a:lnTo>
                  <a:pt x="119" y="725"/>
                </a:lnTo>
                <a:lnTo>
                  <a:pt x="118" y="728"/>
                </a:lnTo>
                <a:lnTo>
                  <a:pt x="118" y="729"/>
                </a:lnTo>
                <a:lnTo>
                  <a:pt x="121" y="730"/>
                </a:lnTo>
                <a:lnTo>
                  <a:pt x="123" y="730"/>
                </a:lnTo>
                <a:lnTo>
                  <a:pt x="126" y="729"/>
                </a:lnTo>
                <a:lnTo>
                  <a:pt x="128" y="728"/>
                </a:lnTo>
                <a:lnTo>
                  <a:pt x="132" y="726"/>
                </a:lnTo>
                <a:lnTo>
                  <a:pt x="137" y="724"/>
                </a:lnTo>
                <a:lnTo>
                  <a:pt x="145" y="718"/>
                </a:lnTo>
                <a:lnTo>
                  <a:pt x="148" y="716"/>
                </a:lnTo>
                <a:lnTo>
                  <a:pt x="152" y="715"/>
                </a:lnTo>
                <a:lnTo>
                  <a:pt x="154" y="716"/>
                </a:lnTo>
                <a:lnTo>
                  <a:pt x="155" y="717"/>
                </a:lnTo>
                <a:lnTo>
                  <a:pt x="155" y="718"/>
                </a:lnTo>
                <a:lnTo>
                  <a:pt x="156" y="718"/>
                </a:lnTo>
                <a:lnTo>
                  <a:pt x="156" y="719"/>
                </a:lnTo>
                <a:lnTo>
                  <a:pt x="158" y="718"/>
                </a:lnTo>
                <a:lnTo>
                  <a:pt x="160" y="710"/>
                </a:lnTo>
                <a:lnTo>
                  <a:pt x="162" y="709"/>
                </a:lnTo>
                <a:lnTo>
                  <a:pt x="163" y="710"/>
                </a:lnTo>
                <a:lnTo>
                  <a:pt x="163" y="711"/>
                </a:lnTo>
                <a:lnTo>
                  <a:pt x="164" y="712"/>
                </a:lnTo>
                <a:lnTo>
                  <a:pt x="164" y="713"/>
                </a:lnTo>
                <a:lnTo>
                  <a:pt x="165" y="713"/>
                </a:lnTo>
                <a:lnTo>
                  <a:pt x="166" y="712"/>
                </a:lnTo>
                <a:lnTo>
                  <a:pt x="166" y="710"/>
                </a:lnTo>
                <a:lnTo>
                  <a:pt x="166" y="707"/>
                </a:lnTo>
                <a:lnTo>
                  <a:pt x="166" y="701"/>
                </a:lnTo>
                <a:lnTo>
                  <a:pt x="171" y="700"/>
                </a:lnTo>
                <a:lnTo>
                  <a:pt x="175" y="699"/>
                </a:lnTo>
                <a:lnTo>
                  <a:pt x="177" y="698"/>
                </a:lnTo>
                <a:lnTo>
                  <a:pt x="175" y="695"/>
                </a:lnTo>
                <a:lnTo>
                  <a:pt x="174" y="694"/>
                </a:lnTo>
                <a:lnTo>
                  <a:pt x="175" y="693"/>
                </a:lnTo>
                <a:lnTo>
                  <a:pt x="176" y="692"/>
                </a:lnTo>
                <a:lnTo>
                  <a:pt x="177" y="692"/>
                </a:lnTo>
                <a:lnTo>
                  <a:pt x="179" y="692"/>
                </a:lnTo>
                <a:lnTo>
                  <a:pt x="181" y="693"/>
                </a:lnTo>
                <a:lnTo>
                  <a:pt x="183" y="693"/>
                </a:lnTo>
                <a:lnTo>
                  <a:pt x="187" y="690"/>
                </a:lnTo>
                <a:lnTo>
                  <a:pt x="193" y="686"/>
                </a:lnTo>
                <a:lnTo>
                  <a:pt x="203" y="679"/>
                </a:lnTo>
                <a:lnTo>
                  <a:pt x="200" y="670"/>
                </a:lnTo>
                <a:lnTo>
                  <a:pt x="201" y="669"/>
                </a:lnTo>
                <a:lnTo>
                  <a:pt x="203" y="668"/>
                </a:lnTo>
                <a:lnTo>
                  <a:pt x="206" y="667"/>
                </a:lnTo>
                <a:lnTo>
                  <a:pt x="210" y="666"/>
                </a:lnTo>
                <a:lnTo>
                  <a:pt x="214" y="665"/>
                </a:lnTo>
                <a:lnTo>
                  <a:pt x="216" y="663"/>
                </a:lnTo>
                <a:lnTo>
                  <a:pt x="218" y="660"/>
                </a:lnTo>
                <a:lnTo>
                  <a:pt x="222" y="655"/>
                </a:lnTo>
                <a:lnTo>
                  <a:pt x="226" y="649"/>
                </a:lnTo>
                <a:lnTo>
                  <a:pt x="229" y="647"/>
                </a:lnTo>
                <a:lnTo>
                  <a:pt x="231" y="645"/>
                </a:lnTo>
                <a:lnTo>
                  <a:pt x="232" y="644"/>
                </a:lnTo>
                <a:lnTo>
                  <a:pt x="234" y="644"/>
                </a:lnTo>
                <a:lnTo>
                  <a:pt x="238" y="643"/>
                </a:lnTo>
                <a:lnTo>
                  <a:pt x="242" y="643"/>
                </a:lnTo>
                <a:lnTo>
                  <a:pt x="243" y="643"/>
                </a:lnTo>
                <a:lnTo>
                  <a:pt x="245" y="642"/>
                </a:lnTo>
                <a:lnTo>
                  <a:pt x="245" y="641"/>
                </a:lnTo>
                <a:lnTo>
                  <a:pt x="245" y="638"/>
                </a:lnTo>
                <a:lnTo>
                  <a:pt x="245" y="636"/>
                </a:lnTo>
                <a:lnTo>
                  <a:pt x="245" y="634"/>
                </a:lnTo>
                <a:lnTo>
                  <a:pt x="246" y="632"/>
                </a:lnTo>
                <a:lnTo>
                  <a:pt x="247" y="631"/>
                </a:lnTo>
                <a:lnTo>
                  <a:pt x="251" y="629"/>
                </a:lnTo>
                <a:lnTo>
                  <a:pt x="255" y="627"/>
                </a:lnTo>
                <a:lnTo>
                  <a:pt x="259" y="625"/>
                </a:lnTo>
                <a:lnTo>
                  <a:pt x="259" y="620"/>
                </a:lnTo>
                <a:lnTo>
                  <a:pt x="256" y="619"/>
                </a:lnTo>
                <a:lnTo>
                  <a:pt x="252" y="619"/>
                </a:lnTo>
                <a:lnTo>
                  <a:pt x="245" y="620"/>
                </a:lnTo>
                <a:lnTo>
                  <a:pt x="249" y="607"/>
                </a:lnTo>
                <a:lnTo>
                  <a:pt x="251" y="603"/>
                </a:lnTo>
                <a:lnTo>
                  <a:pt x="253" y="600"/>
                </a:lnTo>
                <a:lnTo>
                  <a:pt x="256" y="597"/>
                </a:lnTo>
                <a:lnTo>
                  <a:pt x="259" y="594"/>
                </a:lnTo>
                <a:lnTo>
                  <a:pt x="264" y="592"/>
                </a:lnTo>
                <a:lnTo>
                  <a:pt x="270" y="589"/>
                </a:lnTo>
                <a:lnTo>
                  <a:pt x="269" y="587"/>
                </a:lnTo>
                <a:lnTo>
                  <a:pt x="268" y="585"/>
                </a:lnTo>
                <a:lnTo>
                  <a:pt x="267" y="584"/>
                </a:lnTo>
                <a:lnTo>
                  <a:pt x="267" y="583"/>
                </a:lnTo>
                <a:lnTo>
                  <a:pt x="267" y="582"/>
                </a:lnTo>
                <a:lnTo>
                  <a:pt x="267" y="580"/>
                </a:lnTo>
                <a:lnTo>
                  <a:pt x="271" y="580"/>
                </a:lnTo>
                <a:lnTo>
                  <a:pt x="273" y="581"/>
                </a:lnTo>
                <a:lnTo>
                  <a:pt x="275" y="581"/>
                </a:lnTo>
                <a:lnTo>
                  <a:pt x="279" y="580"/>
                </a:lnTo>
                <a:lnTo>
                  <a:pt x="279" y="576"/>
                </a:lnTo>
                <a:lnTo>
                  <a:pt x="279" y="573"/>
                </a:lnTo>
                <a:lnTo>
                  <a:pt x="280" y="571"/>
                </a:lnTo>
                <a:lnTo>
                  <a:pt x="281" y="569"/>
                </a:lnTo>
                <a:lnTo>
                  <a:pt x="284" y="568"/>
                </a:lnTo>
                <a:lnTo>
                  <a:pt x="287" y="568"/>
                </a:lnTo>
                <a:lnTo>
                  <a:pt x="290" y="567"/>
                </a:lnTo>
                <a:lnTo>
                  <a:pt x="293" y="566"/>
                </a:lnTo>
                <a:lnTo>
                  <a:pt x="293" y="565"/>
                </a:lnTo>
                <a:lnTo>
                  <a:pt x="294" y="564"/>
                </a:lnTo>
                <a:lnTo>
                  <a:pt x="294" y="561"/>
                </a:lnTo>
                <a:lnTo>
                  <a:pt x="294" y="558"/>
                </a:lnTo>
                <a:lnTo>
                  <a:pt x="295" y="555"/>
                </a:lnTo>
                <a:lnTo>
                  <a:pt x="310" y="544"/>
                </a:lnTo>
                <a:lnTo>
                  <a:pt x="312" y="543"/>
                </a:lnTo>
                <a:lnTo>
                  <a:pt x="314" y="543"/>
                </a:lnTo>
                <a:lnTo>
                  <a:pt x="314" y="544"/>
                </a:lnTo>
                <a:lnTo>
                  <a:pt x="315" y="545"/>
                </a:lnTo>
                <a:lnTo>
                  <a:pt x="316" y="548"/>
                </a:lnTo>
                <a:lnTo>
                  <a:pt x="316" y="549"/>
                </a:lnTo>
                <a:lnTo>
                  <a:pt x="318" y="549"/>
                </a:lnTo>
                <a:lnTo>
                  <a:pt x="326" y="544"/>
                </a:lnTo>
                <a:lnTo>
                  <a:pt x="329" y="543"/>
                </a:lnTo>
                <a:lnTo>
                  <a:pt x="331" y="544"/>
                </a:lnTo>
                <a:lnTo>
                  <a:pt x="332" y="545"/>
                </a:lnTo>
                <a:lnTo>
                  <a:pt x="331" y="546"/>
                </a:lnTo>
                <a:lnTo>
                  <a:pt x="331" y="547"/>
                </a:lnTo>
                <a:lnTo>
                  <a:pt x="329" y="548"/>
                </a:lnTo>
                <a:lnTo>
                  <a:pt x="328" y="549"/>
                </a:lnTo>
                <a:lnTo>
                  <a:pt x="326" y="549"/>
                </a:lnTo>
                <a:lnTo>
                  <a:pt x="326" y="555"/>
                </a:lnTo>
                <a:lnTo>
                  <a:pt x="329" y="555"/>
                </a:lnTo>
                <a:lnTo>
                  <a:pt x="330" y="555"/>
                </a:lnTo>
                <a:lnTo>
                  <a:pt x="331" y="556"/>
                </a:lnTo>
                <a:lnTo>
                  <a:pt x="331" y="557"/>
                </a:lnTo>
                <a:lnTo>
                  <a:pt x="331" y="559"/>
                </a:lnTo>
                <a:lnTo>
                  <a:pt x="331" y="560"/>
                </a:lnTo>
                <a:lnTo>
                  <a:pt x="332" y="561"/>
                </a:lnTo>
                <a:lnTo>
                  <a:pt x="326" y="560"/>
                </a:lnTo>
                <a:lnTo>
                  <a:pt x="322" y="558"/>
                </a:lnTo>
                <a:lnTo>
                  <a:pt x="317" y="557"/>
                </a:lnTo>
                <a:lnTo>
                  <a:pt x="315" y="557"/>
                </a:lnTo>
                <a:lnTo>
                  <a:pt x="312" y="558"/>
                </a:lnTo>
                <a:lnTo>
                  <a:pt x="308" y="562"/>
                </a:lnTo>
                <a:lnTo>
                  <a:pt x="304" y="566"/>
                </a:lnTo>
                <a:lnTo>
                  <a:pt x="298" y="566"/>
                </a:lnTo>
                <a:lnTo>
                  <a:pt x="297" y="572"/>
                </a:lnTo>
                <a:lnTo>
                  <a:pt x="295" y="582"/>
                </a:lnTo>
                <a:lnTo>
                  <a:pt x="293" y="600"/>
                </a:lnTo>
                <a:lnTo>
                  <a:pt x="295" y="600"/>
                </a:lnTo>
                <a:lnTo>
                  <a:pt x="297" y="600"/>
                </a:lnTo>
                <a:lnTo>
                  <a:pt x="301" y="600"/>
                </a:lnTo>
                <a:lnTo>
                  <a:pt x="301" y="606"/>
                </a:lnTo>
                <a:lnTo>
                  <a:pt x="295" y="608"/>
                </a:lnTo>
                <a:lnTo>
                  <a:pt x="290" y="611"/>
                </a:lnTo>
                <a:lnTo>
                  <a:pt x="293" y="614"/>
                </a:lnTo>
                <a:lnTo>
                  <a:pt x="295" y="615"/>
                </a:lnTo>
                <a:lnTo>
                  <a:pt x="296" y="616"/>
                </a:lnTo>
                <a:lnTo>
                  <a:pt x="295" y="617"/>
                </a:lnTo>
                <a:lnTo>
                  <a:pt x="307" y="613"/>
                </a:lnTo>
                <a:lnTo>
                  <a:pt x="318" y="608"/>
                </a:lnTo>
                <a:lnTo>
                  <a:pt x="318" y="603"/>
                </a:lnTo>
                <a:lnTo>
                  <a:pt x="321" y="602"/>
                </a:lnTo>
                <a:lnTo>
                  <a:pt x="324" y="601"/>
                </a:lnTo>
                <a:lnTo>
                  <a:pt x="327" y="601"/>
                </a:lnTo>
                <a:lnTo>
                  <a:pt x="328" y="601"/>
                </a:lnTo>
                <a:lnTo>
                  <a:pt x="329" y="600"/>
                </a:lnTo>
                <a:lnTo>
                  <a:pt x="330" y="598"/>
                </a:lnTo>
                <a:lnTo>
                  <a:pt x="331" y="597"/>
                </a:lnTo>
                <a:lnTo>
                  <a:pt x="332" y="592"/>
                </a:lnTo>
                <a:lnTo>
                  <a:pt x="333" y="590"/>
                </a:lnTo>
                <a:lnTo>
                  <a:pt x="334" y="588"/>
                </a:lnTo>
                <a:lnTo>
                  <a:pt x="336" y="587"/>
                </a:lnTo>
                <a:lnTo>
                  <a:pt x="338" y="586"/>
                </a:lnTo>
                <a:lnTo>
                  <a:pt x="340" y="586"/>
                </a:lnTo>
                <a:lnTo>
                  <a:pt x="343" y="586"/>
                </a:lnTo>
                <a:lnTo>
                  <a:pt x="348" y="588"/>
                </a:lnTo>
                <a:lnTo>
                  <a:pt x="353" y="591"/>
                </a:lnTo>
                <a:lnTo>
                  <a:pt x="355" y="591"/>
                </a:lnTo>
                <a:lnTo>
                  <a:pt x="357" y="591"/>
                </a:lnTo>
                <a:lnTo>
                  <a:pt x="361" y="588"/>
                </a:lnTo>
                <a:lnTo>
                  <a:pt x="363" y="585"/>
                </a:lnTo>
                <a:lnTo>
                  <a:pt x="366" y="583"/>
                </a:lnTo>
                <a:lnTo>
                  <a:pt x="365" y="580"/>
                </a:lnTo>
                <a:lnTo>
                  <a:pt x="364" y="574"/>
                </a:lnTo>
                <a:lnTo>
                  <a:pt x="363" y="570"/>
                </a:lnTo>
                <a:lnTo>
                  <a:pt x="363" y="572"/>
                </a:lnTo>
                <a:lnTo>
                  <a:pt x="355" y="569"/>
                </a:lnTo>
                <a:lnTo>
                  <a:pt x="355" y="562"/>
                </a:lnTo>
                <a:lnTo>
                  <a:pt x="355" y="558"/>
                </a:lnTo>
                <a:lnTo>
                  <a:pt x="355" y="556"/>
                </a:lnTo>
                <a:lnTo>
                  <a:pt x="355" y="555"/>
                </a:lnTo>
                <a:lnTo>
                  <a:pt x="364" y="557"/>
                </a:lnTo>
                <a:lnTo>
                  <a:pt x="372" y="558"/>
                </a:lnTo>
                <a:lnTo>
                  <a:pt x="376" y="558"/>
                </a:lnTo>
                <a:lnTo>
                  <a:pt x="379" y="558"/>
                </a:lnTo>
                <a:lnTo>
                  <a:pt x="382" y="557"/>
                </a:lnTo>
                <a:lnTo>
                  <a:pt x="385" y="555"/>
                </a:lnTo>
                <a:lnTo>
                  <a:pt x="386" y="554"/>
                </a:lnTo>
                <a:lnTo>
                  <a:pt x="386" y="553"/>
                </a:lnTo>
                <a:lnTo>
                  <a:pt x="385" y="552"/>
                </a:lnTo>
                <a:lnTo>
                  <a:pt x="385" y="551"/>
                </a:lnTo>
                <a:lnTo>
                  <a:pt x="388" y="552"/>
                </a:lnTo>
                <a:lnTo>
                  <a:pt x="388" y="561"/>
                </a:lnTo>
                <a:lnTo>
                  <a:pt x="393" y="563"/>
                </a:lnTo>
                <a:lnTo>
                  <a:pt x="388" y="563"/>
                </a:lnTo>
                <a:lnTo>
                  <a:pt x="395" y="566"/>
                </a:lnTo>
                <a:lnTo>
                  <a:pt x="402" y="569"/>
                </a:lnTo>
                <a:lnTo>
                  <a:pt x="401" y="570"/>
                </a:lnTo>
                <a:lnTo>
                  <a:pt x="401" y="571"/>
                </a:lnTo>
                <a:lnTo>
                  <a:pt x="400" y="573"/>
                </a:lnTo>
                <a:lnTo>
                  <a:pt x="400" y="575"/>
                </a:lnTo>
                <a:lnTo>
                  <a:pt x="401" y="576"/>
                </a:lnTo>
                <a:lnTo>
                  <a:pt x="401" y="578"/>
                </a:lnTo>
                <a:lnTo>
                  <a:pt x="402" y="579"/>
                </a:lnTo>
                <a:lnTo>
                  <a:pt x="402" y="580"/>
                </a:lnTo>
                <a:lnTo>
                  <a:pt x="405" y="581"/>
                </a:lnTo>
                <a:lnTo>
                  <a:pt x="406" y="581"/>
                </a:lnTo>
                <a:lnTo>
                  <a:pt x="408" y="580"/>
                </a:lnTo>
                <a:lnTo>
                  <a:pt x="410" y="579"/>
                </a:lnTo>
                <a:lnTo>
                  <a:pt x="413" y="578"/>
                </a:lnTo>
                <a:lnTo>
                  <a:pt x="414" y="577"/>
                </a:lnTo>
                <a:lnTo>
                  <a:pt x="416" y="577"/>
                </a:lnTo>
                <a:lnTo>
                  <a:pt x="418" y="581"/>
                </a:lnTo>
                <a:lnTo>
                  <a:pt x="419" y="586"/>
                </a:lnTo>
                <a:lnTo>
                  <a:pt x="423" y="587"/>
                </a:lnTo>
                <a:lnTo>
                  <a:pt x="426" y="587"/>
                </a:lnTo>
                <a:lnTo>
                  <a:pt x="430" y="588"/>
                </a:lnTo>
                <a:lnTo>
                  <a:pt x="433" y="589"/>
                </a:lnTo>
                <a:lnTo>
                  <a:pt x="433" y="591"/>
                </a:lnTo>
                <a:lnTo>
                  <a:pt x="438" y="592"/>
                </a:lnTo>
                <a:lnTo>
                  <a:pt x="443" y="592"/>
                </a:lnTo>
                <a:lnTo>
                  <a:pt x="446" y="591"/>
                </a:lnTo>
                <a:lnTo>
                  <a:pt x="450" y="590"/>
                </a:lnTo>
                <a:lnTo>
                  <a:pt x="458" y="589"/>
                </a:lnTo>
                <a:lnTo>
                  <a:pt x="462" y="588"/>
                </a:lnTo>
                <a:lnTo>
                  <a:pt x="467" y="589"/>
                </a:lnTo>
                <a:lnTo>
                  <a:pt x="472" y="590"/>
                </a:lnTo>
                <a:lnTo>
                  <a:pt x="479" y="593"/>
                </a:lnTo>
                <a:lnTo>
                  <a:pt x="493" y="600"/>
                </a:lnTo>
                <a:lnTo>
                  <a:pt x="500" y="603"/>
                </a:lnTo>
                <a:lnTo>
                  <a:pt x="508" y="605"/>
                </a:lnTo>
                <a:lnTo>
                  <a:pt x="511" y="606"/>
                </a:lnTo>
                <a:lnTo>
                  <a:pt x="514" y="606"/>
                </a:lnTo>
                <a:lnTo>
                  <a:pt x="520" y="606"/>
                </a:lnTo>
                <a:lnTo>
                  <a:pt x="523" y="603"/>
                </a:lnTo>
                <a:lnTo>
                  <a:pt x="524" y="601"/>
                </a:lnTo>
                <a:lnTo>
                  <a:pt x="525" y="600"/>
                </a:lnTo>
                <a:lnTo>
                  <a:pt x="526" y="600"/>
                </a:lnTo>
                <a:lnTo>
                  <a:pt x="523" y="614"/>
                </a:lnTo>
                <a:lnTo>
                  <a:pt x="527" y="616"/>
                </a:lnTo>
                <a:lnTo>
                  <a:pt x="533" y="619"/>
                </a:lnTo>
                <a:lnTo>
                  <a:pt x="539" y="622"/>
                </a:lnTo>
                <a:lnTo>
                  <a:pt x="541" y="622"/>
                </a:lnTo>
                <a:lnTo>
                  <a:pt x="543" y="622"/>
                </a:lnTo>
                <a:lnTo>
                  <a:pt x="543" y="614"/>
                </a:lnTo>
                <a:lnTo>
                  <a:pt x="547" y="614"/>
                </a:lnTo>
                <a:lnTo>
                  <a:pt x="551" y="614"/>
                </a:lnTo>
                <a:lnTo>
                  <a:pt x="552" y="615"/>
                </a:lnTo>
                <a:lnTo>
                  <a:pt x="552" y="616"/>
                </a:lnTo>
                <a:lnTo>
                  <a:pt x="550" y="621"/>
                </a:lnTo>
                <a:lnTo>
                  <a:pt x="549" y="626"/>
                </a:lnTo>
                <a:lnTo>
                  <a:pt x="548" y="629"/>
                </a:lnTo>
                <a:lnTo>
                  <a:pt x="549" y="631"/>
                </a:lnTo>
                <a:lnTo>
                  <a:pt x="554" y="631"/>
                </a:lnTo>
                <a:lnTo>
                  <a:pt x="565" y="648"/>
                </a:lnTo>
                <a:lnTo>
                  <a:pt x="567" y="647"/>
                </a:lnTo>
                <a:lnTo>
                  <a:pt x="569" y="645"/>
                </a:lnTo>
                <a:lnTo>
                  <a:pt x="571" y="644"/>
                </a:lnTo>
                <a:lnTo>
                  <a:pt x="574" y="645"/>
                </a:lnTo>
                <a:lnTo>
                  <a:pt x="574" y="649"/>
                </a:lnTo>
                <a:lnTo>
                  <a:pt x="574" y="653"/>
                </a:lnTo>
                <a:lnTo>
                  <a:pt x="579" y="654"/>
                </a:lnTo>
                <a:lnTo>
                  <a:pt x="580" y="655"/>
                </a:lnTo>
                <a:lnTo>
                  <a:pt x="582" y="656"/>
                </a:lnTo>
                <a:lnTo>
                  <a:pt x="580" y="659"/>
                </a:lnTo>
                <a:lnTo>
                  <a:pt x="579" y="660"/>
                </a:lnTo>
                <a:lnTo>
                  <a:pt x="579" y="661"/>
                </a:lnTo>
                <a:lnTo>
                  <a:pt x="580" y="662"/>
                </a:lnTo>
                <a:lnTo>
                  <a:pt x="581" y="662"/>
                </a:lnTo>
                <a:lnTo>
                  <a:pt x="582" y="661"/>
                </a:lnTo>
                <a:lnTo>
                  <a:pt x="585" y="659"/>
                </a:lnTo>
                <a:lnTo>
                  <a:pt x="586" y="660"/>
                </a:lnTo>
                <a:lnTo>
                  <a:pt x="586" y="661"/>
                </a:lnTo>
                <a:lnTo>
                  <a:pt x="585" y="665"/>
                </a:lnTo>
                <a:lnTo>
                  <a:pt x="585" y="668"/>
                </a:lnTo>
                <a:lnTo>
                  <a:pt x="585" y="669"/>
                </a:lnTo>
                <a:lnTo>
                  <a:pt x="585" y="670"/>
                </a:lnTo>
                <a:lnTo>
                  <a:pt x="592" y="674"/>
                </a:lnTo>
                <a:lnTo>
                  <a:pt x="599" y="679"/>
                </a:lnTo>
                <a:lnTo>
                  <a:pt x="600" y="680"/>
                </a:lnTo>
                <a:lnTo>
                  <a:pt x="600" y="681"/>
                </a:lnTo>
                <a:lnTo>
                  <a:pt x="599" y="683"/>
                </a:lnTo>
                <a:lnTo>
                  <a:pt x="599" y="685"/>
                </a:lnTo>
                <a:lnTo>
                  <a:pt x="599" y="687"/>
                </a:lnTo>
                <a:lnTo>
                  <a:pt x="600" y="689"/>
                </a:lnTo>
                <a:lnTo>
                  <a:pt x="602" y="691"/>
                </a:lnTo>
                <a:lnTo>
                  <a:pt x="605" y="697"/>
                </a:lnTo>
                <a:lnTo>
                  <a:pt x="613" y="707"/>
                </a:lnTo>
                <a:lnTo>
                  <a:pt x="615" y="707"/>
                </a:lnTo>
                <a:lnTo>
                  <a:pt x="616" y="707"/>
                </a:lnTo>
                <a:lnTo>
                  <a:pt x="617" y="709"/>
                </a:lnTo>
                <a:lnTo>
                  <a:pt x="618" y="711"/>
                </a:lnTo>
                <a:lnTo>
                  <a:pt x="618" y="712"/>
                </a:lnTo>
                <a:lnTo>
                  <a:pt x="619" y="712"/>
                </a:lnTo>
                <a:lnTo>
                  <a:pt x="621" y="712"/>
                </a:lnTo>
                <a:lnTo>
                  <a:pt x="622" y="712"/>
                </a:lnTo>
                <a:lnTo>
                  <a:pt x="622" y="711"/>
                </a:lnTo>
                <a:lnTo>
                  <a:pt x="622" y="710"/>
                </a:lnTo>
                <a:lnTo>
                  <a:pt x="622" y="707"/>
                </a:lnTo>
                <a:lnTo>
                  <a:pt x="622" y="704"/>
                </a:lnTo>
                <a:lnTo>
                  <a:pt x="624" y="706"/>
                </a:lnTo>
                <a:lnTo>
                  <a:pt x="626" y="707"/>
                </a:lnTo>
                <a:lnTo>
                  <a:pt x="630" y="710"/>
                </a:lnTo>
                <a:lnTo>
                  <a:pt x="628" y="712"/>
                </a:lnTo>
                <a:lnTo>
                  <a:pt x="627" y="714"/>
                </a:lnTo>
                <a:lnTo>
                  <a:pt x="627" y="715"/>
                </a:lnTo>
                <a:lnTo>
                  <a:pt x="632" y="717"/>
                </a:lnTo>
                <a:lnTo>
                  <a:pt x="634" y="717"/>
                </a:lnTo>
                <a:lnTo>
                  <a:pt x="636" y="718"/>
                </a:lnTo>
                <a:lnTo>
                  <a:pt x="633" y="707"/>
                </a:lnTo>
                <a:lnTo>
                  <a:pt x="635" y="706"/>
                </a:lnTo>
                <a:lnTo>
                  <a:pt x="636" y="706"/>
                </a:lnTo>
                <a:lnTo>
                  <a:pt x="635" y="708"/>
                </a:lnTo>
                <a:lnTo>
                  <a:pt x="636" y="710"/>
                </a:lnTo>
                <a:lnTo>
                  <a:pt x="641" y="710"/>
                </a:lnTo>
                <a:lnTo>
                  <a:pt x="642" y="706"/>
                </a:lnTo>
                <a:lnTo>
                  <a:pt x="642" y="701"/>
                </a:lnTo>
                <a:lnTo>
                  <a:pt x="643" y="697"/>
                </a:lnTo>
                <a:lnTo>
                  <a:pt x="644" y="693"/>
                </a:lnTo>
                <a:lnTo>
                  <a:pt x="639" y="693"/>
                </a:lnTo>
                <a:lnTo>
                  <a:pt x="640" y="692"/>
                </a:lnTo>
                <a:lnTo>
                  <a:pt x="639" y="691"/>
                </a:lnTo>
                <a:lnTo>
                  <a:pt x="638" y="691"/>
                </a:lnTo>
                <a:lnTo>
                  <a:pt x="636" y="690"/>
                </a:lnTo>
                <a:lnTo>
                  <a:pt x="630" y="690"/>
                </a:lnTo>
                <a:lnTo>
                  <a:pt x="630" y="701"/>
                </a:lnTo>
                <a:lnTo>
                  <a:pt x="625" y="700"/>
                </a:lnTo>
                <a:lnTo>
                  <a:pt x="619" y="698"/>
                </a:lnTo>
                <a:lnTo>
                  <a:pt x="618" y="697"/>
                </a:lnTo>
                <a:lnTo>
                  <a:pt x="618" y="696"/>
                </a:lnTo>
                <a:lnTo>
                  <a:pt x="617" y="691"/>
                </a:lnTo>
                <a:lnTo>
                  <a:pt x="617" y="687"/>
                </a:lnTo>
                <a:lnTo>
                  <a:pt x="617" y="685"/>
                </a:lnTo>
                <a:lnTo>
                  <a:pt x="616" y="684"/>
                </a:lnTo>
                <a:lnTo>
                  <a:pt x="612" y="683"/>
                </a:lnTo>
                <a:lnTo>
                  <a:pt x="608" y="681"/>
                </a:lnTo>
                <a:lnTo>
                  <a:pt x="616" y="676"/>
                </a:lnTo>
                <a:lnTo>
                  <a:pt x="613" y="667"/>
                </a:lnTo>
                <a:lnTo>
                  <a:pt x="608" y="667"/>
                </a:lnTo>
                <a:lnTo>
                  <a:pt x="607" y="666"/>
                </a:lnTo>
                <a:lnTo>
                  <a:pt x="608" y="665"/>
                </a:lnTo>
                <a:lnTo>
                  <a:pt x="608" y="663"/>
                </a:lnTo>
                <a:lnTo>
                  <a:pt x="608" y="661"/>
                </a:lnTo>
                <a:lnTo>
                  <a:pt x="607" y="660"/>
                </a:lnTo>
                <a:lnTo>
                  <a:pt x="605" y="658"/>
                </a:lnTo>
                <a:lnTo>
                  <a:pt x="602" y="656"/>
                </a:lnTo>
                <a:lnTo>
                  <a:pt x="599" y="655"/>
                </a:lnTo>
                <a:lnTo>
                  <a:pt x="596" y="655"/>
                </a:lnTo>
                <a:lnTo>
                  <a:pt x="589" y="654"/>
                </a:lnTo>
                <a:lnTo>
                  <a:pt x="585" y="654"/>
                </a:lnTo>
                <a:lnTo>
                  <a:pt x="588" y="653"/>
                </a:lnTo>
                <a:lnTo>
                  <a:pt x="593" y="652"/>
                </a:lnTo>
                <a:lnTo>
                  <a:pt x="597" y="651"/>
                </a:lnTo>
                <a:lnTo>
                  <a:pt x="605" y="648"/>
                </a:lnTo>
                <a:lnTo>
                  <a:pt x="605" y="650"/>
                </a:lnTo>
                <a:lnTo>
                  <a:pt x="605" y="652"/>
                </a:lnTo>
                <a:lnTo>
                  <a:pt x="605" y="653"/>
                </a:lnTo>
                <a:lnTo>
                  <a:pt x="608" y="653"/>
                </a:lnTo>
                <a:lnTo>
                  <a:pt x="607" y="652"/>
                </a:lnTo>
                <a:lnTo>
                  <a:pt x="606" y="650"/>
                </a:lnTo>
                <a:lnTo>
                  <a:pt x="605" y="643"/>
                </a:lnTo>
                <a:lnTo>
                  <a:pt x="606" y="637"/>
                </a:lnTo>
                <a:lnTo>
                  <a:pt x="607" y="635"/>
                </a:lnTo>
                <a:lnTo>
                  <a:pt x="607" y="634"/>
                </a:lnTo>
                <a:lnTo>
                  <a:pt x="608" y="634"/>
                </a:lnTo>
                <a:lnTo>
                  <a:pt x="610" y="638"/>
                </a:lnTo>
                <a:lnTo>
                  <a:pt x="613" y="642"/>
                </a:lnTo>
                <a:lnTo>
                  <a:pt x="619" y="651"/>
                </a:lnTo>
                <a:lnTo>
                  <a:pt x="623" y="650"/>
                </a:lnTo>
                <a:lnTo>
                  <a:pt x="627" y="651"/>
                </a:lnTo>
                <a:lnTo>
                  <a:pt x="627" y="656"/>
                </a:lnTo>
                <a:lnTo>
                  <a:pt x="629" y="656"/>
                </a:lnTo>
                <a:lnTo>
                  <a:pt x="632" y="656"/>
                </a:lnTo>
                <a:lnTo>
                  <a:pt x="634" y="656"/>
                </a:lnTo>
                <a:lnTo>
                  <a:pt x="635" y="656"/>
                </a:lnTo>
                <a:lnTo>
                  <a:pt x="636" y="656"/>
                </a:lnTo>
                <a:lnTo>
                  <a:pt x="637" y="657"/>
                </a:lnTo>
                <a:lnTo>
                  <a:pt x="637" y="658"/>
                </a:lnTo>
                <a:lnTo>
                  <a:pt x="637" y="659"/>
                </a:lnTo>
                <a:lnTo>
                  <a:pt x="636" y="660"/>
                </a:lnTo>
                <a:lnTo>
                  <a:pt x="634" y="661"/>
                </a:lnTo>
                <a:lnTo>
                  <a:pt x="633" y="662"/>
                </a:lnTo>
                <a:lnTo>
                  <a:pt x="633" y="663"/>
                </a:lnTo>
                <a:lnTo>
                  <a:pt x="634" y="665"/>
                </a:lnTo>
                <a:lnTo>
                  <a:pt x="636" y="667"/>
                </a:lnTo>
                <a:lnTo>
                  <a:pt x="638" y="670"/>
                </a:lnTo>
                <a:lnTo>
                  <a:pt x="639" y="672"/>
                </a:lnTo>
                <a:lnTo>
                  <a:pt x="640" y="673"/>
                </a:lnTo>
                <a:lnTo>
                  <a:pt x="639" y="675"/>
                </a:lnTo>
                <a:lnTo>
                  <a:pt x="639" y="677"/>
                </a:lnTo>
                <a:lnTo>
                  <a:pt x="639" y="679"/>
                </a:lnTo>
                <a:lnTo>
                  <a:pt x="640" y="683"/>
                </a:lnTo>
                <a:lnTo>
                  <a:pt x="641" y="687"/>
                </a:lnTo>
                <a:lnTo>
                  <a:pt x="650" y="687"/>
                </a:lnTo>
                <a:lnTo>
                  <a:pt x="650" y="691"/>
                </a:lnTo>
                <a:lnTo>
                  <a:pt x="651" y="694"/>
                </a:lnTo>
                <a:lnTo>
                  <a:pt x="651" y="696"/>
                </a:lnTo>
                <a:lnTo>
                  <a:pt x="653" y="698"/>
                </a:lnTo>
                <a:lnTo>
                  <a:pt x="650" y="700"/>
                </a:lnTo>
                <a:lnTo>
                  <a:pt x="649" y="701"/>
                </a:lnTo>
                <a:lnTo>
                  <a:pt x="648" y="703"/>
                </a:lnTo>
                <a:lnTo>
                  <a:pt x="647" y="707"/>
                </a:lnTo>
                <a:lnTo>
                  <a:pt x="648" y="707"/>
                </a:lnTo>
                <a:lnTo>
                  <a:pt x="650" y="708"/>
                </a:lnTo>
                <a:lnTo>
                  <a:pt x="653" y="710"/>
                </a:lnTo>
                <a:lnTo>
                  <a:pt x="653" y="701"/>
                </a:lnTo>
                <a:lnTo>
                  <a:pt x="658" y="705"/>
                </a:lnTo>
                <a:lnTo>
                  <a:pt x="660" y="706"/>
                </a:lnTo>
                <a:lnTo>
                  <a:pt x="664" y="707"/>
                </a:lnTo>
                <a:lnTo>
                  <a:pt x="662" y="709"/>
                </a:lnTo>
                <a:lnTo>
                  <a:pt x="661" y="711"/>
                </a:lnTo>
                <a:lnTo>
                  <a:pt x="661" y="712"/>
                </a:lnTo>
                <a:lnTo>
                  <a:pt x="662" y="712"/>
                </a:lnTo>
                <a:lnTo>
                  <a:pt x="664" y="711"/>
                </a:lnTo>
                <a:lnTo>
                  <a:pt x="667" y="710"/>
                </a:lnTo>
                <a:lnTo>
                  <a:pt x="667" y="719"/>
                </a:lnTo>
                <a:lnTo>
                  <a:pt x="667" y="732"/>
                </a:lnTo>
                <a:lnTo>
                  <a:pt x="670" y="731"/>
                </a:lnTo>
                <a:lnTo>
                  <a:pt x="671" y="729"/>
                </a:lnTo>
                <a:lnTo>
                  <a:pt x="671" y="727"/>
                </a:lnTo>
                <a:lnTo>
                  <a:pt x="672" y="724"/>
                </a:lnTo>
                <a:lnTo>
                  <a:pt x="678" y="743"/>
                </a:lnTo>
                <a:lnTo>
                  <a:pt x="680" y="743"/>
                </a:lnTo>
                <a:lnTo>
                  <a:pt x="681" y="743"/>
                </a:lnTo>
                <a:lnTo>
                  <a:pt x="682" y="742"/>
                </a:lnTo>
                <a:lnTo>
                  <a:pt x="683" y="741"/>
                </a:lnTo>
                <a:lnTo>
                  <a:pt x="684" y="741"/>
                </a:lnTo>
                <a:lnTo>
                  <a:pt x="686" y="743"/>
                </a:lnTo>
                <a:lnTo>
                  <a:pt x="687" y="736"/>
                </a:lnTo>
                <a:lnTo>
                  <a:pt x="688" y="734"/>
                </a:lnTo>
                <a:lnTo>
                  <a:pt x="688" y="733"/>
                </a:lnTo>
                <a:lnTo>
                  <a:pt x="689" y="732"/>
                </a:lnTo>
                <a:lnTo>
                  <a:pt x="689" y="735"/>
                </a:lnTo>
                <a:lnTo>
                  <a:pt x="689" y="741"/>
                </a:lnTo>
                <a:lnTo>
                  <a:pt x="689" y="743"/>
                </a:lnTo>
                <a:lnTo>
                  <a:pt x="688" y="745"/>
                </a:lnTo>
                <a:lnTo>
                  <a:pt x="684" y="749"/>
                </a:lnTo>
                <a:lnTo>
                  <a:pt x="685" y="751"/>
                </a:lnTo>
                <a:lnTo>
                  <a:pt x="686" y="754"/>
                </a:lnTo>
                <a:lnTo>
                  <a:pt x="686" y="757"/>
                </a:lnTo>
                <a:lnTo>
                  <a:pt x="689" y="759"/>
                </a:lnTo>
                <a:lnTo>
                  <a:pt x="692" y="759"/>
                </a:lnTo>
                <a:lnTo>
                  <a:pt x="695" y="760"/>
                </a:lnTo>
                <a:lnTo>
                  <a:pt x="698" y="760"/>
                </a:lnTo>
                <a:lnTo>
                  <a:pt x="698" y="762"/>
                </a:lnTo>
                <a:lnTo>
                  <a:pt x="698" y="765"/>
                </a:lnTo>
                <a:lnTo>
                  <a:pt x="698" y="766"/>
                </a:lnTo>
                <a:lnTo>
                  <a:pt x="697" y="766"/>
                </a:lnTo>
                <a:lnTo>
                  <a:pt x="696" y="767"/>
                </a:lnTo>
                <a:lnTo>
                  <a:pt x="695" y="766"/>
                </a:lnTo>
                <a:lnTo>
                  <a:pt x="694" y="771"/>
                </a:lnTo>
                <a:lnTo>
                  <a:pt x="693" y="773"/>
                </a:lnTo>
                <a:lnTo>
                  <a:pt x="692" y="774"/>
                </a:lnTo>
                <a:lnTo>
                  <a:pt x="700" y="777"/>
                </a:lnTo>
                <a:lnTo>
                  <a:pt x="700" y="800"/>
                </a:lnTo>
                <a:lnTo>
                  <a:pt x="705" y="802"/>
                </a:lnTo>
                <a:lnTo>
                  <a:pt x="709" y="805"/>
                </a:lnTo>
                <a:lnTo>
                  <a:pt x="706" y="807"/>
                </a:lnTo>
                <a:lnTo>
                  <a:pt x="705" y="808"/>
                </a:lnTo>
                <a:lnTo>
                  <a:pt x="705" y="809"/>
                </a:lnTo>
                <a:lnTo>
                  <a:pt x="706" y="809"/>
                </a:lnTo>
                <a:lnTo>
                  <a:pt x="712" y="808"/>
                </a:lnTo>
                <a:lnTo>
                  <a:pt x="713" y="807"/>
                </a:lnTo>
                <a:lnTo>
                  <a:pt x="714" y="804"/>
                </a:lnTo>
                <a:lnTo>
                  <a:pt x="715" y="803"/>
                </a:lnTo>
                <a:lnTo>
                  <a:pt x="714" y="802"/>
                </a:lnTo>
                <a:lnTo>
                  <a:pt x="712" y="802"/>
                </a:lnTo>
                <a:lnTo>
                  <a:pt x="712" y="800"/>
                </a:lnTo>
                <a:lnTo>
                  <a:pt x="715" y="799"/>
                </a:lnTo>
                <a:lnTo>
                  <a:pt x="718" y="799"/>
                </a:lnTo>
                <a:lnTo>
                  <a:pt x="720" y="798"/>
                </a:lnTo>
                <a:lnTo>
                  <a:pt x="723" y="797"/>
                </a:lnTo>
                <a:lnTo>
                  <a:pt x="722" y="800"/>
                </a:lnTo>
                <a:lnTo>
                  <a:pt x="721" y="803"/>
                </a:lnTo>
                <a:lnTo>
                  <a:pt x="720" y="811"/>
                </a:lnTo>
                <a:lnTo>
                  <a:pt x="715" y="811"/>
                </a:lnTo>
                <a:lnTo>
                  <a:pt x="714" y="813"/>
                </a:lnTo>
                <a:lnTo>
                  <a:pt x="714" y="815"/>
                </a:lnTo>
                <a:lnTo>
                  <a:pt x="715" y="815"/>
                </a:lnTo>
                <a:lnTo>
                  <a:pt x="716" y="816"/>
                </a:lnTo>
                <a:lnTo>
                  <a:pt x="717" y="817"/>
                </a:lnTo>
                <a:lnTo>
                  <a:pt x="718" y="818"/>
                </a:lnTo>
                <a:lnTo>
                  <a:pt x="717" y="819"/>
                </a:lnTo>
                <a:lnTo>
                  <a:pt x="720" y="820"/>
                </a:lnTo>
                <a:lnTo>
                  <a:pt x="720" y="821"/>
                </a:lnTo>
                <a:lnTo>
                  <a:pt x="720" y="822"/>
                </a:lnTo>
                <a:lnTo>
                  <a:pt x="720" y="825"/>
                </a:lnTo>
                <a:lnTo>
                  <a:pt x="720" y="828"/>
                </a:lnTo>
                <a:lnTo>
                  <a:pt x="723" y="828"/>
                </a:lnTo>
                <a:lnTo>
                  <a:pt x="723" y="827"/>
                </a:lnTo>
                <a:lnTo>
                  <a:pt x="723" y="824"/>
                </a:lnTo>
                <a:lnTo>
                  <a:pt x="723" y="822"/>
                </a:lnTo>
                <a:lnTo>
                  <a:pt x="733" y="828"/>
                </a:lnTo>
                <a:lnTo>
                  <a:pt x="743" y="833"/>
                </a:lnTo>
                <a:lnTo>
                  <a:pt x="743" y="838"/>
                </a:lnTo>
                <a:lnTo>
                  <a:pt x="743" y="848"/>
                </a:lnTo>
                <a:lnTo>
                  <a:pt x="743" y="868"/>
                </a:lnTo>
                <a:lnTo>
                  <a:pt x="737" y="868"/>
                </a:lnTo>
                <a:lnTo>
                  <a:pt x="733" y="868"/>
                </a:lnTo>
                <a:lnTo>
                  <a:pt x="731" y="868"/>
                </a:lnTo>
                <a:lnTo>
                  <a:pt x="734" y="875"/>
                </a:lnTo>
                <a:lnTo>
                  <a:pt x="735" y="879"/>
                </a:lnTo>
                <a:lnTo>
                  <a:pt x="735" y="883"/>
                </a:lnTo>
                <a:lnTo>
                  <a:pt x="737" y="891"/>
                </a:lnTo>
                <a:lnTo>
                  <a:pt x="744" y="890"/>
                </a:lnTo>
                <a:lnTo>
                  <a:pt x="750" y="889"/>
                </a:lnTo>
                <a:lnTo>
                  <a:pt x="754" y="889"/>
                </a:lnTo>
                <a:lnTo>
                  <a:pt x="757" y="889"/>
                </a:lnTo>
                <a:lnTo>
                  <a:pt x="761" y="889"/>
                </a:lnTo>
                <a:lnTo>
                  <a:pt x="765" y="891"/>
                </a:lnTo>
                <a:lnTo>
                  <a:pt x="765" y="899"/>
                </a:lnTo>
                <a:lnTo>
                  <a:pt x="762" y="902"/>
                </a:lnTo>
                <a:lnTo>
                  <a:pt x="765" y="902"/>
                </a:lnTo>
                <a:lnTo>
                  <a:pt x="766" y="902"/>
                </a:lnTo>
                <a:lnTo>
                  <a:pt x="769" y="901"/>
                </a:lnTo>
                <a:lnTo>
                  <a:pt x="771" y="899"/>
                </a:lnTo>
                <a:lnTo>
                  <a:pt x="772" y="899"/>
                </a:lnTo>
                <a:lnTo>
                  <a:pt x="774" y="899"/>
                </a:lnTo>
                <a:lnTo>
                  <a:pt x="775" y="900"/>
                </a:lnTo>
                <a:lnTo>
                  <a:pt x="777" y="901"/>
                </a:lnTo>
                <a:lnTo>
                  <a:pt x="780" y="903"/>
                </a:lnTo>
                <a:lnTo>
                  <a:pt x="782" y="905"/>
                </a:lnTo>
                <a:lnTo>
                  <a:pt x="790" y="913"/>
                </a:lnTo>
                <a:lnTo>
                  <a:pt x="790" y="912"/>
                </a:lnTo>
                <a:lnTo>
                  <a:pt x="791" y="910"/>
                </a:lnTo>
                <a:lnTo>
                  <a:pt x="791" y="909"/>
                </a:lnTo>
                <a:lnTo>
                  <a:pt x="792" y="909"/>
                </a:lnTo>
                <a:lnTo>
                  <a:pt x="793" y="910"/>
                </a:lnTo>
                <a:lnTo>
                  <a:pt x="795" y="913"/>
                </a:lnTo>
                <a:lnTo>
                  <a:pt x="795" y="915"/>
                </a:lnTo>
                <a:lnTo>
                  <a:pt x="795" y="920"/>
                </a:lnTo>
                <a:lnTo>
                  <a:pt x="795" y="922"/>
                </a:lnTo>
                <a:lnTo>
                  <a:pt x="796" y="924"/>
                </a:lnTo>
                <a:lnTo>
                  <a:pt x="796" y="925"/>
                </a:lnTo>
                <a:lnTo>
                  <a:pt x="797" y="926"/>
                </a:lnTo>
                <a:lnTo>
                  <a:pt x="799" y="927"/>
                </a:lnTo>
                <a:lnTo>
                  <a:pt x="803" y="929"/>
                </a:lnTo>
                <a:lnTo>
                  <a:pt x="808" y="930"/>
                </a:lnTo>
                <a:lnTo>
                  <a:pt x="812" y="931"/>
                </a:lnTo>
                <a:lnTo>
                  <a:pt x="817" y="931"/>
                </a:lnTo>
                <a:lnTo>
                  <a:pt x="825" y="930"/>
                </a:lnTo>
                <a:lnTo>
                  <a:pt x="828" y="930"/>
                </a:lnTo>
                <a:lnTo>
                  <a:pt x="831" y="930"/>
                </a:lnTo>
                <a:lnTo>
                  <a:pt x="834" y="930"/>
                </a:lnTo>
                <a:lnTo>
                  <a:pt x="826" y="917"/>
                </a:lnTo>
                <a:lnTo>
                  <a:pt x="820" y="909"/>
                </a:lnTo>
                <a:lnTo>
                  <a:pt x="817" y="905"/>
                </a:lnTo>
                <a:lnTo>
                  <a:pt x="813" y="903"/>
                </a:lnTo>
                <a:lnTo>
                  <a:pt x="810" y="902"/>
                </a:lnTo>
                <a:lnTo>
                  <a:pt x="804" y="901"/>
                </a:lnTo>
                <a:lnTo>
                  <a:pt x="798" y="899"/>
                </a:lnTo>
                <a:lnTo>
                  <a:pt x="796" y="898"/>
                </a:lnTo>
                <a:lnTo>
                  <a:pt x="793" y="896"/>
                </a:lnTo>
                <a:lnTo>
                  <a:pt x="785" y="885"/>
                </a:lnTo>
                <a:lnTo>
                  <a:pt x="787" y="882"/>
                </a:lnTo>
                <a:lnTo>
                  <a:pt x="788" y="881"/>
                </a:lnTo>
                <a:lnTo>
                  <a:pt x="788" y="880"/>
                </a:lnTo>
                <a:lnTo>
                  <a:pt x="788" y="879"/>
                </a:lnTo>
                <a:lnTo>
                  <a:pt x="768" y="877"/>
                </a:lnTo>
                <a:lnTo>
                  <a:pt x="779" y="875"/>
                </a:lnTo>
                <a:lnTo>
                  <a:pt x="786" y="874"/>
                </a:lnTo>
                <a:lnTo>
                  <a:pt x="788" y="874"/>
                </a:lnTo>
                <a:lnTo>
                  <a:pt x="786" y="874"/>
                </a:lnTo>
                <a:lnTo>
                  <a:pt x="785" y="874"/>
                </a:lnTo>
                <a:lnTo>
                  <a:pt x="787" y="872"/>
                </a:lnTo>
                <a:lnTo>
                  <a:pt x="793" y="868"/>
                </a:lnTo>
                <a:lnTo>
                  <a:pt x="796" y="874"/>
                </a:lnTo>
                <a:lnTo>
                  <a:pt x="797" y="878"/>
                </a:lnTo>
                <a:lnTo>
                  <a:pt x="798" y="881"/>
                </a:lnTo>
                <a:lnTo>
                  <a:pt x="800" y="881"/>
                </a:lnTo>
                <a:lnTo>
                  <a:pt x="802" y="882"/>
                </a:lnTo>
                <a:lnTo>
                  <a:pt x="813" y="885"/>
                </a:lnTo>
                <a:lnTo>
                  <a:pt x="817" y="891"/>
                </a:lnTo>
                <a:lnTo>
                  <a:pt x="815" y="891"/>
                </a:lnTo>
                <a:lnTo>
                  <a:pt x="813" y="893"/>
                </a:lnTo>
                <a:lnTo>
                  <a:pt x="812" y="894"/>
                </a:lnTo>
                <a:lnTo>
                  <a:pt x="812" y="895"/>
                </a:lnTo>
                <a:lnTo>
                  <a:pt x="813" y="896"/>
                </a:lnTo>
                <a:lnTo>
                  <a:pt x="815" y="897"/>
                </a:lnTo>
                <a:lnTo>
                  <a:pt x="817" y="897"/>
                </a:lnTo>
                <a:lnTo>
                  <a:pt x="820" y="895"/>
                </a:lnTo>
                <a:lnTo>
                  <a:pt x="825" y="891"/>
                </a:lnTo>
                <a:lnTo>
                  <a:pt x="826" y="892"/>
                </a:lnTo>
                <a:lnTo>
                  <a:pt x="826" y="893"/>
                </a:lnTo>
                <a:lnTo>
                  <a:pt x="825" y="895"/>
                </a:lnTo>
                <a:lnTo>
                  <a:pt x="822" y="899"/>
                </a:lnTo>
                <a:lnTo>
                  <a:pt x="827" y="902"/>
                </a:lnTo>
                <a:lnTo>
                  <a:pt x="832" y="905"/>
                </a:lnTo>
                <a:lnTo>
                  <a:pt x="836" y="908"/>
                </a:lnTo>
                <a:lnTo>
                  <a:pt x="838" y="910"/>
                </a:lnTo>
                <a:lnTo>
                  <a:pt x="839" y="913"/>
                </a:lnTo>
                <a:lnTo>
                  <a:pt x="840" y="915"/>
                </a:lnTo>
                <a:lnTo>
                  <a:pt x="840" y="918"/>
                </a:lnTo>
                <a:lnTo>
                  <a:pt x="839" y="922"/>
                </a:lnTo>
                <a:lnTo>
                  <a:pt x="838" y="925"/>
                </a:lnTo>
                <a:lnTo>
                  <a:pt x="837" y="927"/>
                </a:lnTo>
                <a:lnTo>
                  <a:pt x="837" y="929"/>
                </a:lnTo>
                <a:lnTo>
                  <a:pt x="836" y="933"/>
                </a:lnTo>
                <a:lnTo>
                  <a:pt x="834" y="939"/>
                </a:lnTo>
                <a:lnTo>
                  <a:pt x="826" y="938"/>
                </a:lnTo>
                <a:lnTo>
                  <a:pt x="817" y="936"/>
                </a:lnTo>
                <a:lnTo>
                  <a:pt x="796" y="933"/>
                </a:lnTo>
                <a:lnTo>
                  <a:pt x="797" y="936"/>
                </a:lnTo>
                <a:lnTo>
                  <a:pt x="797" y="939"/>
                </a:lnTo>
                <a:lnTo>
                  <a:pt x="798" y="943"/>
                </a:lnTo>
                <a:lnTo>
                  <a:pt x="799" y="947"/>
                </a:lnTo>
                <a:lnTo>
                  <a:pt x="802" y="952"/>
                </a:lnTo>
                <a:lnTo>
                  <a:pt x="808" y="959"/>
                </a:lnTo>
                <a:lnTo>
                  <a:pt x="813" y="967"/>
                </a:lnTo>
                <a:lnTo>
                  <a:pt x="815" y="971"/>
                </a:lnTo>
                <a:lnTo>
                  <a:pt x="817" y="975"/>
                </a:lnTo>
                <a:lnTo>
                  <a:pt x="817" y="978"/>
                </a:lnTo>
                <a:lnTo>
                  <a:pt x="815" y="981"/>
                </a:lnTo>
                <a:lnTo>
                  <a:pt x="813" y="987"/>
                </a:lnTo>
                <a:lnTo>
                  <a:pt x="811" y="993"/>
                </a:lnTo>
                <a:lnTo>
                  <a:pt x="810" y="998"/>
                </a:lnTo>
                <a:lnTo>
                  <a:pt x="810" y="1001"/>
                </a:lnTo>
                <a:lnTo>
                  <a:pt x="811" y="1005"/>
                </a:lnTo>
                <a:lnTo>
                  <a:pt x="812" y="1014"/>
                </a:lnTo>
                <a:lnTo>
                  <a:pt x="813" y="1024"/>
                </a:lnTo>
                <a:lnTo>
                  <a:pt x="813" y="1034"/>
                </a:lnTo>
                <a:lnTo>
                  <a:pt x="812" y="1041"/>
                </a:lnTo>
                <a:lnTo>
                  <a:pt x="810" y="1049"/>
                </a:lnTo>
                <a:lnTo>
                  <a:pt x="807" y="1066"/>
                </a:lnTo>
                <a:lnTo>
                  <a:pt x="805" y="1074"/>
                </a:lnTo>
                <a:lnTo>
                  <a:pt x="805" y="1083"/>
                </a:lnTo>
                <a:lnTo>
                  <a:pt x="805" y="1091"/>
                </a:lnTo>
                <a:lnTo>
                  <a:pt x="806" y="1095"/>
                </a:lnTo>
                <a:lnTo>
                  <a:pt x="807" y="1099"/>
                </a:lnTo>
                <a:lnTo>
                  <a:pt x="809" y="1100"/>
                </a:lnTo>
                <a:lnTo>
                  <a:pt x="812" y="1102"/>
                </a:lnTo>
                <a:lnTo>
                  <a:pt x="814" y="1103"/>
                </a:lnTo>
                <a:lnTo>
                  <a:pt x="817" y="1104"/>
                </a:lnTo>
                <a:lnTo>
                  <a:pt x="815" y="1114"/>
                </a:lnTo>
                <a:lnTo>
                  <a:pt x="814" y="1120"/>
                </a:lnTo>
                <a:lnTo>
                  <a:pt x="815" y="1123"/>
                </a:lnTo>
                <a:lnTo>
                  <a:pt x="815" y="1124"/>
                </a:lnTo>
                <a:lnTo>
                  <a:pt x="817" y="1124"/>
                </a:lnTo>
                <a:lnTo>
                  <a:pt x="811" y="1138"/>
                </a:lnTo>
                <a:lnTo>
                  <a:pt x="807" y="1150"/>
                </a:lnTo>
                <a:lnTo>
                  <a:pt x="809" y="1151"/>
                </a:lnTo>
                <a:lnTo>
                  <a:pt x="811" y="1154"/>
                </a:lnTo>
                <a:lnTo>
                  <a:pt x="817" y="1158"/>
                </a:lnTo>
                <a:lnTo>
                  <a:pt x="819" y="1163"/>
                </a:lnTo>
                <a:lnTo>
                  <a:pt x="820" y="1166"/>
                </a:lnTo>
                <a:lnTo>
                  <a:pt x="820" y="1170"/>
                </a:lnTo>
                <a:lnTo>
                  <a:pt x="820" y="1172"/>
                </a:lnTo>
                <a:lnTo>
                  <a:pt x="820" y="1178"/>
                </a:lnTo>
                <a:lnTo>
                  <a:pt x="821" y="1182"/>
                </a:lnTo>
                <a:lnTo>
                  <a:pt x="822" y="1186"/>
                </a:lnTo>
                <a:lnTo>
                  <a:pt x="825" y="1190"/>
                </a:lnTo>
                <a:lnTo>
                  <a:pt x="829" y="1196"/>
                </a:lnTo>
                <a:lnTo>
                  <a:pt x="833" y="1203"/>
                </a:lnTo>
                <a:lnTo>
                  <a:pt x="836" y="1209"/>
                </a:lnTo>
                <a:lnTo>
                  <a:pt x="839" y="1207"/>
                </a:lnTo>
                <a:lnTo>
                  <a:pt x="840" y="1206"/>
                </a:lnTo>
                <a:lnTo>
                  <a:pt x="840" y="1203"/>
                </a:lnTo>
                <a:lnTo>
                  <a:pt x="840" y="1201"/>
                </a:lnTo>
                <a:lnTo>
                  <a:pt x="839" y="1200"/>
                </a:lnTo>
                <a:lnTo>
                  <a:pt x="841" y="1200"/>
                </a:lnTo>
                <a:lnTo>
                  <a:pt x="842" y="1201"/>
                </a:lnTo>
                <a:lnTo>
                  <a:pt x="844" y="1202"/>
                </a:lnTo>
                <a:lnTo>
                  <a:pt x="846" y="1203"/>
                </a:lnTo>
                <a:lnTo>
                  <a:pt x="848" y="1203"/>
                </a:lnTo>
                <a:lnTo>
                  <a:pt x="847" y="1204"/>
                </a:lnTo>
                <a:lnTo>
                  <a:pt x="846" y="1204"/>
                </a:lnTo>
                <a:lnTo>
                  <a:pt x="845" y="1207"/>
                </a:lnTo>
                <a:lnTo>
                  <a:pt x="845" y="1212"/>
                </a:lnTo>
                <a:lnTo>
                  <a:pt x="845" y="1215"/>
                </a:lnTo>
                <a:lnTo>
                  <a:pt x="845" y="1218"/>
                </a:lnTo>
                <a:lnTo>
                  <a:pt x="844" y="1220"/>
                </a:lnTo>
                <a:lnTo>
                  <a:pt x="842" y="1223"/>
                </a:lnTo>
                <a:lnTo>
                  <a:pt x="856" y="1228"/>
                </a:lnTo>
                <a:lnTo>
                  <a:pt x="852" y="1236"/>
                </a:lnTo>
                <a:lnTo>
                  <a:pt x="851" y="1238"/>
                </a:lnTo>
                <a:lnTo>
                  <a:pt x="850" y="1240"/>
                </a:lnTo>
                <a:lnTo>
                  <a:pt x="850" y="1242"/>
                </a:lnTo>
                <a:lnTo>
                  <a:pt x="851" y="1245"/>
                </a:lnTo>
                <a:lnTo>
                  <a:pt x="852" y="1248"/>
                </a:lnTo>
                <a:lnTo>
                  <a:pt x="854" y="1251"/>
                </a:lnTo>
                <a:lnTo>
                  <a:pt x="858" y="1255"/>
                </a:lnTo>
                <a:lnTo>
                  <a:pt x="862" y="1258"/>
                </a:lnTo>
                <a:lnTo>
                  <a:pt x="869" y="1264"/>
                </a:lnTo>
                <a:lnTo>
                  <a:pt x="873" y="1268"/>
                </a:lnTo>
                <a:lnTo>
                  <a:pt x="872" y="1269"/>
                </a:lnTo>
                <a:lnTo>
                  <a:pt x="870" y="1271"/>
                </a:lnTo>
                <a:lnTo>
                  <a:pt x="867" y="1273"/>
                </a:lnTo>
                <a:lnTo>
                  <a:pt x="873" y="1276"/>
                </a:lnTo>
                <a:lnTo>
                  <a:pt x="874" y="1279"/>
                </a:lnTo>
                <a:lnTo>
                  <a:pt x="875" y="1281"/>
                </a:lnTo>
                <a:lnTo>
                  <a:pt x="876" y="1286"/>
                </a:lnTo>
                <a:lnTo>
                  <a:pt x="875" y="1292"/>
                </a:lnTo>
                <a:lnTo>
                  <a:pt x="876" y="1295"/>
                </a:lnTo>
                <a:lnTo>
                  <a:pt x="876" y="1299"/>
                </a:lnTo>
                <a:lnTo>
                  <a:pt x="878" y="1299"/>
                </a:lnTo>
                <a:lnTo>
                  <a:pt x="879" y="1299"/>
                </a:lnTo>
                <a:lnTo>
                  <a:pt x="879" y="1298"/>
                </a:lnTo>
                <a:lnTo>
                  <a:pt x="879" y="1296"/>
                </a:lnTo>
                <a:lnTo>
                  <a:pt x="881" y="1296"/>
                </a:lnTo>
                <a:lnTo>
                  <a:pt x="885" y="1297"/>
                </a:lnTo>
                <a:lnTo>
                  <a:pt x="892" y="1299"/>
                </a:lnTo>
                <a:lnTo>
                  <a:pt x="898" y="1302"/>
                </a:lnTo>
                <a:lnTo>
                  <a:pt x="904" y="1304"/>
                </a:lnTo>
                <a:lnTo>
                  <a:pt x="904" y="1313"/>
                </a:lnTo>
                <a:lnTo>
                  <a:pt x="906" y="1313"/>
                </a:lnTo>
                <a:lnTo>
                  <a:pt x="907" y="1313"/>
                </a:lnTo>
                <a:lnTo>
                  <a:pt x="909" y="1311"/>
                </a:lnTo>
                <a:lnTo>
                  <a:pt x="911" y="1310"/>
                </a:lnTo>
                <a:lnTo>
                  <a:pt x="911" y="1309"/>
                </a:lnTo>
                <a:lnTo>
                  <a:pt x="912" y="1310"/>
                </a:lnTo>
                <a:lnTo>
                  <a:pt x="915" y="1313"/>
                </a:lnTo>
                <a:lnTo>
                  <a:pt x="917" y="1317"/>
                </a:lnTo>
                <a:lnTo>
                  <a:pt x="919" y="1321"/>
                </a:lnTo>
                <a:lnTo>
                  <a:pt x="921" y="1324"/>
                </a:lnTo>
                <a:lnTo>
                  <a:pt x="929" y="1327"/>
                </a:lnTo>
                <a:lnTo>
                  <a:pt x="930" y="1330"/>
                </a:lnTo>
                <a:lnTo>
                  <a:pt x="931" y="1332"/>
                </a:lnTo>
                <a:lnTo>
                  <a:pt x="931" y="1338"/>
                </a:lnTo>
                <a:lnTo>
                  <a:pt x="931" y="1344"/>
                </a:lnTo>
                <a:lnTo>
                  <a:pt x="931" y="1346"/>
                </a:lnTo>
                <a:lnTo>
                  <a:pt x="932" y="1349"/>
                </a:lnTo>
                <a:lnTo>
                  <a:pt x="933" y="1352"/>
                </a:lnTo>
                <a:lnTo>
                  <a:pt x="934" y="1355"/>
                </a:lnTo>
                <a:lnTo>
                  <a:pt x="935" y="1358"/>
                </a:lnTo>
                <a:lnTo>
                  <a:pt x="941" y="1358"/>
                </a:lnTo>
                <a:lnTo>
                  <a:pt x="942" y="1361"/>
                </a:lnTo>
                <a:lnTo>
                  <a:pt x="943" y="1364"/>
                </a:lnTo>
                <a:lnTo>
                  <a:pt x="943" y="1370"/>
                </a:lnTo>
                <a:lnTo>
                  <a:pt x="944" y="1376"/>
                </a:lnTo>
                <a:lnTo>
                  <a:pt x="945" y="1379"/>
                </a:lnTo>
                <a:lnTo>
                  <a:pt x="946" y="1383"/>
                </a:lnTo>
                <a:lnTo>
                  <a:pt x="948" y="1386"/>
                </a:lnTo>
                <a:lnTo>
                  <a:pt x="950" y="1389"/>
                </a:lnTo>
                <a:lnTo>
                  <a:pt x="956" y="1395"/>
                </a:lnTo>
                <a:lnTo>
                  <a:pt x="969" y="1406"/>
                </a:lnTo>
                <a:lnTo>
                  <a:pt x="970" y="1406"/>
                </a:lnTo>
                <a:lnTo>
                  <a:pt x="973" y="1407"/>
                </a:lnTo>
                <a:lnTo>
                  <a:pt x="975" y="1407"/>
                </a:lnTo>
                <a:lnTo>
                  <a:pt x="977" y="1408"/>
                </a:lnTo>
                <a:lnTo>
                  <a:pt x="980" y="1412"/>
                </a:lnTo>
                <a:lnTo>
                  <a:pt x="982" y="1416"/>
                </a:lnTo>
                <a:lnTo>
                  <a:pt x="983" y="1422"/>
                </a:lnTo>
                <a:lnTo>
                  <a:pt x="984" y="1428"/>
                </a:lnTo>
                <a:lnTo>
                  <a:pt x="985" y="1441"/>
                </a:lnTo>
                <a:lnTo>
                  <a:pt x="986" y="1453"/>
                </a:lnTo>
                <a:lnTo>
                  <a:pt x="976" y="1456"/>
                </a:lnTo>
                <a:lnTo>
                  <a:pt x="969" y="1459"/>
                </a:lnTo>
                <a:lnTo>
                  <a:pt x="980" y="1466"/>
                </a:lnTo>
                <a:lnTo>
                  <a:pt x="991" y="1473"/>
                </a:lnTo>
                <a:lnTo>
                  <a:pt x="991" y="1479"/>
                </a:lnTo>
                <a:lnTo>
                  <a:pt x="993" y="1480"/>
                </a:lnTo>
                <a:lnTo>
                  <a:pt x="996" y="1481"/>
                </a:lnTo>
                <a:lnTo>
                  <a:pt x="1000" y="1481"/>
                </a:lnTo>
                <a:lnTo>
                  <a:pt x="1004" y="1482"/>
                </a:lnTo>
                <a:lnTo>
                  <a:pt x="1006" y="1483"/>
                </a:lnTo>
                <a:lnTo>
                  <a:pt x="1008" y="1484"/>
                </a:lnTo>
                <a:lnTo>
                  <a:pt x="1009" y="1487"/>
                </a:lnTo>
                <a:lnTo>
                  <a:pt x="1011" y="1490"/>
                </a:lnTo>
                <a:lnTo>
                  <a:pt x="1013" y="1494"/>
                </a:lnTo>
                <a:lnTo>
                  <a:pt x="1013" y="1495"/>
                </a:lnTo>
                <a:lnTo>
                  <a:pt x="1014" y="1496"/>
                </a:lnTo>
                <a:lnTo>
                  <a:pt x="1019" y="1496"/>
                </a:lnTo>
                <a:lnTo>
                  <a:pt x="1021" y="1499"/>
                </a:lnTo>
                <a:lnTo>
                  <a:pt x="1021" y="1503"/>
                </a:lnTo>
                <a:lnTo>
                  <a:pt x="1021" y="1508"/>
                </a:lnTo>
                <a:lnTo>
                  <a:pt x="1021" y="1512"/>
                </a:lnTo>
                <a:lnTo>
                  <a:pt x="1020" y="1521"/>
                </a:lnTo>
                <a:lnTo>
                  <a:pt x="1021" y="1525"/>
                </a:lnTo>
                <a:lnTo>
                  <a:pt x="1022" y="1529"/>
                </a:lnTo>
                <a:lnTo>
                  <a:pt x="1024" y="1531"/>
                </a:lnTo>
                <a:lnTo>
                  <a:pt x="1027" y="1532"/>
                </a:lnTo>
                <a:lnTo>
                  <a:pt x="1031" y="1534"/>
                </a:lnTo>
                <a:lnTo>
                  <a:pt x="1033" y="1535"/>
                </a:lnTo>
                <a:lnTo>
                  <a:pt x="1033" y="1541"/>
                </a:lnTo>
                <a:lnTo>
                  <a:pt x="1035" y="1543"/>
                </a:lnTo>
                <a:lnTo>
                  <a:pt x="1038" y="1546"/>
                </a:lnTo>
                <a:lnTo>
                  <a:pt x="1046" y="1555"/>
                </a:lnTo>
                <a:lnTo>
                  <a:pt x="1051" y="1560"/>
                </a:lnTo>
                <a:lnTo>
                  <a:pt x="1055" y="1566"/>
                </a:lnTo>
                <a:lnTo>
                  <a:pt x="1059" y="1570"/>
                </a:lnTo>
                <a:lnTo>
                  <a:pt x="1061" y="1574"/>
                </a:lnTo>
                <a:lnTo>
                  <a:pt x="1062" y="1571"/>
                </a:lnTo>
                <a:lnTo>
                  <a:pt x="1063" y="1570"/>
                </a:lnTo>
                <a:lnTo>
                  <a:pt x="1064" y="1570"/>
                </a:lnTo>
                <a:lnTo>
                  <a:pt x="1067" y="1569"/>
                </a:lnTo>
                <a:lnTo>
                  <a:pt x="1067" y="1566"/>
                </a:lnTo>
                <a:lnTo>
                  <a:pt x="1067" y="1563"/>
                </a:lnTo>
                <a:lnTo>
                  <a:pt x="1067" y="1560"/>
                </a:lnTo>
                <a:lnTo>
                  <a:pt x="1067" y="1557"/>
                </a:lnTo>
                <a:lnTo>
                  <a:pt x="1066" y="1556"/>
                </a:lnTo>
                <a:lnTo>
                  <a:pt x="1065" y="1555"/>
                </a:lnTo>
                <a:lnTo>
                  <a:pt x="1062" y="1553"/>
                </a:lnTo>
                <a:lnTo>
                  <a:pt x="1058" y="1551"/>
                </a:lnTo>
                <a:lnTo>
                  <a:pt x="1056" y="1549"/>
                </a:lnTo>
                <a:lnTo>
                  <a:pt x="1055" y="1547"/>
                </a:lnTo>
                <a:lnTo>
                  <a:pt x="1055" y="1544"/>
                </a:lnTo>
                <a:lnTo>
                  <a:pt x="1054" y="1542"/>
                </a:lnTo>
                <a:lnTo>
                  <a:pt x="1054" y="1541"/>
                </a:lnTo>
                <a:lnTo>
                  <a:pt x="1053" y="1541"/>
                </a:lnTo>
                <a:lnTo>
                  <a:pt x="1052" y="1540"/>
                </a:lnTo>
                <a:lnTo>
                  <a:pt x="1051" y="1540"/>
                </a:lnTo>
                <a:lnTo>
                  <a:pt x="1048" y="1539"/>
                </a:lnTo>
                <a:lnTo>
                  <a:pt x="1046" y="1539"/>
                </a:lnTo>
                <a:lnTo>
                  <a:pt x="1045" y="1539"/>
                </a:lnTo>
                <a:lnTo>
                  <a:pt x="1045" y="1538"/>
                </a:lnTo>
                <a:lnTo>
                  <a:pt x="1045" y="1537"/>
                </a:lnTo>
                <a:lnTo>
                  <a:pt x="1045" y="1536"/>
                </a:lnTo>
                <a:lnTo>
                  <a:pt x="1046" y="1533"/>
                </a:lnTo>
                <a:lnTo>
                  <a:pt x="1047" y="1530"/>
                </a:lnTo>
                <a:lnTo>
                  <a:pt x="1047" y="1527"/>
                </a:lnTo>
                <a:lnTo>
                  <a:pt x="1042" y="1527"/>
                </a:lnTo>
                <a:lnTo>
                  <a:pt x="1039" y="1514"/>
                </a:lnTo>
                <a:lnTo>
                  <a:pt x="1037" y="1503"/>
                </a:lnTo>
                <a:lnTo>
                  <a:pt x="1035" y="1493"/>
                </a:lnTo>
                <a:lnTo>
                  <a:pt x="1031" y="1481"/>
                </a:lnTo>
                <a:lnTo>
                  <a:pt x="1026" y="1480"/>
                </a:lnTo>
                <a:lnTo>
                  <a:pt x="1024" y="1480"/>
                </a:lnTo>
                <a:lnTo>
                  <a:pt x="1023" y="1479"/>
                </a:lnTo>
                <a:lnTo>
                  <a:pt x="1022" y="1479"/>
                </a:lnTo>
                <a:lnTo>
                  <a:pt x="1022" y="1477"/>
                </a:lnTo>
                <a:lnTo>
                  <a:pt x="1022" y="1475"/>
                </a:lnTo>
                <a:lnTo>
                  <a:pt x="1022" y="1472"/>
                </a:lnTo>
                <a:lnTo>
                  <a:pt x="1023" y="1468"/>
                </a:lnTo>
                <a:lnTo>
                  <a:pt x="1023" y="1466"/>
                </a:lnTo>
                <a:lnTo>
                  <a:pt x="1022" y="1465"/>
                </a:lnTo>
                <a:lnTo>
                  <a:pt x="1016" y="1465"/>
                </a:lnTo>
                <a:lnTo>
                  <a:pt x="1013" y="1457"/>
                </a:lnTo>
                <a:lnTo>
                  <a:pt x="1010" y="1449"/>
                </a:lnTo>
                <a:lnTo>
                  <a:pt x="1007" y="1440"/>
                </a:lnTo>
                <a:lnTo>
                  <a:pt x="1005" y="1431"/>
                </a:lnTo>
                <a:lnTo>
                  <a:pt x="997" y="1431"/>
                </a:lnTo>
                <a:lnTo>
                  <a:pt x="996" y="1428"/>
                </a:lnTo>
                <a:lnTo>
                  <a:pt x="995" y="1425"/>
                </a:lnTo>
                <a:lnTo>
                  <a:pt x="995" y="1419"/>
                </a:lnTo>
                <a:lnTo>
                  <a:pt x="995" y="1413"/>
                </a:lnTo>
                <a:lnTo>
                  <a:pt x="995" y="1411"/>
                </a:lnTo>
                <a:lnTo>
                  <a:pt x="994" y="1408"/>
                </a:lnTo>
                <a:lnTo>
                  <a:pt x="990" y="1408"/>
                </a:lnTo>
                <a:lnTo>
                  <a:pt x="986" y="1408"/>
                </a:lnTo>
                <a:lnTo>
                  <a:pt x="983" y="1402"/>
                </a:lnTo>
                <a:lnTo>
                  <a:pt x="981" y="1396"/>
                </a:lnTo>
                <a:lnTo>
                  <a:pt x="980" y="1390"/>
                </a:lnTo>
                <a:lnTo>
                  <a:pt x="977" y="1383"/>
                </a:lnTo>
                <a:lnTo>
                  <a:pt x="976" y="1381"/>
                </a:lnTo>
                <a:lnTo>
                  <a:pt x="973" y="1379"/>
                </a:lnTo>
                <a:lnTo>
                  <a:pt x="970" y="1377"/>
                </a:lnTo>
                <a:lnTo>
                  <a:pt x="969" y="1375"/>
                </a:lnTo>
                <a:lnTo>
                  <a:pt x="970" y="1373"/>
                </a:lnTo>
                <a:lnTo>
                  <a:pt x="970" y="1372"/>
                </a:lnTo>
                <a:lnTo>
                  <a:pt x="971" y="1368"/>
                </a:lnTo>
                <a:lnTo>
                  <a:pt x="971" y="1364"/>
                </a:lnTo>
                <a:lnTo>
                  <a:pt x="971" y="1361"/>
                </a:lnTo>
                <a:lnTo>
                  <a:pt x="975" y="1363"/>
                </a:lnTo>
                <a:lnTo>
                  <a:pt x="979" y="1365"/>
                </a:lnTo>
                <a:lnTo>
                  <a:pt x="986" y="1369"/>
                </a:lnTo>
                <a:lnTo>
                  <a:pt x="989" y="1366"/>
                </a:lnTo>
                <a:lnTo>
                  <a:pt x="991" y="1365"/>
                </a:lnTo>
                <a:lnTo>
                  <a:pt x="992" y="1364"/>
                </a:lnTo>
                <a:lnTo>
                  <a:pt x="991" y="1363"/>
                </a:lnTo>
                <a:lnTo>
                  <a:pt x="995" y="1364"/>
                </a:lnTo>
                <a:lnTo>
                  <a:pt x="1000" y="1363"/>
                </a:lnTo>
                <a:lnTo>
                  <a:pt x="1000" y="1368"/>
                </a:lnTo>
                <a:lnTo>
                  <a:pt x="1000" y="1372"/>
                </a:lnTo>
                <a:lnTo>
                  <a:pt x="1005" y="1372"/>
                </a:lnTo>
                <a:lnTo>
                  <a:pt x="1006" y="1374"/>
                </a:lnTo>
                <a:lnTo>
                  <a:pt x="1005" y="1376"/>
                </a:lnTo>
                <a:lnTo>
                  <a:pt x="1004" y="1380"/>
                </a:lnTo>
                <a:lnTo>
                  <a:pt x="1003" y="1384"/>
                </a:lnTo>
                <a:lnTo>
                  <a:pt x="1002" y="1385"/>
                </a:lnTo>
                <a:lnTo>
                  <a:pt x="1002" y="1386"/>
                </a:lnTo>
                <a:lnTo>
                  <a:pt x="1004" y="1388"/>
                </a:lnTo>
                <a:lnTo>
                  <a:pt x="1008" y="1391"/>
                </a:lnTo>
                <a:lnTo>
                  <a:pt x="1012" y="1395"/>
                </a:lnTo>
                <a:lnTo>
                  <a:pt x="1014" y="1397"/>
                </a:lnTo>
                <a:lnTo>
                  <a:pt x="1014" y="1399"/>
                </a:lnTo>
                <a:lnTo>
                  <a:pt x="1015" y="1402"/>
                </a:lnTo>
                <a:lnTo>
                  <a:pt x="1015" y="1406"/>
                </a:lnTo>
                <a:lnTo>
                  <a:pt x="1015" y="1410"/>
                </a:lnTo>
                <a:lnTo>
                  <a:pt x="1016" y="1414"/>
                </a:lnTo>
                <a:lnTo>
                  <a:pt x="1019" y="1416"/>
                </a:lnTo>
                <a:lnTo>
                  <a:pt x="1024" y="1420"/>
                </a:lnTo>
                <a:lnTo>
                  <a:pt x="1031" y="1425"/>
                </a:lnTo>
                <a:lnTo>
                  <a:pt x="1031" y="1426"/>
                </a:lnTo>
                <a:lnTo>
                  <a:pt x="1031" y="1428"/>
                </a:lnTo>
                <a:lnTo>
                  <a:pt x="1031" y="1431"/>
                </a:lnTo>
                <a:lnTo>
                  <a:pt x="1030" y="1434"/>
                </a:lnTo>
                <a:lnTo>
                  <a:pt x="1031" y="1436"/>
                </a:lnTo>
                <a:lnTo>
                  <a:pt x="1033" y="1436"/>
                </a:lnTo>
                <a:lnTo>
                  <a:pt x="1036" y="1438"/>
                </a:lnTo>
                <a:lnTo>
                  <a:pt x="1038" y="1440"/>
                </a:lnTo>
                <a:lnTo>
                  <a:pt x="1042" y="1445"/>
                </a:lnTo>
                <a:lnTo>
                  <a:pt x="1047" y="1456"/>
                </a:lnTo>
                <a:lnTo>
                  <a:pt x="1052" y="1456"/>
                </a:lnTo>
                <a:lnTo>
                  <a:pt x="1056" y="1456"/>
                </a:lnTo>
                <a:lnTo>
                  <a:pt x="1056" y="1457"/>
                </a:lnTo>
                <a:lnTo>
                  <a:pt x="1056" y="1458"/>
                </a:lnTo>
                <a:lnTo>
                  <a:pt x="1056" y="1462"/>
                </a:lnTo>
                <a:lnTo>
                  <a:pt x="1056" y="1465"/>
                </a:lnTo>
                <a:lnTo>
                  <a:pt x="1056" y="1467"/>
                </a:lnTo>
                <a:lnTo>
                  <a:pt x="1057" y="1468"/>
                </a:lnTo>
                <a:lnTo>
                  <a:pt x="1057" y="1469"/>
                </a:lnTo>
                <a:lnTo>
                  <a:pt x="1060" y="1469"/>
                </a:lnTo>
                <a:lnTo>
                  <a:pt x="1062" y="1469"/>
                </a:lnTo>
                <a:lnTo>
                  <a:pt x="1063" y="1470"/>
                </a:lnTo>
                <a:lnTo>
                  <a:pt x="1064" y="1470"/>
                </a:lnTo>
                <a:lnTo>
                  <a:pt x="1065" y="1471"/>
                </a:lnTo>
                <a:lnTo>
                  <a:pt x="1065" y="1472"/>
                </a:lnTo>
                <a:lnTo>
                  <a:pt x="1066" y="1476"/>
                </a:lnTo>
                <a:lnTo>
                  <a:pt x="1066" y="1479"/>
                </a:lnTo>
                <a:lnTo>
                  <a:pt x="1067" y="1481"/>
                </a:lnTo>
                <a:lnTo>
                  <a:pt x="1074" y="1484"/>
                </a:lnTo>
                <a:lnTo>
                  <a:pt x="1081" y="1487"/>
                </a:lnTo>
                <a:lnTo>
                  <a:pt x="1079" y="1489"/>
                </a:lnTo>
                <a:lnTo>
                  <a:pt x="1078" y="1492"/>
                </a:lnTo>
                <a:lnTo>
                  <a:pt x="1076" y="1494"/>
                </a:lnTo>
                <a:lnTo>
                  <a:pt x="1073" y="1496"/>
                </a:lnTo>
                <a:lnTo>
                  <a:pt x="1073" y="1500"/>
                </a:lnTo>
                <a:lnTo>
                  <a:pt x="1073" y="1504"/>
                </a:lnTo>
                <a:lnTo>
                  <a:pt x="1080" y="1509"/>
                </a:lnTo>
                <a:lnTo>
                  <a:pt x="1088" y="1514"/>
                </a:lnTo>
                <a:lnTo>
                  <a:pt x="1095" y="1520"/>
                </a:lnTo>
                <a:lnTo>
                  <a:pt x="1098" y="1523"/>
                </a:lnTo>
                <a:lnTo>
                  <a:pt x="1101" y="1527"/>
                </a:lnTo>
                <a:lnTo>
                  <a:pt x="1102" y="1528"/>
                </a:lnTo>
                <a:lnTo>
                  <a:pt x="1102" y="1530"/>
                </a:lnTo>
                <a:lnTo>
                  <a:pt x="1103" y="1534"/>
                </a:lnTo>
                <a:lnTo>
                  <a:pt x="1104" y="1538"/>
                </a:lnTo>
                <a:lnTo>
                  <a:pt x="1105" y="1539"/>
                </a:lnTo>
                <a:lnTo>
                  <a:pt x="1106" y="1541"/>
                </a:lnTo>
                <a:lnTo>
                  <a:pt x="1109" y="1541"/>
                </a:lnTo>
                <a:lnTo>
                  <a:pt x="1111" y="1541"/>
                </a:lnTo>
                <a:lnTo>
                  <a:pt x="1113" y="1542"/>
                </a:lnTo>
                <a:lnTo>
                  <a:pt x="1114" y="1542"/>
                </a:lnTo>
                <a:lnTo>
                  <a:pt x="1115" y="1543"/>
                </a:lnTo>
                <a:lnTo>
                  <a:pt x="1115" y="1546"/>
                </a:lnTo>
                <a:lnTo>
                  <a:pt x="1115" y="1548"/>
                </a:lnTo>
                <a:lnTo>
                  <a:pt x="1114" y="1550"/>
                </a:lnTo>
                <a:lnTo>
                  <a:pt x="1115" y="1552"/>
                </a:lnTo>
                <a:lnTo>
                  <a:pt x="1121" y="1552"/>
                </a:lnTo>
                <a:lnTo>
                  <a:pt x="1125" y="1559"/>
                </a:lnTo>
                <a:lnTo>
                  <a:pt x="1129" y="1566"/>
                </a:lnTo>
                <a:lnTo>
                  <a:pt x="1129" y="1568"/>
                </a:lnTo>
                <a:lnTo>
                  <a:pt x="1129" y="1570"/>
                </a:lnTo>
                <a:lnTo>
                  <a:pt x="1128" y="1572"/>
                </a:lnTo>
                <a:lnTo>
                  <a:pt x="1129" y="1574"/>
                </a:lnTo>
                <a:lnTo>
                  <a:pt x="1133" y="1580"/>
                </a:lnTo>
                <a:lnTo>
                  <a:pt x="1138" y="1585"/>
                </a:lnTo>
                <a:lnTo>
                  <a:pt x="1143" y="1591"/>
                </a:lnTo>
                <a:lnTo>
                  <a:pt x="1144" y="1594"/>
                </a:lnTo>
                <a:lnTo>
                  <a:pt x="1146" y="1597"/>
                </a:lnTo>
                <a:lnTo>
                  <a:pt x="1147" y="1602"/>
                </a:lnTo>
                <a:lnTo>
                  <a:pt x="1148" y="1607"/>
                </a:lnTo>
                <a:lnTo>
                  <a:pt x="1148" y="1611"/>
                </a:lnTo>
                <a:lnTo>
                  <a:pt x="1148" y="1615"/>
                </a:lnTo>
                <a:lnTo>
                  <a:pt x="1146" y="1623"/>
                </a:lnTo>
                <a:lnTo>
                  <a:pt x="1143" y="1630"/>
                </a:lnTo>
                <a:lnTo>
                  <a:pt x="1141" y="1637"/>
                </a:lnTo>
                <a:lnTo>
                  <a:pt x="1141" y="1640"/>
                </a:lnTo>
                <a:lnTo>
                  <a:pt x="1140" y="1644"/>
                </a:lnTo>
                <a:lnTo>
                  <a:pt x="1141" y="1647"/>
                </a:lnTo>
                <a:lnTo>
                  <a:pt x="1142" y="1651"/>
                </a:lnTo>
                <a:lnTo>
                  <a:pt x="1143" y="1655"/>
                </a:lnTo>
                <a:lnTo>
                  <a:pt x="1146" y="1659"/>
                </a:lnTo>
                <a:lnTo>
                  <a:pt x="1148" y="1661"/>
                </a:lnTo>
                <a:lnTo>
                  <a:pt x="1150" y="1662"/>
                </a:lnTo>
                <a:lnTo>
                  <a:pt x="1152" y="1663"/>
                </a:lnTo>
                <a:lnTo>
                  <a:pt x="1155" y="1663"/>
                </a:lnTo>
                <a:lnTo>
                  <a:pt x="1160" y="1665"/>
                </a:lnTo>
                <a:lnTo>
                  <a:pt x="1163" y="1666"/>
                </a:lnTo>
                <a:lnTo>
                  <a:pt x="1166" y="1667"/>
                </a:lnTo>
                <a:lnTo>
                  <a:pt x="1174" y="1680"/>
                </a:lnTo>
                <a:lnTo>
                  <a:pt x="1182" y="1692"/>
                </a:lnTo>
                <a:lnTo>
                  <a:pt x="1185" y="1694"/>
                </a:lnTo>
                <a:lnTo>
                  <a:pt x="1189" y="1695"/>
                </a:lnTo>
                <a:lnTo>
                  <a:pt x="1195" y="1696"/>
                </a:lnTo>
                <a:lnTo>
                  <a:pt x="1202" y="1696"/>
                </a:lnTo>
                <a:lnTo>
                  <a:pt x="1205" y="1697"/>
                </a:lnTo>
                <a:lnTo>
                  <a:pt x="1208" y="1698"/>
                </a:lnTo>
                <a:lnTo>
                  <a:pt x="1210" y="1700"/>
                </a:lnTo>
                <a:lnTo>
                  <a:pt x="1213" y="1702"/>
                </a:lnTo>
                <a:lnTo>
                  <a:pt x="1219" y="1708"/>
                </a:lnTo>
                <a:lnTo>
                  <a:pt x="1225" y="1714"/>
                </a:lnTo>
                <a:lnTo>
                  <a:pt x="1227" y="1716"/>
                </a:lnTo>
                <a:lnTo>
                  <a:pt x="1230" y="1718"/>
                </a:lnTo>
                <a:lnTo>
                  <a:pt x="1234" y="1719"/>
                </a:lnTo>
                <a:lnTo>
                  <a:pt x="1237" y="1720"/>
                </a:lnTo>
                <a:lnTo>
                  <a:pt x="1244" y="1721"/>
                </a:lnTo>
                <a:lnTo>
                  <a:pt x="1251" y="1721"/>
                </a:lnTo>
                <a:lnTo>
                  <a:pt x="1255" y="1722"/>
                </a:lnTo>
                <a:lnTo>
                  <a:pt x="1258" y="1723"/>
                </a:lnTo>
                <a:lnTo>
                  <a:pt x="1261" y="1726"/>
                </a:lnTo>
                <a:lnTo>
                  <a:pt x="1264" y="1729"/>
                </a:lnTo>
                <a:lnTo>
                  <a:pt x="1267" y="1733"/>
                </a:lnTo>
                <a:lnTo>
                  <a:pt x="1270" y="1735"/>
                </a:lnTo>
                <a:lnTo>
                  <a:pt x="1283" y="1738"/>
                </a:lnTo>
                <a:lnTo>
                  <a:pt x="1295" y="1740"/>
                </a:lnTo>
                <a:lnTo>
                  <a:pt x="1299" y="1740"/>
                </a:lnTo>
                <a:lnTo>
                  <a:pt x="1302" y="1740"/>
                </a:lnTo>
                <a:lnTo>
                  <a:pt x="1307" y="1738"/>
                </a:lnTo>
                <a:lnTo>
                  <a:pt x="1311" y="1736"/>
                </a:lnTo>
                <a:lnTo>
                  <a:pt x="1315" y="1735"/>
                </a:lnTo>
                <a:lnTo>
                  <a:pt x="1321" y="1734"/>
                </a:lnTo>
                <a:lnTo>
                  <a:pt x="1326" y="1733"/>
                </a:lnTo>
                <a:lnTo>
                  <a:pt x="1332" y="1733"/>
                </a:lnTo>
                <a:lnTo>
                  <a:pt x="1337" y="1733"/>
                </a:lnTo>
                <a:lnTo>
                  <a:pt x="1346" y="1735"/>
                </a:lnTo>
                <a:lnTo>
                  <a:pt x="1357" y="1738"/>
                </a:lnTo>
                <a:lnTo>
                  <a:pt x="1357" y="1735"/>
                </a:lnTo>
                <a:lnTo>
                  <a:pt x="1357" y="1733"/>
                </a:lnTo>
                <a:lnTo>
                  <a:pt x="1357" y="1732"/>
                </a:lnTo>
                <a:lnTo>
                  <a:pt x="1360" y="1732"/>
                </a:lnTo>
                <a:lnTo>
                  <a:pt x="1362" y="1733"/>
                </a:lnTo>
                <a:lnTo>
                  <a:pt x="1364" y="1735"/>
                </a:lnTo>
                <a:lnTo>
                  <a:pt x="1368" y="1739"/>
                </a:lnTo>
                <a:lnTo>
                  <a:pt x="1371" y="1744"/>
                </a:lnTo>
                <a:lnTo>
                  <a:pt x="1374" y="1749"/>
                </a:lnTo>
                <a:lnTo>
                  <a:pt x="1389" y="1766"/>
                </a:lnTo>
                <a:lnTo>
                  <a:pt x="1394" y="1770"/>
                </a:lnTo>
                <a:lnTo>
                  <a:pt x="1399" y="1775"/>
                </a:lnTo>
                <a:lnTo>
                  <a:pt x="1403" y="1778"/>
                </a:lnTo>
                <a:lnTo>
                  <a:pt x="1407" y="1780"/>
                </a:lnTo>
                <a:lnTo>
                  <a:pt x="1410" y="1780"/>
                </a:lnTo>
                <a:lnTo>
                  <a:pt x="1412" y="1779"/>
                </a:lnTo>
                <a:lnTo>
                  <a:pt x="1415" y="1778"/>
                </a:lnTo>
                <a:lnTo>
                  <a:pt x="1416" y="1779"/>
                </a:lnTo>
                <a:lnTo>
                  <a:pt x="1419" y="1780"/>
                </a:lnTo>
                <a:lnTo>
                  <a:pt x="1427" y="1791"/>
                </a:lnTo>
                <a:lnTo>
                  <a:pt x="1432" y="1792"/>
                </a:lnTo>
                <a:lnTo>
                  <a:pt x="1438" y="1791"/>
                </a:lnTo>
                <a:lnTo>
                  <a:pt x="1444" y="1791"/>
                </a:lnTo>
                <a:lnTo>
                  <a:pt x="1450" y="1791"/>
                </a:lnTo>
                <a:lnTo>
                  <a:pt x="1452" y="1792"/>
                </a:lnTo>
                <a:lnTo>
                  <a:pt x="1456" y="1794"/>
                </a:lnTo>
                <a:lnTo>
                  <a:pt x="1458" y="1795"/>
                </a:lnTo>
                <a:lnTo>
                  <a:pt x="1460" y="1796"/>
                </a:lnTo>
                <a:lnTo>
                  <a:pt x="1462" y="1797"/>
                </a:lnTo>
                <a:lnTo>
                  <a:pt x="1464" y="1797"/>
                </a:lnTo>
                <a:lnTo>
                  <a:pt x="1465" y="1796"/>
                </a:lnTo>
                <a:lnTo>
                  <a:pt x="1465" y="1795"/>
                </a:lnTo>
                <a:lnTo>
                  <a:pt x="1466" y="1794"/>
                </a:lnTo>
                <a:lnTo>
                  <a:pt x="1467" y="1793"/>
                </a:lnTo>
                <a:lnTo>
                  <a:pt x="1469" y="1793"/>
                </a:lnTo>
                <a:lnTo>
                  <a:pt x="1473" y="1790"/>
                </a:lnTo>
                <a:lnTo>
                  <a:pt x="1473" y="1797"/>
                </a:lnTo>
                <a:lnTo>
                  <a:pt x="1474" y="1799"/>
                </a:lnTo>
                <a:lnTo>
                  <a:pt x="1474" y="1800"/>
                </a:lnTo>
                <a:lnTo>
                  <a:pt x="1473" y="1801"/>
                </a:lnTo>
                <a:lnTo>
                  <a:pt x="1472" y="1802"/>
                </a:lnTo>
                <a:lnTo>
                  <a:pt x="1472" y="1803"/>
                </a:lnTo>
                <a:lnTo>
                  <a:pt x="1472" y="1805"/>
                </a:lnTo>
                <a:lnTo>
                  <a:pt x="1474" y="1807"/>
                </a:lnTo>
                <a:lnTo>
                  <a:pt x="1478" y="1809"/>
                </a:lnTo>
                <a:lnTo>
                  <a:pt x="1481" y="1812"/>
                </a:lnTo>
                <a:lnTo>
                  <a:pt x="1483" y="1813"/>
                </a:lnTo>
                <a:lnTo>
                  <a:pt x="1485" y="1816"/>
                </a:lnTo>
                <a:lnTo>
                  <a:pt x="1485" y="1818"/>
                </a:lnTo>
                <a:lnTo>
                  <a:pt x="1486" y="1822"/>
                </a:lnTo>
                <a:lnTo>
                  <a:pt x="1487" y="1826"/>
                </a:lnTo>
                <a:lnTo>
                  <a:pt x="1489" y="1830"/>
                </a:lnTo>
                <a:lnTo>
                  <a:pt x="1491" y="1832"/>
                </a:lnTo>
                <a:lnTo>
                  <a:pt x="1493" y="1833"/>
                </a:lnTo>
                <a:lnTo>
                  <a:pt x="1496" y="1835"/>
                </a:lnTo>
                <a:lnTo>
                  <a:pt x="1497" y="1836"/>
                </a:lnTo>
                <a:lnTo>
                  <a:pt x="1500" y="1840"/>
                </a:lnTo>
                <a:lnTo>
                  <a:pt x="1501" y="1845"/>
                </a:lnTo>
                <a:lnTo>
                  <a:pt x="1502" y="1849"/>
                </a:lnTo>
                <a:lnTo>
                  <a:pt x="1502" y="1853"/>
                </a:lnTo>
                <a:lnTo>
                  <a:pt x="1501" y="1857"/>
                </a:lnTo>
                <a:lnTo>
                  <a:pt x="1500" y="1861"/>
                </a:lnTo>
                <a:lnTo>
                  <a:pt x="1497" y="1870"/>
                </a:lnTo>
                <a:lnTo>
                  <a:pt x="1499" y="1871"/>
                </a:lnTo>
                <a:lnTo>
                  <a:pt x="1501" y="1872"/>
                </a:lnTo>
                <a:lnTo>
                  <a:pt x="1503" y="1874"/>
                </a:lnTo>
                <a:lnTo>
                  <a:pt x="1505" y="1877"/>
                </a:lnTo>
                <a:lnTo>
                  <a:pt x="1506" y="1878"/>
                </a:lnTo>
                <a:lnTo>
                  <a:pt x="1514" y="1875"/>
                </a:lnTo>
                <a:lnTo>
                  <a:pt x="1515" y="1872"/>
                </a:lnTo>
                <a:lnTo>
                  <a:pt x="1514" y="1870"/>
                </a:lnTo>
                <a:lnTo>
                  <a:pt x="1515" y="1869"/>
                </a:lnTo>
                <a:lnTo>
                  <a:pt x="1517" y="1867"/>
                </a:lnTo>
                <a:lnTo>
                  <a:pt x="1522" y="1873"/>
                </a:lnTo>
                <a:lnTo>
                  <a:pt x="1527" y="1878"/>
                </a:lnTo>
                <a:lnTo>
                  <a:pt x="1533" y="1882"/>
                </a:lnTo>
                <a:lnTo>
                  <a:pt x="1540" y="1887"/>
                </a:lnTo>
                <a:lnTo>
                  <a:pt x="1539" y="1895"/>
                </a:lnTo>
                <a:lnTo>
                  <a:pt x="1539" y="1898"/>
                </a:lnTo>
                <a:lnTo>
                  <a:pt x="1540" y="1901"/>
                </a:lnTo>
                <a:lnTo>
                  <a:pt x="1540" y="1906"/>
                </a:lnTo>
                <a:lnTo>
                  <a:pt x="1541" y="1907"/>
                </a:lnTo>
                <a:lnTo>
                  <a:pt x="1542" y="1907"/>
                </a:lnTo>
                <a:lnTo>
                  <a:pt x="1542" y="1905"/>
                </a:lnTo>
                <a:lnTo>
                  <a:pt x="1543" y="1904"/>
                </a:lnTo>
                <a:lnTo>
                  <a:pt x="1542" y="1898"/>
                </a:lnTo>
                <a:lnTo>
                  <a:pt x="1548" y="1898"/>
                </a:lnTo>
                <a:lnTo>
                  <a:pt x="1551" y="1909"/>
                </a:lnTo>
                <a:lnTo>
                  <a:pt x="1557" y="1909"/>
                </a:lnTo>
                <a:lnTo>
                  <a:pt x="1563" y="1909"/>
                </a:lnTo>
                <a:lnTo>
                  <a:pt x="1569" y="1909"/>
                </a:lnTo>
                <a:lnTo>
                  <a:pt x="1572" y="1910"/>
                </a:lnTo>
                <a:lnTo>
                  <a:pt x="1576" y="1912"/>
                </a:lnTo>
                <a:lnTo>
                  <a:pt x="1576" y="1916"/>
                </a:lnTo>
                <a:lnTo>
                  <a:pt x="1576" y="1920"/>
                </a:lnTo>
                <a:lnTo>
                  <a:pt x="1579" y="1921"/>
                </a:lnTo>
                <a:lnTo>
                  <a:pt x="1582" y="1920"/>
                </a:lnTo>
                <a:lnTo>
                  <a:pt x="1585" y="1920"/>
                </a:lnTo>
                <a:lnTo>
                  <a:pt x="1586" y="1920"/>
                </a:lnTo>
                <a:lnTo>
                  <a:pt x="1587" y="1920"/>
                </a:lnTo>
                <a:lnTo>
                  <a:pt x="1587" y="1926"/>
                </a:lnTo>
                <a:lnTo>
                  <a:pt x="1597" y="1928"/>
                </a:lnTo>
                <a:lnTo>
                  <a:pt x="1602" y="1929"/>
                </a:lnTo>
                <a:lnTo>
                  <a:pt x="1607" y="1929"/>
                </a:lnTo>
                <a:lnTo>
                  <a:pt x="1608" y="1929"/>
                </a:lnTo>
                <a:lnTo>
                  <a:pt x="1608" y="1928"/>
                </a:lnTo>
                <a:lnTo>
                  <a:pt x="1606" y="1927"/>
                </a:lnTo>
                <a:lnTo>
                  <a:pt x="1602" y="1926"/>
                </a:lnTo>
                <a:lnTo>
                  <a:pt x="1601" y="1927"/>
                </a:lnTo>
                <a:lnTo>
                  <a:pt x="1600" y="1928"/>
                </a:lnTo>
                <a:lnTo>
                  <a:pt x="1599" y="1927"/>
                </a:lnTo>
                <a:lnTo>
                  <a:pt x="1599" y="1926"/>
                </a:lnTo>
                <a:lnTo>
                  <a:pt x="1600" y="1925"/>
                </a:lnTo>
                <a:lnTo>
                  <a:pt x="1602" y="1924"/>
                </a:lnTo>
                <a:lnTo>
                  <a:pt x="1604" y="1923"/>
                </a:lnTo>
                <a:lnTo>
                  <a:pt x="1602" y="1918"/>
                </a:lnTo>
                <a:lnTo>
                  <a:pt x="1602" y="1915"/>
                </a:lnTo>
                <a:lnTo>
                  <a:pt x="1596" y="1915"/>
                </a:lnTo>
                <a:lnTo>
                  <a:pt x="1596" y="1909"/>
                </a:lnTo>
                <a:lnTo>
                  <a:pt x="1604" y="1905"/>
                </a:lnTo>
                <a:lnTo>
                  <a:pt x="1610" y="1901"/>
                </a:lnTo>
                <a:lnTo>
                  <a:pt x="1608" y="1901"/>
                </a:lnTo>
                <a:lnTo>
                  <a:pt x="1609" y="1899"/>
                </a:lnTo>
                <a:lnTo>
                  <a:pt x="1613" y="1895"/>
                </a:lnTo>
                <a:lnTo>
                  <a:pt x="1614" y="1895"/>
                </a:lnTo>
                <a:lnTo>
                  <a:pt x="1616" y="1894"/>
                </a:lnTo>
                <a:lnTo>
                  <a:pt x="1618" y="1892"/>
                </a:lnTo>
                <a:lnTo>
                  <a:pt x="1621" y="1897"/>
                </a:lnTo>
                <a:lnTo>
                  <a:pt x="1624" y="1902"/>
                </a:lnTo>
                <a:lnTo>
                  <a:pt x="1630" y="1912"/>
                </a:lnTo>
                <a:lnTo>
                  <a:pt x="1636" y="1910"/>
                </a:lnTo>
                <a:lnTo>
                  <a:pt x="1641" y="1909"/>
                </a:lnTo>
                <a:lnTo>
                  <a:pt x="1639" y="1913"/>
                </a:lnTo>
                <a:lnTo>
                  <a:pt x="1638" y="1915"/>
                </a:lnTo>
                <a:lnTo>
                  <a:pt x="1635" y="1932"/>
                </a:lnTo>
                <a:lnTo>
                  <a:pt x="1637" y="1933"/>
                </a:lnTo>
                <a:lnTo>
                  <a:pt x="1639" y="1936"/>
                </a:lnTo>
                <a:lnTo>
                  <a:pt x="1641" y="1939"/>
                </a:lnTo>
                <a:lnTo>
                  <a:pt x="1644" y="1940"/>
                </a:lnTo>
                <a:lnTo>
                  <a:pt x="1646" y="1940"/>
                </a:lnTo>
                <a:lnTo>
                  <a:pt x="1648" y="1940"/>
                </a:lnTo>
                <a:lnTo>
                  <a:pt x="1650" y="1940"/>
                </a:lnTo>
                <a:lnTo>
                  <a:pt x="1651" y="1940"/>
                </a:lnTo>
                <a:lnTo>
                  <a:pt x="1652" y="1940"/>
                </a:lnTo>
                <a:lnTo>
                  <a:pt x="1652" y="1955"/>
                </a:lnTo>
                <a:lnTo>
                  <a:pt x="1653" y="1959"/>
                </a:lnTo>
                <a:lnTo>
                  <a:pt x="1653" y="1962"/>
                </a:lnTo>
                <a:lnTo>
                  <a:pt x="1654" y="1964"/>
                </a:lnTo>
                <a:lnTo>
                  <a:pt x="1655" y="1965"/>
                </a:lnTo>
                <a:lnTo>
                  <a:pt x="1652" y="1976"/>
                </a:lnTo>
                <a:lnTo>
                  <a:pt x="1650" y="1988"/>
                </a:lnTo>
                <a:lnTo>
                  <a:pt x="1647" y="2000"/>
                </a:lnTo>
                <a:lnTo>
                  <a:pt x="1644" y="2013"/>
                </a:lnTo>
                <a:lnTo>
                  <a:pt x="1650" y="2016"/>
                </a:lnTo>
                <a:lnTo>
                  <a:pt x="1653" y="2017"/>
                </a:lnTo>
                <a:lnTo>
                  <a:pt x="1655" y="2019"/>
                </a:lnTo>
                <a:lnTo>
                  <a:pt x="1649" y="2026"/>
                </a:lnTo>
                <a:lnTo>
                  <a:pt x="1646" y="2029"/>
                </a:lnTo>
                <a:lnTo>
                  <a:pt x="1643" y="2032"/>
                </a:lnTo>
                <a:lnTo>
                  <a:pt x="1635" y="2037"/>
                </a:lnTo>
                <a:lnTo>
                  <a:pt x="1627" y="2041"/>
                </a:lnTo>
                <a:lnTo>
                  <a:pt x="1629" y="2043"/>
                </a:lnTo>
                <a:lnTo>
                  <a:pt x="1629" y="2045"/>
                </a:lnTo>
                <a:lnTo>
                  <a:pt x="1627" y="2047"/>
                </a:lnTo>
                <a:lnTo>
                  <a:pt x="1626" y="2049"/>
                </a:lnTo>
                <a:lnTo>
                  <a:pt x="1625" y="2051"/>
                </a:lnTo>
                <a:lnTo>
                  <a:pt x="1624" y="2052"/>
                </a:lnTo>
                <a:lnTo>
                  <a:pt x="1624" y="2053"/>
                </a:lnTo>
                <a:lnTo>
                  <a:pt x="1625" y="2054"/>
                </a:lnTo>
                <a:lnTo>
                  <a:pt x="1626" y="2056"/>
                </a:lnTo>
                <a:lnTo>
                  <a:pt x="1627" y="2057"/>
                </a:lnTo>
                <a:lnTo>
                  <a:pt x="1630" y="2058"/>
                </a:lnTo>
                <a:lnTo>
                  <a:pt x="1627" y="2059"/>
                </a:lnTo>
                <a:lnTo>
                  <a:pt x="1624" y="2059"/>
                </a:lnTo>
                <a:lnTo>
                  <a:pt x="1618" y="2058"/>
                </a:lnTo>
                <a:lnTo>
                  <a:pt x="1619" y="2060"/>
                </a:lnTo>
                <a:lnTo>
                  <a:pt x="1619" y="2062"/>
                </a:lnTo>
                <a:lnTo>
                  <a:pt x="1621" y="2067"/>
                </a:lnTo>
                <a:lnTo>
                  <a:pt x="1611" y="2074"/>
                </a:lnTo>
                <a:lnTo>
                  <a:pt x="1602" y="2081"/>
                </a:lnTo>
                <a:lnTo>
                  <a:pt x="1603" y="2083"/>
                </a:lnTo>
                <a:lnTo>
                  <a:pt x="1605" y="2085"/>
                </a:lnTo>
                <a:lnTo>
                  <a:pt x="1605" y="2087"/>
                </a:lnTo>
                <a:lnTo>
                  <a:pt x="1606" y="2089"/>
                </a:lnTo>
                <a:lnTo>
                  <a:pt x="1605" y="2093"/>
                </a:lnTo>
                <a:lnTo>
                  <a:pt x="1603" y="2097"/>
                </a:lnTo>
                <a:lnTo>
                  <a:pt x="1599" y="2103"/>
                </a:lnTo>
                <a:lnTo>
                  <a:pt x="1597" y="2105"/>
                </a:lnTo>
                <a:lnTo>
                  <a:pt x="1596" y="2106"/>
                </a:lnTo>
                <a:lnTo>
                  <a:pt x="1595" y="2109"/>
                </a:lnTo>
                <a:lnTo>
                  <a:pt x="1596" y="2111"/>
                </a:lnTo>
                <a:lnTo>
                  <a:pt x="1596" y="2112"/>
                </a:lnTo>
                <a:lnTo>
                  <a:pt x="1596" y="2113"/>
                </a:lnTo>
                <a:lnTo>
                  <a:pt x="1597" y="2115"/>
                </a:lnTo>
                <a:lnTo>
                  <a:pt x="1599" y="2119"/>
                </a:lnTo>
                <a:lnTo>
                  <a:pt x="1599" y="2121"/>
                </a:lnTo>
                <a:lnTo>
                  <a:pt x="1599" y="2123"/>
                </a:lnTo>
                <a:lnTo>
                  <a:pt x="1597" y="2125"/>
                </a:lnTo>
                <a:lnTo>
                  <a:pt x="1594" y="2127"/>
                </a:lnTo>
                <a:lnTo>
                  <a:pt x="1587" y="2131"/>
                </a:lnTo>
                <a:lnTo>
                  <a:pt x="1589" y="2134"/>
                </a:lnTo>
                <a:lnTo>
                  <a:pt x="1590" y="2135"/>
                </a:lnTo>
                <a:lnTo>
                  <a:pt x="1591" y="2135"/>
                </a:lnTo>
                <a:lnTo>
                  <a:pt x="1592" y="2135"/>
                </a:lnTo>
                <a:lnTo>
                  <a:pt x="1593" y="2134"/>
                </a:lnTo>
                <a:lnTo>
                  <a:pt x="1590" y="2143"/>
                </a:lnTo>
                <a:lnTo>
                  <a:pt x="1590" y="2144"/>
                </a:lnTo>
                <a:lnTo>
                  <a:pt x="1589" y="2148"/>
                </a:lnTo>
                <a:lnTo>
                  <a:pt x="1589" y="2151"/>
                </a:lnTo>
                <a:lnTo>
                  <a:pt x="1589" y="2152"/>
                </a:lnTo>
                <a:lnTo>
                  <a:pt x="1590" y="2153"/>
                </a:lnTo>
                <a:lnTo>
                  <a:pt x="1591" y="2154"/>
                </a:lnTo>
                <a:lnTo>
                  <a:pt x="1593" y="2154"/>
                </a:lnTo>
                <a:lnTo>
                  <a:pt x="1592" y="2156"/>
                </a:lnTo>
                <a:lnTo>
                  <a:pt x="1590" y="2160"/>
                </a:lnTo>
                <a:lnTo>
                  <a:pt x="1589" y="2163"/>
                </a:lnTo>
                <a:lnTo>
                  <a:pt x="1587" y="2165"/>
                </a:lnTo>
                <a:lnTo>
                  <a:pt x="1589" y="2166"/>
                </a:lnTo>
                <a:lnTo>
                  <a:pt x="1591" y="2166"/>
                </a:lnTo>
                <a:lnTo>
                  <a:pt x="1595" y="2168"/>
                </a:lnTo>
                <a:lnTo>
                  <a:pt x="1599" y="2169"/>
                </a:lnTo>
                <a:lnTo>
                  <a:pt x="1601" y="2170"/>
                </a:lnTo>
                <a:lnTo>
                  <a:pt x="1602" y="2171"/>
                </a:lnTo>
                <a:lnTo>
                  <a:pt x="1602" y="2172"/>
                </a:lnTo>
                <a:lnTo>
                  <a:pt x="1601" y="2174"/>
                </a:lnTo>
                <a:lnTo>
                  <a:pt x="1600" y="2176"/>
                </a:lnTo>
                <a:lnTo>
                  <a:pt x="1601" y="2178"/>
                </a:lnTo>
                <a:lnTo>
                  <a:pt x="1602" y="2179"/>
                </a:lnTo>
                <a:lnTo>
                  <a:pt x="1591" y="2189"/>
                </a:lnTo>
                <a:lnTo>
                  <a:pt x="1587" y="2193"/>
                </a:lnTo>
                <a:lnTo>
                  <a:pt x="1583" y="2197"/>
                </a:lnTo>
                <a:lnTo>
                  <a:pt x="1580" y="2201"/>
                </a:lnTo>
                <a:lnTo>
                  <a:pt x="1580" y="2203"/>
                </a:lnTo>
                <a:lnTo>
                  <a:pt x="1579" y="2205"/>
                </a:lnTo>
                <a:lnTo>
                  <a:pt x="1579" y="2207"/>
                </a:lnTo>
                <a:lnTo>
                  <a:pt x="1580" y="2209"/>
                </a:lnTo>
                <a:lnTo>
                  <a:pt x="1582" y="2213"/>
                </a:lnTo>
                <a:lnTo>
                  <a:pt x="1585" y="2219"/>
                </a:lnTo>
                <a:lnTo>
                  <a:pt x="1583" y="2219"/>
                </a:lnTo>
                <a:lnTo>
                  <a:pt x="1581" y="2220"/>
                </a:lnTo>
                <a:lnTo>
                  <a:pt x="1581" y="2221"/>
                </a:lnTo>
                <a:lnTo>
                  <a:pt x="1581" y="2222"/>
                </a:lnTo>
                <a:lnTo>
                  <a:pt x="1581" y="2223"/>
                </a:lnTo>
                <a:lnTo>
                  <a:pt x="1582" y="2224"/>
                </a:lnTo>
                <a:lnTo>
                  <a:pt x="1587" y="2227"/>
                </a:lnTo>
                <a:lnTo>
                  <a:pt x="1588" y="2229"/>
                </a:lnTo>
                <a:lnTo>
                  <a:pt x="1587" y="2231"/>
                </a:lnTo>
                <a:lnTo>
                  <a:pt x="1586" y="2235"/>
                </a:lnTo>
                <a:lnTo>
                  <a:pt x="1584" y="2238"/>
                </a:lnTo>
                <a:lnTo>
                  <a:pt x="1584" y="2239"/>
                </a:lnTo>
                <a:lnTo>
                  <a:pt x="1585" y="2241"/>
                </a:lnTo>
                <a:lnTo>
                  <a:pt x="1586" y="2243"/>
                </a:lnTo>
                <a:lnTo>
                  <a:pt x="1588" y="2244"/>
                </a:lnTo>
                <a:lnTo>
                  <a:pt x="1594" y="2248"/>
                </a:lnTo>
                <a:lnTo>
                  <a:pt x="1600" y="2252"/>
                </a:lnTo>
                <a:lnTo>
                  <a:pt x="1604" y="2255"/>
                </a:lnTo>
                <a:lnTo>
                  <a:pt x="1606" y="2258"/>
                </a:lnTo>
                <a:lnTo>
                  <a:pt x="1607" y="2262"/>
                </a:lnTo>
                <a:lnTo>
                  <a:pt x="1608" y="2266"/>
                </a:lnTo>
                <a:lnTo>
                  <a:pt x="1610" y="2269"/>
                </a:lnTo>
                <a:lnTo>
                  <a:pt x="1611" y="2270"/>
                </a:lnTo>
                <a:lnTo>
                  <a:pt x="1612" y="2271"/>
                </a:lnTo>
                <a:lnTo>
                  <a:pt x="1615" y="2272"/>
                </a:lnTo>
                <a:lnTo>
                  <a:pt x="1619" y="2273"/>
                </a:lnTo>
                <a:lnTo>
                  <a:pt x="1621" y="2275"/>
                </a:lnTo>
                <a:lnTo>
                  <a:pt x="1623" y="2278"/>
                </a:lnTo>
                <a:lnTo>
                  <a:pt x="1624" y="2282"/>
                </a:lnTo>
                <a:lnTo>
                  <a:pt x="1625" y="2286"/>
                </a:lnTo>
                <a:lnTo>
                  <a:pt x="1627" y="2289"/>
                </a:lnTo>
                <a:lnTo>
                  <a:pt x="1629" y="2291"/>
                </a:lnTo>
                <a:lnTo>
                  <a:pt x="1632" y="2293"/>
                </a:lnTo>
                <a:lnTo>
                  <a:pt x="1636" y="2295"/>
                </a:lnTo>
                <a:lnTo>
                  <a:pt x="1638" y="2297"/>
                </a:lnTo>
                <a:lnTo>
                  <a:pt x="1641" y="2303"/>
                </a:lnTo>
                <a:lnTo>
                  <a:pt x="1644" y="2308"/>
                </a:lnTo>
                <a:lnTo>
                  <a:pt x="1645" y="2314"/>
                </a:lnTo>
                <a:lnTo>
                  <a:pt x="1647" y="2319"/>
                </a:lnTo>
                <a:lnTo>
                  <a:pt x="1649" y="2332"/>
                </a:lnTo>
                <a:lnTo>
                  <a:pt x="1652" y="2345"/>
                </a:lnTo>
                <a:lnTo>
                  <a:pt x="1655" y="2352"/>
                </a:lnTo>
                <a:lnTo>
                  <a:pt x="1659" y="2361"/>
                </a:lnTo>
                <a:lnTo>
                  <a:pt x="1669" y="2382"/>
                </a:lnTo>
                <a:lnTo>
                  <a:pt x="1674" y="2393"/>
                </a:lnTo>
                <a:lnTo>
                  <a:pt x="1678" y="2403"/>
                </a:lnTo>
                <a:lnTo>
                  <a:pt x="1679" y="2408"/>
                </a:lnTo>
                <a:lnTo>
                  <a:pt x="1680" y="2412"/>
                </a:lnTo>
                <a:lnTo>
                  <a:pt x="1681" y="2415"/>
                </a:lnTo>
                <a:lnTo>
                  <a:pt x="1680" y="2418"/>
                </a:lnTo>
                <a:lnTo>
                  <a:pt x="1677" y="2424"/>
                </a:lnTo>
                <a:lnTo>
                  <a:pt x="1680" y="2427"/>
                </a:lnTo>
                <a:lnTo>
                  <a:pt x="1683" y="2430"/>
                </a:lnTo>
                <a:lnTo>
                  <a:pt x="1687" y="2433"/>
                </a:lnTo>
                <a:lnTo>
                  <a:pt x="1689" y="2435"/>
                </a:lnTo>
                <a:lnTo>
                  <a:pt x="1690" y="2438"/>
                </a:lnTo>
                <a:lnTo>
                  <a:pt x="1691" y="2440"/>
                </a:lnTo>
                <a:lnTo>
                  <a:pt x="1691" y="2444"/>
                </a:lnTo>
                <a:lnTo>
                  <a:pt x="1692" y="2448"/>
                </a:lnTo>
                <a:lnTo>
                  <a:pt x="1694" y="2452"/>
                </a:lnTo>
                <a:lnTo>
                  <a:pt x="1698" y="2455"/>
                </a:lnTo>
                <a:lnTo>
                  <a:pt x="1704" y="2458"/>
                </a:lnTo>
                <a:lnTo>
                  <a:pt x="1710" y="2461"/>
                </a:lnTo>
                <a:lnTo>
                  <a:pt x="1714" y="2463"/>
                </a:lnTo>
                <a:lnTo>
                  <a:pt x="1715" y="2465"/>
                </a:lnTo>
                <a:lnTo>
                  <a:pt x="1717" y="2468"/>
                </a:lnTo>
                <a:lnTo>
                  <a:pt x="1718" y="2470"/>
                </a:lnTo>
                <a:lnTo>
                  <a:pt x="1720" y="2472"/>
                </a:lnTo>
                <a:lnTo>
                  <a:pt x="1734" y="2480"/>
                </a:lnTo>
                <a:lnTo>
                  <a:pt x="1748" y="2488"/>
                </a:lnTo>
                <a:lnTo>
                  <a:pt x="1754" y="2492"/>
                </a:lnTo>
                <a:lnTo>
                  <a:pt x="1761" y="2497"/>
                </a:lnTo>
                <a:lnTo>
                  <a:pt x="1764" y="2499"/>
                </a:lnTo>
                <a:lnTo>
                  <a:pt x="1766" y="2502"/>
                </a:lnTo>
                <a:lnTo>
                  <a:pt x="1772" y="2508"/>
                </a:lnTo>
                <a:lnTo>
                  <a:pt x="1775" y="2512"/>
                </a:lnTo>
                <a:lnTo>
                  <a:pt x="1777" y="2517"/>
                </a:lnTo>
                <a:lnTo>
                  <a:pt x="1780" y="2522"/>
                </a:lnTo>
                <a:lnTo>
                  <a:pt x="1782" y="2528"/>
                </a:lnTo>
                <a:lnTo>
                  <a:pt x="1784" y="2539"/>
                </a:lnTo>
                <a:lnTo>
                  <a:pt x="1785" y="2551"/>
                </a:lnTo>
                <a:lnTo>
                  <a:pt x="1785" y="2563"/>
                </a:lnTo>
                <a:lnTo>
                  <a:pt x="1784" y="2575"/>
                </a:lnTo>
                <a:lnTo>
                  <a:pt x="1783" y="2602"/>
                </a:lnTo>
                <a:lnTo>
                  <a:pt x="1782" y="2616"/>
                </a:lnTo>
                <a:lnTo>
                  <a:pt x="1782" y="2630"/>
                </a:lnTo>
                <a:lnTo>
                  <a:pt x="1776" y="2630"/>
                </a:lnTo>
                <a:lnTo>
                  <a:pt x="1776" y="2633"/>
                </a:lnTo>
                <a:lnTo>
                  <a:pt x="1776" y="2635"/>
                </a:lnTo>
                <a:lnTo>
                  <a:pt x="1778" y="2638"/>
                </a:lnTo>
                <a:lnTo>
                  <a:pt x="1780" y="2640"/>
                </a:lnTo>
                <a:lnTo>
                  <a:pt x="1782" y="2642"/>
                </a:lnTo>
                <a:lnTo>
                  <a:pt x="1779" y="2649"/>
                </a:lnTo>
                <a:lnTo>
                  <a:pt x="1776" y="2656"/>
                </a:lnTo>
                <a:lnTo>
                  <a:pt x="1775" y="2660"/>
                </a:lnTo>
                <a:lnTo>
                  <a:pt x="1776" y="2665"/>
                </a:lnTo>
                <a:lnTo>
                  <a:pt x="1777" y="2674"/>
                </a:lnTo>
                <a:lnTo>
                  <a:pt x="1778" y="2682"/>
                </a:lnTo>
                <a:lnTo>
                  <a:pt x="1779" y="2686"/>
                </a:lnTo>
                <a:lnTo>
                  <a:pt x="1779" y="2689"/>
                </a:lnTo>
                <a:lnTo>
                  <a:pt x="1773" y="2698"/>
                </a:lnTo>
                <a:lnTo>
                  <a:pt x="1772" y="2705"/>
                </a:lnTo>
                <a:lnTo>
                  <a:pt x="1772" y="2714"/>
                </a:lnTo>
                <a:lnTo>
                  <a:pt x="1771" y="2725"/>
                </a:lnTo>
                <a:lnTo>
                  <a:pt x="1770" y="2737"/>
                </a:lnTo>
                <a:lnTo>
                  <a:pt x="1768" y="2748"/>
                </a:lnTo>
                <a:lnTo>
                  <a:pt x="1767" y="2753"/>
                </a:lnTo>
                <a:lnTo>
                  <a:pt x="1766" y="2758"/>
                </a:lnTo>
                <a:lnTo>
                  <a:pt x="1765" y="2762"/>
                </a:lnTo>
                <a:lnTo>
                  <a:pt x="1763" y="2766"/>
                </a:lnTo>
                <a:lnTo>
                  <a:pt x="1761" y="2769"/>
                </a:lnTo>
                <a:lnTo>
                  <a:pt x="1759" y="2771"/>
                </a:lnTo>
                <a:lnTo>
                  <a:pt x="1765" y="2788"/>
                </a:lnTo>
                <a:lnTo>
                  <a:pt x="1766" y="2789"/>
                </a:lnTo>
                <a:lnTo>
                  <a:pt x="1767" y="2791"/>
                </a:lnTo>
                <a:lnTo>
                  <a:pt x="1767" y="2794"/>
                </a:lnTo>
                <a:lnTo>
                  <a:pt x="1767" y="2797"/>
                </a:lnTo>
                <a:lnTo>
                  <a:pt x="1766" y="2800"/>
                </a:lnTo>
                <a:lnTo>
                  <a:pt x="1763" y="2807"/>
                </a:lnTo>
                <a:lnTo>
                  <a:pt x="1761" y="2811"/>
                </a:lnTo>
                <a:lnTo>
                  <a:pt x="1760" y="2814"/>
                </a:lnTo>
                <a:lnTo>
                  <a:pt x="1759" y="2818"/>
                </a:lnTo>
                <a:lnTo>
                  <a:pt x="1759" y="2822"/>
                </a:lnTo>
                <a:lnTo>
                  <a:pt x="1760" y="2825"/>
                </a:lnTo>
                <a:lnTo>
                  <a:pt x="1761" y="2829"/>
                </a:lnTo>
                <a:lnTo>
                  <a:pt x="1764" y="2839"/>
                </a:lnTo>
                <a:lnTo>
                  <a:pt x="1765" y="2845"/>
                </a:lnTo>
                <a:lnTo>
                  <a:pt x="1766" y="2852"/>
                </a:lnTo>
                <a:lnTo>
                  <a:pt x="1766" y="2858"/>
                </a:lnTo>
                <a:lnTo>
                  <a:pt x="1765" y="2864"/>
                </a:lnTo>
                <a:lnTo>
                  <a:pt x="1764" y="2865"/>
                </a:lnTo>
                <a:lnTo>
                  <a:pt x="1763" y="2866"/>
                </a:lnTo>
                <a:lnTo>
                  <a:pt x="1759" y="2868"/>
                </a:lnTo>
                <a:lnTo>
                  <a:pt x="1756" y="2870"/>
                </a:lnTo>
                <a:lnTo>
                  <a:pt x="1754" y="2871"/>
                </a:lnTo>
                <a:lnTo>
                  <a:pt x="1753" y="2872"/>
                </a:lnTo>
                <a:lnTo>
                  <a:pt x="1753" y="2877"/>
                </a:lnTo>
                <a:lnTo>
                  <a:pt x="1753" y="2883"/>
                </a:lnTo>
                <a:lnTo>
                  <a:pt x="1753" y="2895"/>
                </a:lnTo>
                <a:lnTo>
                  <a:pt x="1750" y="2896"/>
                </a:lnTo>
                <a:lnTo>
                  <a:pt x="1748" y="2898"/>
                </a:lnTo>
                <a:lnTo>
                  <a:pt x="1741" y="2924"/>
                </a:lnTo>
                <a:lnTo>
                  <a:pt x="1739" y="2935"/>
                </a:lnTo>
                <a:lnTo>
                  <a:pt x="1739" y="2936"/>
                </a:lnTo>
                <a:lnTo>
                  <a:pt x="1739" y="2934"/>
                </a:lnTo>
                <a:lnTo>
                  <a:pt x="1741" y="2936"/>
                </a:lnTo>
                <a:lnTo>
                  <a:pt x="1741" y="2937"/>
                </a:lnTo>
                <a:lnTo>
                  <a:pt x="1741" y="2938"/>
                </a:lnTo>
                <a:lnTo>
                  <a:pt x="1740" y="2939"/>
                </a:lnTo>
                <a:lnTo>
                  <a:pt x="1739" y="2940"/>
                </a:lnTo>
                <a:lnTo>
                  <a:pt x="1736" y="2951"/>
                </a:lnTo>
                <a:lnTo>
                  <a:pt x="1732" y="2967"/>
                </a:lnTo>
                <a:lnTo>
                  <a:pt x="1729" y="2974"/>
                </a:lnTo>
                <a:lnTo>
                  <a:pt x="1726" y="2980"/>
                </a:lnTo>
                <a:lnTo>
                  <a:pt x="1725" y="2982"/>
                </a:lnTo>
                <a:lnTo>
                  <a:pt x="1723" y="2984"/>
                </a:lnTo>
                <a:lnTo>
                  <a:pt x="1721" y="2985"/>
                </a:lnTo>
                <a:lnTo>
                  <a:pt x="1720" y="2985"/>
                </a:lnTo>
                <a:lnTo>
                  <a:pt x="1723" y="2986"/>
                </a:lnTo>
                <a:lnTo>
                  <a:pt x="1728" y="2988"/>
                </a:lnTo>
                <a:lnTo>
                  <a:pt x="1729" y="2993"/>
                </a:lnTo>
                <a:lnTo>
                  <a:pt x="1729" y="2997"/>
                </a:lnTo>
                <a:lnTo>
                  <a:pt x="1730" y="3002"/>
                </a:lnTo>
                <a:lnTo>
                  <a:pt x="1731" y="3007"/>
                </a:lnTo>
                <a:lnTo>
                  <a:pt x="1733" y="3021"/>
                </a:lnTo>
                <a:lnTo>
                  <a:pt x="1734" y="3034"/>
                </a:lnTo>
                <a:lnTo>
                  <a:pt x="1734" y="3044"/>
                </a:lnTo>
                <a:lnTo>
                  <a:pt x="1728" y="3044"/>
                </a:lnTo>
                <a:lnTo>
                  <a:pt x="1724" y="3063"/>
                </a:lnTo>
                <a:lnTo>
                  <a:pt x="1722" y="3072"/>
                </a:lnTo>
                <a:lnTo>
                  <a:pt x="1722" y="3076"/>
                </a:lnTo>
                <a:lnTo>
                  <a:pt x="1722" y="3079"/>
                </a:lnTo>
                <a:lnTo>
                  <a:pt x="1722" y="3082"/>
                </a:lnTo>
                <a:lnTo>
                  <a:pt x="1723" y="3085"/>
                </a:lnTo>
                <a:lnTo>
                  <a:pt x="1724" y="3086"/>
                </a:lnTo>
                <a:lnTo>
                  <a:pt x="1725" y="3087"/>
                </a:lnTo>
                <a:lnTo>
                  <a:pt x="1727" y="3088"/>
                </a:lnTo>
                <a:lnTo>
                  <a:pt x="1729" y="3089"/>
                </a:lnTo>
                <a:lnTo>
                  <a:pt x="1733" y="3090"/>
                </a:lnTo>
                <a:lnTo>
                  <a:pt x="1737" y="3090"/>
                </a:lnTo>
                <a:lnTo>
                  <a:pt x="1742" y="3089"/>
                </a:lnTo>
                <a:lnTo>
                  <a:pt x="1740" y="3106"/>
                </a:lnTo>
                <a:lnTo>
                  <a:pt x="1740" y="3115"/>
                </a:lnTo>
                <a:lnTo>
                  <a:pt x="1739" y="3126"/>
                </a:lnTo>
                <a:lnTo>
                  <a:pt x="1734" y="3128"/>
                </a:lnTo>
                <a:lnTo>
                  <a:pt x="1734" y="3132"/>
                </a:lnTo>
                <a:lnTo>
                  <a:pt x="1734" y="3134"/>
                </a:lnTo>
                <a:lnTo>
                  <a:pt x="1735" y="3136"/>
                </a:lnTo>
                <a:lnTo>
                  <a:pt x="1737" y="3138"/>
                </a:lnTo>
                <a:lnTo>
                  <a:pt x="1738" y="3140"/>
                </a:lnTo>
                <a:lnTo>
                  <a:pt x="1739" y="3142"/>
                </a:lnTo>
                <a:lnTo>
                  <a:pt x="1739" y="3145"/>
                </a:lnTo>
                <a:lnTo>
                  <a:pt x="1739" y="3148"/>
                </a:lnTo>
                <a:lnTo>
                  <a:pt x="1737" y="3151"/>
                </a:lnTo>
                <a:lnTo>
                  <a:pt x="1734" y="3153"/>
                </a:lnTo>
                <a:lnTo>
                  <a:pt x="1732" y="3154"/>
                </a:lnTo>
                <a:lnTo>
                  <a:pt x="1732" y="3155"/>
                </a:lnTo>
                <a:lnTo>
                  <a:pt x="1731" y="3156"/>
                </a:lnTo>
                <a:lnTo>
                  <a:pt x="1731" y="3157"/>
                </a:lnTo>
                <a:lnTo>
                  <a:pt x="1732" y="3157"/>
                </a:lnTo>
                <a:lnTo>
                  <a:pt x="1734" y="3156"/>
                </a:lnTo>
                <a:lnTo>
                  <a:pt x="1734" y="3162"/>
                </a:lnTo>
                <a:lnTo>
                  <a:pt x="1732" y="3162"/>
                </a:lnTo>
                <a:lnTo>
                  <a:pt x="1730" y="3160"/>
                </a:lnTo>
                <a:lnTo>
                  <a:pt x="1729" y="3159"/>
                </a:lnTo>
                <a:lnTo>
                  <a:pt x="1728" y="3159"/>
                </a:lnTo>
                <a:lnTo>
                  <a:pt x="1726" y="3167"/>
                </a:lnTo>
                <a:lnTo>
                  <a:pt x="1726" y="3174"/>
                </a:lnTo>
                <a:lnTo>
                  <a:pt x="1726" y="3186"/>
                </a:lnTo>
                <a:lnTo>
                  <a:pt x="1726" y="3199"/>
                </a:lnTo>
                <a:lnTo>
                  <a:pt x="1726" y="3207"/>
                </a:lnTo>
                <a:lnTo>
                  <a:pt x="1725" y="3216"/>
                </a:lnTo>
                <a:lnTo>
                  <a:pt x="1720" y="3212"/>
                </a:lnTo>
                <a:lnTo>
                  <a:pt x="1717" y="3210"/>
                </a:lnTo>
                <a:lnTo>
                  <a:pt x="1716" y="3210"/>
                </a:lnTo>
                <a:lnTo>
                  <a:pt x="1714" y="3210"/>
                </a:lnTo>
                <a:lnTo>
                  <a:pt x="1716" y="3211"/>
                </a:lnTo>
                <a:lnTo>
                  <a:pt x="1716" y="3212"/>
                </a:lnTo>
                <a:lnTo>
                  <a:pt x="1715" y="3213"/>
                </a:lnTo>
                <a:lnTo>
                  <a:pt x="1714" y="3214"/>
                </a:lnTo>
                <a:lnTo>
                  <a:pt x="1710" y="3215"/>
                </a:lnTo>
                <a:lnTo>
                  <a:pt x="1708" y="3216"/>
                </a:lnTo>
                <a:lnTo>
                  <a:pt x="1708" y="3214"/>
                </a:lnTo>
                <a:lnTo>
                  <a:pt x="1709" y="3213"/>
                </a:lnTo>
                <a:lnTo>
                  <a:pt x="1711" y="3210"/>
                </a:lnTo>
                <a:lnTo>
                  <a:pt x="1705" y="3207"/>
                </a:lnTo>
                <a:lnTo>
                  <a:pt x="1703" y="3206"/>
                </a:lnTo>
                <a:lnTo>
                  <a:pt x="1700" y="3204"/>
                </a:lnTo>
                <a:lnTo>
                  <a:pt x="1699" y="3206"/>
                </a:lnTo>
                <a:lnTo>
                  <a:pt x="1699" y="3207"/>
                </a:lnTo>
                <a:lnTo>
                  <a:pt x="1698" y="3207"/>
                </a:lnTo>
                <a:lnTo>
                  <a:pt x="1697" y="3206"/>
                </a:lnTo>
                <a:lnTo>
                  <a:pt x="1696" y="3206"/>
                </a:lnTo>
                <a:lnTo>
                  <a:pt x="1694" y="3207"/>
                </a:lnTo>
                <a:lnTo>
                  <a:pt x="1694" y="3213"/>
                </a:lnTo>
                <a:lnTo>
                  <a:pt x="1693" y="3219"/>
                </a:lnTo>
                <a:lnTo>
                  <a:pt x="1689" y="3230"/>
                </a:lnTo>
                <a:lnTo>
                  <a:pt x="1697" y="3224"/>
                </a:lnTo>
                <a:lnTo>
                  <a:pt x="1697" y="3228"/>
                </a:lnTo>
                <a:lnTo>
                  <a:pt x="1697" y="3232"/>
                </a:lnTo>
                <a:lnTo>
                  <a:pt x="1702" y="3232"/>
                </a:lnTo>
                <a:lnTo>
                  <a:pt x="1706" y="3232"/>
                </a:lnTo>
                <a:lnTo>
                  <a:pt x="1705" y="3232"/>
                </a:lnTo>
                <a:lnTo>
                  <a:pt x="1706" y="3231"/>
                </a:lnTo>
                <a:lnTo>
                  <a:pt x="1709" y="3228"/>
                </a:lnTo>
                <a:lnTo>
                  <a:pt x="1711" y="3228"/>
                </a:lnTo>
                <a:lnTo>
                  <a:pt x="1714" y="3228"/>
                </a:lnTo>
                <a:lnTo>
                  <a:pt x="1715" y="3229"/>
                </a:lnTo>
                <a:lnTo>
                  <a:pt x="1717" y="3232"/>
                </a:lnTo>
                <a:lnTo>
                  <a:pt x="1717" y="3236"/>
                </a:lnTo>
                <a:lnTo>
                  <a:pt x="1716" y="3240"/>
                </a:lnTo>
                <a:lnTo>
                  <a:pt x="1714" y="3244"/>
                </a:lnTo>
                <a:lnTo>
                  <a:pt x="1716" y="3245"/>
                </a:lnTo>
                <a:lnTo>
                  <a:pt x="1719" y="3249"/>
                </a:lnTo>
                <a:lnTo>
                  <a:pt x="1719" y="3250"/>
                </a:lnTo>
                <a:lnTo>
                  <a:pt x="1719" y="3251"/>
                </a:lnTo>
                <a:lnTo>
                  <a:pt x="1718" y="3252"/>
                </a:lnTo>
                <a:lnTo>
                  <a:pt x="1716" y="3252"/>
                </a:lnTo>
                <a:lnTo>
                  <a:pt x="1711" y="3252"/>
                </a:lnTo>
                <a:lnTo>
                  <a:pt x="1712" y="3265"/>
                </a:lnTo>
                <a:lnTo>
                  <a:pt x="1712" y="3275"/>
                </a:lnTo>
                <a:lnTo>
                  <a:pt x="1712" y="3285"/>
                </a:lnTo>
                <a:lnTo>
                  <a:pt x="1711" y="3297"/>
                </a:lnTo>
                <a:lnTo>
                  <a:pt x="1714" y="3294"/>
                </a:lnTo>
                <a:lnTo>
                  <a:pt x="1715" y="3292"/>
                </a:lnTo>
                <a:lnTo>
                  <a:pt x="1717" y="3292"/>
                </a:lnTo>
                <a:lnTo>
                  <a:pt x="1718" y="3292"/>
                </a:lnTo>
                <a:lnTo>
                  <a:pt x="1718" y="3293"/>
                </a:lnTo>
                <a:lnTo>
                  <a:pt x="1716" y="3297"/>
                </a:lnTo>
                <a:lnTo>
                  <a:pt x="1713" y="3301"/>
                </a:lnTo>
                <a:lnTo>
                  <a:pt x="1711" y="3303"/>
                </a:lnTo>
                <a:lnTo>
                  <a:pt x="1710" y="3305"/>
                </a:lnTo>
                <a:lnTo>
                  <a:pt x="1710" y="3309"/>
                </a:lnTo>
                <a:lnTo>
                  <a:pt x="1710" y="3312"/>
                </a:lnTo>
                <a:lnTo>
                  <a:pt x="1709" y="3313"/>
                </a:lnTo>
                <a:lnTo>
                  <a:pt x="1708" y="3314"/>
                </a:lnTo>
                <a:lnTo>
                  <a:pt x="1706" y="3315"/>
                </a:lnTo>
                <a:lnTo>
                  <a:pt x="1706" y="3314"/>
                </a:lnTo>
                <a:lnTo>
                  <a:pt x="1706" y="3312"/>
                </a:lnTo>
                <a:lnTo>
                  <a:pt x="1706" y="3311"/>
                </a:lnTo>
                <a:lnTo>
                  <a:pt x="1707" y="3298"/>
                </a:lnTo>
                <a:lnTo>
                  <a:pt x="1707" y="3285"/>
                </a:lnTo>
                <a:lnTo>
                  <a:pt x="1705" y="3273"/>
                </a:lnTo>
                <a:lnTo>
                  <a:pt x="1703" y="3261"/>
                </a:lnTo>
                <a:lnTo>
                  <a:pt x="1700" y="3261"/>
                </a:lnTo>
                <a:lnTo>
                  <a:pt x="1697" y="3261"/>
                </a:lnTo>
                <a:lnTo>
                  <a:pt x="1692" y="3261"/>
                </a:lnTo>
                <a:lnTo>
                  <a:pt x="1691" y="3262"/>
                </a:lnTo>
                <a:lnTo>
                  <a:pt x="1692" y="3262"/>
                </a:lnTo>
                <a:lnTo>
                  <a:pt x="1693" y="3264"/>
                </a:lnTo>
                <a:lnTo>
                  <a:pt x="1695" y="3265"/>
                </a:lnTo>
                <a:lnTo>
                  <a:pt x="1695" y="3266"/>
                </a:lnTo>
                <a:lnTo>
                  <a:pt x="1694" y="3266"/>
                </a:lnTo>
                <a:lnTo>
                  <a:pt x="1689" y="3270"/>
                </a:lnTo>
                <a:lnTo>
                  <a:pt x="1687" y="3271"/>
                </a:lnTo>
                <a:lnTo>
                  <a:pt x="1686" y="3273"/>
                </a:lnTo>
                <a:lnTo>
                  <a:pt x="1685" y="3276"/>
                </a:lnTo>
                <a:lnTo>
                  <a:pt x="1686" y="3279"/>
                </a:lnTo>
                <a:lnTo>
                  <a:pt x="1689" y="3285"/>
                </a:lnTo>
                <a:lnTo>
                  <a:pt x="1690" y="3287"/>
                </a:lnTo>
                <a:lnTo>
                  <a:pt x="1691" y="3288"/>
                </a:lnTo>
                <a:lnTo>
                  <a:pt x="1692" y="3292"/>
                </a:lnTo>
                <a:lnTo>
                  <a:pt x="1692" y="3296"/>
                </a:lnTo>
                <a:lnTo>
                  <a:pt x="1691" y="3298"/>
                </a:lnTo>
                <a:lnTo>
                  <a:pt x="1689" y="3298"/>
                </a:lnTo>
                <a:lnTo>
                  <a:pt x="1686" y="3300"/>
                </a:lnTo>
                <a:lnTo>
                  <a:pt x="1687" y="3303"/>
                </a:lnTo>
                <a:lnTo>
                  <a:pt x="1688" y="3305"/>
                </a:lnTo>
                <a:lnTo>
                  <a:pt x="1689" y="3308"/>
                </a:lnTo>
                <a:lnTo>
                  <a:pt x="1689" y="3311"/>
                </a:lnTo>
                <a:lnTo>
                  <a:pt x="1693" y="3312"/>
                </a:lnTo>
                <a:lnTo>
                  <a:pt x="1697" y="3313"/>
                </a:lnTo>
                <a:lnTo>
                  <a:pt x="1701" y="3313"/>
                </a:lnTo>
                <a:lnTo>
                  <a:pt x="1706" y="3314"/>
                </a:lnTo>
                <a:lnTo>
                  <a:pt x="1705" y="3318"/>
                </a:lnTo>
                <a:lnTo>
                  <a:pt x="1706" y="3322"/>
                </a:lnTo>
                <a:lnTo>
                  <a:pt x="1707" y="3323"/>
                </a:lnTo>
                <a:lnTo>
                  <a:pt x="1708" y="3323"/>
                </a:lnTo>
                <a:lnTo>
                  <a:pt x="1710" y="3322"/>
                </a:lnTo>
                <a:lnTo>
                  <a:pt x="1712" y="3322"/>
                </a:lnTo>
                <a:lnTo>
                  <a:pt x="1713" y="3322"/>
                </a:lnTo>
                <a:lnTo>
                  <a:pt x="1714" y="3322"/>
                </a:lnTo>
                <a:lnTo>
                  <a:pt x="1714" y="3324"/>
                </a:lnTo>
                <a:lnTo>
                  <a:pt x="1714" y="3326"/>
                </a:lnTo>
                <a:lnTo>
                  <a:pt x="1714" y="3329"/>
                </a:lnTo>
                <a:lnTo>
                  <a:pt x="1714" y="3331"/>
                </a:lnTo>
                <a:lnTo>
                  <a:pt x="1710" y="3328"/>
                </a:lnTo>
                <a:lnTo>
                  <a:pt x="1708" y="3326"/>
                </a:lnTo>
                <a:lnTo>
                  <a:pt x="1706" y="3325"/>
                </a:lnTo>
                <a:lnTo>
                  <a:pt x="1706" y="3326"/>
                </a:lnTo>
                <a:lnTo>
                  <a:pt x="1707" y="3326"/>
                </a:lnTo>
                <a:lnTo>
                  <a:pt x="1707" y="3328"/>
                </a:lnTo>
                <a:lnTo>
                  <a:pt x="1707" y="3333"/>
                </a:lnTo>
                <a:lnTo>
                  <a:pt x="1707" y="3336"/>
                </a:lnTo>
                <a:lnTo>
                  <a:pt x="1706" y="3336"/>
                </a:lnTo>
                <a:lnTo>
                  <a:pt x="1706" y="3334"/>
                </a:lnTo>
                <a:lnTo>
                  <a:pt x="1702" y="3332"/>
                </a:lnTo>
                <a:lnTo>
                  <a:pt x="1697" y="3331"/>
                </a:lnTo>
                <a:lnTo>
                  <a:pt x="1697" y="3339"/>
                </a:lnTo>
                <a:lnTo>
                  <a:pt x="1694" y="3339"/>
                </a:lnTo>
                <a:lnTo>
                  <a:pt x="1695" y="3348"/>
                </a:lnTo>
                <a:lnTo>
                  <a:pt x="1694" y="3356"/>
                </a:lnTo>
                <a:lnTo>
                  <a:pt x="1698" y="3356"/>
                </a:lnTo>
                <a:lnTo>
                  <a:pt x="1703" y="3356"/>
                </a:lnTo>
                <a:lnTo>
                  <a:pt x="1705" y="3351"/>
                </a:lnTo>
                <a:lnTo>
                  <a:pt x="1707" y="3347"/>
                </a:lnTo>
                <a:lnTo>
                  <a:pt x="1708" y="3345"/>
                </a:lnTo>
                <a:lnTo>
                  <a:pt x="1710" y="3349"/>
                </a:lnTo>
                <a:lnTo>
                  <a:pt x="1711" y="3351"/>
                </a:lnTo>
                <a:lnTo>
                  <a:pt x="1711" y="3344"/>
                </a:lnTo>
                <a:lnTo>
                  <a:pt x="1710" y="3341"/>
                </a:lnTo>
                <a:lnTo>
                  <a:pt x="1710" y="3340"/>
                </a:lnTo>
                <a:lnTo>
                  <a:pt x="1710" y="3339"/>
                </a:lnTo>
                <a:lnTo>
                  <a:pt x="1714" y="3337"/>
                </a:lnTo>
                <a:lnTo>
                  <a:pt x="1714" y="3331"/>
                </a:lnTo>
                <a:lnTo>
                  <a:pt x="1716" y="3332"/>
                </a:lnTo>
                <a:lnTo>
                  <a:pt x="1717" y="3333"/>
                </a:lnTo>
                <a:lnTo>
                  <a:pt x="1719" y="3334"/>
                </a:lnTo>
                <a:lnTo>
                  <a:pt x="1721" y="3334"/>
                </a:lnTo>
                <a:lnTo>
                  <a:pt x="1722" y="3334"/>
                </a:lnTo>
                <a:lnTo>
                  <a:pt x="1719" y="3337"/>
                </a:lnTo>
                <a:lnTo>
                  <a:pt x="1716" y="3341"/>
                </a:lnTo>
                <a:lnTo>
                  <a:pt x="1715" y="3343"/>
                </a:lnTo>
                <a:lnTo>
                  <a:pt x="1715" y="3346"/>
                </a:lnTo>
                <a:lnTo>
                  <a:pt x="1715" y="3347"/>
                </a:lnTo>
                <a:lnTo>
                  <a:pt x="1715" y="3348"/>
                </a:lnTo>
                <a:lnTo>
                  <a:pt x="1716" y="3349"/>
                </a:lnTo>
                <a:lnTo>
                  <a:pt x="1717" y="3348"/>
                </a:lnTo>
                <a:lnTo>
                  <a:pt x="1720" y="3348"/>
                </a:lnTo>
                <a:lnTo>
                  <a:pt x="1719" y="3354"/>
                </a:lnTo>
                <a:lnTo>
                  <a:pt x="1718" y="3357"/>
                </a:lnTo>
                <a:lnTo>
                  <a:pt x="1717" y="3357"/>
                </a:lnTo>
                <a:lnTo>
                  <a:pt x="1717" y="3356"/>
                </a:lnTo>
                <a:lnTo>
                  <a:pt x="1717" y="3362"/>
                </a:lnTo>
                <a:lnTo>
                  <a:pt x="1715" y="3362"/>
                </a:lnTo>
                <a:lnTo>
                  <a:pt x="1713" y="3362"/>
                </a:lnTo>
                <a:lnTo>
                  <a:pt x="1712" y="3361"/>
                </a:lnTo>
                <a:lnTo>
                  <a:pt x="1711" y="3359"/>
                </a:lnTo>
                <a:lnTo>
                  <a:pt x="1710" y="3359"/>
                </a:lnTo>
                <a:lnTo>
                  <a:pt x="1708" y="3359"/>
                </a:lnTo>
                <a:lnTo>
                  <a:pt x="1708" y="3365"/>
                </a:lnTo>
                <a:lnTo>
                  <a:pt x="1707" y="3365"/>
                </a:lnTo>
                <a:lnTo>
                  <a:pt x="1704" y="3364"/>
                </a:lnTo>
                <a:lnTo>
                  <a:pt x="1703" y="3364"/>
                </a:lnTo>
                <a:lnTo>
                  <a:pt x="1703" y="3363"/>
                </a:lnTo>
                <a:lnTo>
                  <a:pt x="1706" y="3362"/>
                </a:lnTo>
                <a:lnTo>
                  <a:pt x="1702" y="3363"/>
                </a:lnTo>
                <a:lnTo>
                  <a:pt x="1699" y="3362"/>
                </a:lnTo>
                <a:lnTo>
                  <a:pt x="1692" y="3362"/>
                </a:lnTo>
                <a:lnTo>
                  <a:pt x="1694" y="3368"/>
                </a:lnTo>
                <a:lnTo>
                  <a:pt x="1696" y="3373"/>
                </a:lnTo>
                <a:lnTo>
                  <a:pt x="1699" y="3384"/>
                </a:lnTo>
                <a:lnTo>
                  <a:pt x="1701" y="3388"/>
                </a:lnTo>
                <a:lnTo>
                  <a:pt x="1703" y="3390"/>
                </a:lnTo>
                <a:lnTo>
                  <a:pt x="1704" y="3392"/>
                </a:lnTo>
                <a:lnTo>
                  <a:pt x="1709" y="3396"/>
                </a:lnTo>
                <a:lnTo>
                  <a:pt x="1711" y="3397"/>
                </a:lnTo>
                <a:lnTo>
                  <a:pt x="1714" y="3398"/>
                </a:lnTo>
                <a:lnTo>
                  <a:pt x="1720" y="3399"/>
                </a:lnTo>
                <a:lnTo>
                  <a:pt x="1723" y="3399"/>
                </a:lnTo>
                <a:lnTo>
                  <a:pt x="1722" y="3398"/>
                </a:lnTo>
                <a:lnTo>
                  <a:pt x="1715" y="3394"/>
                </a:lnTo>
                <a:lnTo>
                  <a:pt x="1709" y="3390"/>
                </a:lnTo>
                <a:lnTo>
                  <a:pt x="1707" y="3388"/>
                </a:lnTo>
                <a:lnTo>
                  <a:pt x="1707" y="3387"/>
                </a:lnTo>
                <a:lnTo>
                  <a:pt x="1708" y="3387"/>
                </a:lnTo>
                <a:lnTo>
                  <a:pt x="1709" y="3386"/>
                </a:lnTo>
                <a:lnTo>
                  <a:pt x="1711" y="3386"/>
                </a:lnTo>
                <a:lnTo>
                  <a:pt x="1717" y="3387"/>
                </a:lnTo>
                <a:lnTo>
                  <a:pt x="1717" y="3383"/>
                </a:lnTo>
                <a:lnTo>
                  <a:pt x="1717" y="3379"/>
                </a:lnTo>
                <a:lnTo>
                  <a:pt x="1717" y="3374"/>
                </a:lnTo>
                <a:lnTo>
                  <a:pt x="1717" y="3370"/>
                </a:lnTo>
                <a:lnTo>
                  <a:pt x="1714" y="3368"/>
                </a:lnTo>
                <a:lnTo>
                  <a:pt x="1712" y="3367"/>
                </a:lnTo>
                <a:lnTo>
                  <a:pt x="1712" y="3366"/>
                </a:lnTo>
                <a:lnTo>
                  <a:pt x="1711" y="3365"/>
                </a:lnTo>
                <a:lnTo>
                  <a:pt x="1713" y="3365"/>
                </a:lnTo>
                <a:lnTo>
                  <a:pt x="1715" y="3364"/>
                </a:lnTo>
                <a:lnTo>
                  <a:pt x="1718" y="3363"/>
                </a:lnTo>
                <a:lnTo>
                  <a:pt x="1720" y="3362"/>
                </a:lnTo>
                <a:lnTo>
                  <a:pt x="1721" y="3362"/>
                </a:lnTo>
                <a:lnTo>
                  <a:pt x="1722" y="3362"/>
                </a:lnTo>
                <a:lnTo>
                  <a:pt x="1723" y="3364"/>
                </a:lnTo>
                <a:lnTo>
                  <a:pt x="1724" y="3365"/>
                </a:lnTo>
                <a:lnTo>
                  <a:pt x="1725" y="3366"/>
                </a:lnTo>
                <a:lnTo>
                  <a:pt x="1728" y="3367"/>
                </a:lnTo>
                <a:lnTo>
                  <a:pt x="1731" y="3363"/>
                </a:lnTo>
                <a:lnTo>
                  <a:pt x="1734" y="3359"/>
                </a:lnTo>
                <a:lnTo>
                  <a:pt x="1736" y="3359"/>
                </a:lnTo>
                <a:lnTo>
                  <a:pt x="1738" y="3359"/>
                </a:lnTo>
                <a:lnTo>
                  <a:pt x="1741" y="3361"/>
                </a:lnTo>
                <a:lnTo>
                  <a:pt x="1742" y="3362"/>
                </a:lnTo>
                <a:lnTo>
                  <a:pt x="1742" y="3363"/>
                </a:lnTo>
                <a:lnTo>
                  <a:pt x="1741" y="3364"/>
                </a:lnTo>
                <a:lnTo>
                  <a:pt x="1739" y="3365"/>
                </a:lnTo>
                <a:lnTo>
                  <a:pt x="1737" y="3368"/>
                </a:lnTo>
                <a:lnTo>
                  <a:pt x="1737" y="3367"/>
                </a:lnTo>
                <a:lnTo>
                  <a:pt x="1737" y="3366"/>
                </a:lnTo>
                <a:lnTo>
                  <a:pt x="1736" y="3364"/>
                </a:lnTo>
                <a:lnTo>
                  <a:pt x="1735" y="3364"/>
                </a:lnTo>
                <a:lnTo>
                  <a:pt x="1734" y="3365"/>
                </a:lnTo>
                <a:lnTo>
                  <a:pt x="1733" y="3367"/>
                </a:lnTo>
                <a:lnTo>
                  <a:pt x="1733" y="3370"/>
                </a:lnTo>
                <a:lnTo>
                  <a:pt x="1734" y="3376"/>
                </a:lnTo>
                <a:lnTo>
                  <a:pt x="1732" y="3375"/>
                </a:lnTo>
                <a:lnTo>
                  <a:pt x="1730" y="3373"/>
                </a:lnTo>
                <a:lnTo>
                  <a:pt x="1729" y="3371"/>
                </a:lnTo>
                <a:lnTo>
                  <a:pt x="1728" y="3370"/>
                </a:lnTo>
                <a:lnTo>
                  <a:pt x="1723" y="3374"/>
                </a:lnTo>
                <a:lnTo>
                  <a:pt x="1721" y="3376"/>
                </a:lnTo>
                <a:lnTo>
                  <a:pt x="1722" y="3376"/>
                </a:lnTo>
                <a:lnTo>
                  <a:pt x="1724" y="3387"/>
                </a:lnTo>
                <a:lnTo>
                  <a:pt x="1725" y="3396"/>
                </a:lnTo>
                <a:lnTo>
                  <a:pt x="1730" y="3395"/>
                </a:lnTo>
                <a:lnTo>
                  <a:pt x="1732" y="3396"/>
                </a:lnTo>
                <a:lnTo>
                  <a:pt x="1733" y="3397"/>
                </a:lnTo>
                <a:lnTo>
                  <a:pt x="1732" y="3398"/>
                </a:lnTo>
                <a:lnTo>
                  <a:pt x="1729" y="3398"/>
                </a:lnTo>
                <a:lnTo>
                  <a:pt x="1725" y="3398"/>
                </a:lnTo>
                <a:lnTo>
                  <a:pt x="1725" y="3403"/>
                </a:lnTo>
                <a:lnTo>
                  <a:pt x="1724" y="3406"/>
                </a:lnTo>
                <a:lnTo>
                  <a:pt x="1724" y="3409"/>
                </a:lnTo>
                <a:lnTo>
                  <a:pt x="1722" y="3412"/>
                </a:lnTo>
                <a:lnTo>
                  <a:pt x="1725" y="3414"/>
                </a:lnTo>
                <a:lnTo>
                  <a:pt x="1728" y="3415"/>
                </a:lnTo>
                <a:lnTo>
                  <a:pt x="1731" y="3415"/>
                </a:lnTo>
                <a:lnTo>
                  <a:pt x="1731" y="3416"/>
                </a:lnTo>
                <a:lnTo>
                  <a:pt x="1731" y="3415"/>
                </a:lnTo>
                <a:lnTo>
                  <a:pt x="1734" y="3415"/>
                </a:lnTo>
                <a:lnTo>
                  <a:pt x="1734" y="3421"/>
                </a:lnTo>
                <a:lnTo>
                  <a:pt x="1732" y="3420"/>
                </a:lnTo>
                <a:lnTo>
                  <a:pt x="1731" y="3421"/>
                </a:lnTo>
                <a:lnTo>
                  <a:pt x="1732" y="3422"/>
                </a:lnTo>
                <a:lnTo>
                  <a:pt x="1735" y="3423"/>
                </a:lnTo>
                <a:lnTo>
                  <a:pt x="1742" y="3427"/>
                </a:lnTo>
                <a:lnTo>
                  <a:pt x="1744" y="3426"/>
                </a:lnTo>
                <a:lnTo>
                  <a:pt x="1745" y="3425"/>
                </a:lnTo>
                <a:lnTo>
                  <a:pt x="1745" y="3424"/>
                </a:lnTo>
                <a:lnTo>
                  <a:pt x="1745" y="3422"/>
                </a:lnTo>
                <a:lnTo>
                  <a:pt x="1745" y="3421"/>
                </a:lnTo>
                <a:lnTo>
                  <a:pt x="1744" y="3420"/>
                </a:lnTo>
                <a:lnTo>
                  <a:pt x="1743" y="3419"/>
                </a:lnTo>
                <a:lnTo>
                  <a:pt x="1742" y="3418"/>
                </a:lnTo>
                <a:lnTo>
                  <a:pt x="1745" y="3410"/>
                </a:lnTo>
                <a:lnTo>
                  <a:pt x="1739" y="3409"/>
                </a:lnTo>
                <a:lnTo>
                  <a:pt x="1737" y="3408"/>
                </a:lnTo>
                <a:lnTo>
                  <a:pt x="1737" y="3407"/>
                </a:lnTo>
                <a:lnTo>
                  <a:pt x="1738" y="3406"/>
                </a:lnTo>
                <a:lnTo>
                  <a:pt x="1742" y="3404"/>
                </a:lnTo>
                <a:lnTo>
                  <a:pt x="1743" y="3404"/>
                </a:lnTo>
                <a:lnTo>
                  <a:pt x="1742" y="3404"/>
                </a:lnTo>
                <a:lnTo>
                  <a:pt x="1743" y="3402"/>
                </a:lnTo>
                <a:lnTo>
                  <a:pt x="1745" y="3401"/>
                </a:lnTo>
                <a:lnTo>
                  <a:pt x="1746" y="3401"/>
                </a:lnTo>
                <a:lnTo>
                  <a:pt x="1748" y="3401"/>
                </a:lnTo>
                <a:lnTo>
                  <a:pt x="1748" y="3403"/>
                </a:lnTo>
                <a:lnTo>
                  <a:pt x="1749" y="3407"/>
                </a:lnTo>
                <a:lnTo>
                  <a:pt x="1750" y="3410"/>
                </a:lnTo>
                <a:lnTo>
                  <a:pt x="1750" y="3412"/>
                </a:lnTo>
                <a:lnTo>
                  <a:pt x="1751" y="3412"/>
                </a:lnTo>
                <a:lnTo>
                  <a:pt x="1754" y="3414"/>
                </a:lnTo>
                <a:lnTo>
                  <a:pt x="1758" y="3414"/>
                </a:lnTo>
                <a:lnTo>
                  <a:pt x="1765" y="3415"/>
                </a:lnTo>
                <a:lnTo>
                  <a:pt x="1764" y="3419"/>
                </a:lnTo>
                <a:lnTo>
                  <a:pt x="1765" y="3424"/>
                </a:lnTo>
                <a:lnTo>
                  <a:pt x="1757" y="3421"/>
                </a:lnTo>
                <a:lnTo>
                  <a:pt x="1748" y="3418"/>
                </a:lnTo>
                <a:lnTo>
                  <a:pt x="1751" y="3423"/>
                </a:lnTo>
                <a:lnTo>
                  <a:pt x="1753" y="3429"/>
                </a:lnTo>
                <a:lnTo>
                  <a:pt x="1756" y="3429"/>
                </a:lnTo>
                <a:lnTo>
                  <a:pt x="1760" y="3428"/>
                </a:lnTo>
                <a:lnTo>
                  <a:pt x="1765" y="3427"/>
                </a:lnTo>
                <a:lnTo>
                  <a:pt x="1772" y="3427"/>
                </a:lnTo>
                <a:lnTo>
                  <a:pt x="1773" y="3427"/>
                </a:lnTo>
                <a:lnTo>
                  <a:pt x="1773" y="3428"/>
                </a:lnTo>
                <a:lnTo>
                  <a:pt x="1771" y="3429"/>
                </a:lnTo>
                <a:lnTo>
                  <a:pt x="1766" y="3431"/>
                </a:lnTo>
                <a:lnTo>
                  <a:pt x="1754" y="3434"/>
                </a:lnTo>
                <a:lnTo>
                  <a:pt x="1748" y="3435"/>
                </a:lnTo>
                <a:lnTo>
                  <a:pt x="1748" y="3443"/>
                </a:lnTo>
                <a:lnTo>
                  <a:pt x="1750" y="3443"/>
                </a:lnTo>
                <a:lnTo>
                  <a:pt x="1751" y="3443"/>
                </a:lnTo>
                <a:lnTo>
                  <a:pt x="1751" y="3442"/>
                </a:lnTo>
                <a:lnTo>
                  <a:pt x="1750" y="3440"/>
                </a:lnTo>
                <a:lnTo>
                  <a:pt x="1750" y="3439"/>
                </a:lnTo>
                <a:lnTo>
                  <a:pt x="1751" y="3438"/>
                </a:lnTo>
                <a:lnTo>
                  <a:pt x="1755" y="3439"/>
                </a:lnTo>
                <a:lnTo>
                  <a:pt x="1758" y="3439"/>
                </a:lnTo>
                <a:lnTo>
                  <a:pt x="1762" y="3440"/>
                </a:lnTo>
                <a:lnTo>
                  <a:pt x="1767" y="3441"/>
                </a:lnTo>
                <a:lnTo>
                  <a:pt x="1767" y="3446"/>
                </a:lnTo>
                <a:lnTo>
                  <a:pt x="1771" y="3446"/>
                </a:lnTo>
                <a:lnTo>
                  <a:pt x="1775" y="3446"/>
                </a:lnTo>
                <a:lnTo>
                  <a:pt x="1778" y="3446"/>
                </a:lnTo>
                <a:lnTo>
                  <a:pt x="1782" y="3446"/>
                </a:lnTo>
                <a:lnTo>
                  <a:pt x="1782" y="3447"/>
                </a:lnTo>
                <a:lnTo>
                  <a:pt x="1782" y="3449"/>
                </a:lnTo>
                <a:lnTo>
                  <a:pt x="1782" y="3450"/>
                </a:lnTo>
                <a:lnTo>
                  <a:pt x="1784" y="3452"/>
                </a:lnTo>
                <a:lnTo>
                  <a:pt x="1790" y="3449"/>
                </a:lnTo>
                <a:lnTo>
                  <a:pt x="1790" y="3450"/>
                </a:lnTo>
                <a:lnTo>
                  <a:pt x="1790" y="3452"/>
                </a:lnTo>
                <a:lnTo>
                  <a:pt x="1790" y="3453"/>
                </a:lnTo>
                <a:lnTo>
                  <a:pt x="1788" y="3454"/>
                </a:lnTo>
                <a:lnTo>
                  <a:pt x="1786" y="3454"/>
                </a:lnTo>
                <a:lnTo>
                  <a:pt x="1782" y="3455"/>
                </a:lnTo>
                <a:lnTo>
                  <a:pt x="1785" y="3459"/>
                </a:lnTo>
                <a:lnTo>
                  <a:pt x="1787" y="3463"/>
                </a:lnTo>
                <a:lnTo>
                  <a:pt x="1790" y="3464"/>
                </a:lnTo>
                <a:lnTo>
                  <a:pt x="1793" y="3464"/>
                </a:lnTo>
                <a:lnTo>
                  <a:pt x="1796" y="3466"/>
                </a:lnTo>
                <a:lnTo>
                  <a:pt x="1799" y="3466"/>
                </a:lnTo>
                <a:lnTo>
                  <a:pt x="1800" y="3466"/>
                </a:lnTo>
                <a:lnTo>
                  <a:pt x="1801" y="3465"/>
                </a:lnTo>
                <a:lnTo>
                  <a:pt x="1800" y="3463"/>
                </a:lnTo>
                <a:lnTo>
                  <a:pt x="1799" y="3462"/>
                </a:lnTo>
                <a:lnTo>
                  <a:pt x="1799" y="3460"/>
                </a:lnTo>
                <a:lnTo>
                  <a:pt x="1799" y="3459"/>
                </a:lnTo>
                <a:lnTo>
                  <a:pt x="1800" y="3458"/>
                </a:lnTo>
                <a:lnTo>
                  <a:pt x="1801" y="3457"/>
                </a:lnTo>
                <a:lnTo>
                  <a:pt x="1803" y="3457"/>
                </a:lnTo>
                <a:lnTo>
                  <a:pt x="1806" y="3457"/>
                </a:lnTo>
                <a:lnTo>
                  <a:pt x="1812" y="3458"/>
                </a:lnTo>
                <a:lnTo>
                  <a:pt x="1814" y="3458"/>
                </a:lnTo>
                <a:lnTo>
                  <a:pt x="1815" y="3458"/>
                </a:lnTo>
                <a:lnTo>
                  <a:pt x="1815" y="3457"/>
                </a:lnTo>
                <a:lnTo>
                  <a:pt x="1812" y="3455"/>
                </a:lnTo>
                <a:lnTo>
                  <a:pt x="1812" y="3449"/>
                </a:lnTo>
                <a:lnTo>
                  <a:pt x="1807" y="3448"/>
                </a:lnTo>
                <a:lnTo>
                  <a:pt x="1804" y="3446"/>
                </a:lnTo>
                <a:lnTo>
                  <a:pt x="1807" y="3447"/>
                </a:lnTo>
                <a:lnTo>
                  <a:pt x="1810" y="3446"/>
                </a:lnTo>
                <a:lnTo>
                  <a:pt x="1813" y="3446"/>
                </a:lnTo>
                <a:lnTo>
                  <a:pt x="1814" y="3446"/>
                </a:lnTo>
                <a:lnTo>
                  <a:pt x="1815" y="3446"/>
                </a:lnTo>
                <a:lnTo>
                  <a:pt x="1824" y="3460"/>
                </a:lnTo>
                <a:lnTo>
                  <a:pt x="1829" y="3460"/>
                </a:lnTo>
                <a:lnTo>
                  <a:pt x="1831" y="3459"/>
                </a:lnTo>
                <a:lnTo>
                  <a:pt x="1831" y="3457"/>
                </a:lnTo>
                <a:lnTo>
                  <a:pt x="1833" y="3455"/>
                </a:lnTo>
                <a:lnTo>
                  <a:pt x="1835" y="3455"/>
                </a:lnTo>
                <a:lnTo>
                  <a:pt x="1836" y="3450"/>
                </a:lnTo>
                <a:lnTo>
                  <a:pt x="1836" y="3448"/>
                </a:lnTo>
                <a:lnTo>
                  <a:pt x="1838" y="3446"/>
                </a:lnTo>
                <a:lnTo>
                  <a:pt x="1840" y="3445"/>
                </a:lnTo>
                <a:lnTo>
                  <a:pt x="1842" y="3445"/>
                </a:lnTo>
                <a:lnTo>
                  <a:pt x="1846" y="3444"/>
                </a:lnTo>
                <a:lnTo>
                  <a:pt x="1851" y="3444"/>
                </a:lnTo>
                <a:lnTo>
                  <a:pt x="1855" y="3444"/>
                </a:lnTo>
                <a:lnTo>
                  <a:pt x="1862" y="3446"/>
                </a:lnTo>
                <a:lnTo>
                  <a:pt x="1866" y="3446"/>
                </a:lnTo>
                <a:lnTo>
                  <a:pt x="1869" y="3446"/>
                </a:lnTo>
                <a:lnTo>
                  <a:pt x="1868" y="3445"/>
                </a:lnTo>
                <a:lnTo>
                  <a:pt x="1867" y="3442"/>
                </a:lnTo>
                <a:lnTo>
                  <a:pt x="1867" y="3439"/>
                </a:lnTo>
                <a:lnTo>
                  <a:pt x="1866" y="3438"/>
                </a:lnTo>
                <a:lnTo>
                  <a:pt x="1863" y="3437"/>
                </a:lnTo>
                <a:lnTo>
                  <a:pt x="1861" y="3436"/>
                </a:lnTo>
                <a:lnTo>
                  <a:pt x="1855" y="3436"/>
                </a:lnTo>
                <a:lnTo>
                  <a:pt x="1849" y="3436"/>
                </a:lnTo>
                <a:lnTo>
                  <a:pt x="1846" y="3436"/>
                </a:lnTo>
                <a:lnTo>
                  <a:pt x="1843" y="3435"/>
                </a:lnTo>
                <a:lnTo>
                  <a:pt x="1815" y="3410"/>
                </a:lnTo>
                <a:lnTo>
                  <a:pt x="1815" y="3407"/>
                </a:lnTo>
                <a:lnTo>
                  <a:pt x="1814" y="3404"/>
                </a:lnTo>
                <a:lnTo>
                  <a:pt x="1815" y="3398"/>
                </a:lnTo>
                <a:lnTo>
                  <a:pt x="1815" y="3393"/>
                </a:lnTo>
                <a:lnTo>
                  <a:pt x="1816" y="3391"/>
                </a:lnTo>
                <a:lnTo>
                  <a:pt x="1815" y="3390"/>
                </a:lnTo>
                <a:lnTo>
                  <a:pt x="1810" y="3387"/>
                </a:lnTo>
                <a:lnTo>
                  <a:pt x="1793" y="3382"/>
                </a:lnTo>
                <a:lnTo>
                  <a:pt x="1794" y="3380"/>
                </a:lnTo>
                <a:lnTo>
                  <a:pt x="1796" y="3376"/>
                </a:lnTo>
                <a:lnTo>
                  <a:pt x="1797" y="3373"/>
                </a:lnTo>
                <a:lnTo>
                  <a:pt x="1798" y="3370"/>
                </a:lnTo>
                <a:lnTo>
                  <a:pt x="1803" y="3370"/>
                </a:lnTo>
                <a:lnTo>
                  <a:pt x="1804" y="3371"/>
                </a:lnTo>
                <a:lnTo>
                  <a:pt x="1805" y="3371"/>
                </a:lnTo>
                <a:lnTo>
                  <a:pt x="1805" y="3372"/>
                </a:lnTo>
                <a:lnTo>
                  <a:pt x="1804" y="3373"/>
                </a:lnTo>
                <a:lnTo>
                  <a:pt x="1812" y="3373"/>
                </a:lnTo>
                <a:lnTo>
                  <a:pt x="1811" y="3372"/>
                </a:lnTo>
                <a:lnTo>
                  <a:pt x="1811" y="3368"/>
                </a:lnTo>
                <a:lnTo>
                  <a:pt x="1810" y="3359"/>
                </a:lnTo>
                <a:lnTo>
                  <a:pt x="1798" y="3359"/>
                </a:lnTo>
                <a:lnTo>
                  <a:pt x="1800" y="3358"/>
                </a:lnTo>
                <a:lnTo>
                  <a:pt x="1802" y="3357"/>
                </a:lnTo>
                <a:lnTo>
                  <a:pt x="1802" y="3356"/>
                </a:lnTo>
                <a:lnTo>
                  <a:pt x="1803" y="3355"/>
                </a:lnTo>
                <a:lnTo>
                  <a:pt x="1803" y="3351"/>
                </a:lnTo>
                <a:lnTo>
                  <a:pt x="1803" y="3347"/>
                </a:lnTo>
                <a:lnTo>
                  <a:pt x="1802" y="3343"/>
                </a:lnTo>
                <a:lnTo>
                  <a:pt x="1802" y="3338"/>
                </a:lnTo>
                <a:lnTo>
                  <a:pt x="1802" y="3336"/>
                </a:lnTo>
                <a:lnTo>
                  <a:pt x="1802" y="3334"/>
                </a:lnTo>
                <a:lnTo>
                  <a:pt x="1803" y="3333"/>
                </a:lnTo>
                <a:lnTo>
                  <a:pt x="1804" y="3331"/>
                </a:lnTo>
                <a:lnTo>
                  <a:pt x="1805" y="3330"/>
                </a:lnTo>
                <a:lnTo>
                  <a:pt x="1806" y="3329"/>
                </a:lnTo>
                <a:lnTo>
                  <a:pt x="1810" y="3328"/>
                </a:lnTo>
                <a:lnTo>
                  <a:pt x="1813" y="3327"/>
                </a:lnTo>
                <a:lnTo>
                  <a:pt x="1815" y="3325"/>
                </a:lnTo>
                <a:lnTo>
                  <a:pt x="1813" y="3321"/>
                </a:lnTo>
                <a:lnTo>
                  <a:pt x="1812" y="3320"/>
                </a:lnTo>
                <a:lnTo>
                  <a:pt x="1810" y="3319"/>
                </a:lnTo>
                <a:lnTo>
                  <a:pt x="1807" y="3317"/>
                </a:lnTo>
                <a:lnTo>
                  <a:pt x="1808" y="3314"/>
                </a:lnTo>
                <a:lnTo>
                  <a:pt x="1809" y="3311"/>
                </a:lnTo>
                <a:lnTo>
                  <a:pt x="1810" y="3309"/>
                </a:lnTo>
                <a:lnTo>
                  <a:pt x="1810" y="3306"/>
                </a:lnTo>
                <a:lnTo>
                  <a:pt x="1813" y="3308"/>
                </a:lnTo>
                <a:lnTo>
                  <a:pt x="1814" y="3310"/>
                </a:lnTo>
                <a:lnTo>
                  <a:pt x="1815" y="3311"/>
                </a:lnTo>
                <a:lnTo>
                  <a:pt x="1815" y="3317"/>
                </a:lnTo>
                <a:lnTo>
                  <a:pt x="1823" y="3314"/>
                </a:lnTo>
                <a:lnTo>
                  <a:pt x="1826" y="3314"/>
                </a:lnTo>
                <a:lnTo>
                  <a:pt x="1829" y="3314"/>
                </a:lnTo>
                <a:lnTo>
                  <a:pt x="1829" y="3308"/>
                </a:lnTo>
                <a:lnTo>
                  <a:pt x="1829" y="3303"/>
                </a:lnTo>
                <a:lnTo>
                  <a:pt x="1829" y="3299"/>
                </a:lnTo>
                <a:lnTo>
                  <a:pt x="1830" y="3295"/>
                </a:lnTo>
                <a:lnTo>
                  <a:pt x="1831" y="3291"/>
                </a:lnTo>
                <a:lnTo>
                  <a:pt x="1833" y="3287"/>
                </a:lnTo>
                <a:lnTo>
                  <a:pt x="1835" y="3284"/>
                </a:lnTo>
                <a:lnTo>
                  <a:pt x="1838" y="3281"/>
                </a:lnTo>
                <a:lnTo>
                  <a:pt x="1843" y="3275"/>
                </a:lnTo>
                <a:lnTo>
                  <a:pt x="1850" y="3270"/>
                </a:lnTo>
                <a:lnTo>
                  <a:pt x="1866" y="3258"/>
                </a:lnTo>
                <a:lnTo>
                  <a:pt x="1864" y="3256"/>
                </a:lnTo>
                <a:lnTo>
                  <a:pt x="1862" y="3254"/>
                </a:lnTo>
                <a:lnTo>
                  <a:pt x="1861" y="3252"/>
                </a:lnTo>
                <a:lnTo>
                  <a:pt x="1860" y="3251"/>
                </a:lnTo>
                <a:lnTo>
                  <a:pt x="1860" y="3248"/>
                </a:lnTo>
                <a:lnTo>
                  <a:pt x="1861" y="3245"/>
                </a:lnTo>
                <a:lnTo>
                  <a:pt x="1862" y="3242"/>
                </a:lnTo>
                <a:lnTo>
                  <a:pt x="1862" y="3239"/>
                </a:lnTo>
                <a:lnTo>
                  <a:pt x="1861" y="3237"/>
                </a:lnTo>
                <a:lnTo>
                  <a:pt x="1861" y="3236"/>
                </a:lnTo>
                <a:lnTo>
                  <a:pt x="1859" y="3234"/>
                </a:lnTo>
                <a:lnTo>
                  <a:pt x="1857" y="3232"/>
                </a:lnTo>
                <a:lnTo>
                  <a:pt x="1856" y="3232"/>
                </a:lnTo>
                <a:lnTo>
                  <a:pt x="1855" y="3232"/>
                </a:lnTo>
                <a:lnTo>
                  <a:pt x="1852" y="3232"/>
                </a:lnTo>
                <a:lnTo>
                  <a:pt x="1849" y="3233"/>
                </a:lnTo>
                <a:lnTo>
                  <a:pt x="1846" y="3232"/>
                </a:lnTo>
                <a:lnTo>
                  <a:pt x="1845" y="3231"/>
                </a:lnTo>
                <a:lnTo>
                  <a:pt x="1843" y="3228"/>
                </a:lnTo>
                <a:lnTo>
                  <a:pt x="1841" y="3224"/>
                </a:lnTo>
                <a:lnTo>
                  <a:pt x="1835" y="3219"/>
                </a:lnTo>
                <a:lnTo>
                  <a:pt x="1831" y="3215"/>
                </a:lnTo>
                <a:lnTo>
                  <a:pt x="1830" y="3213"/>
                </a:lnTo>
                <a:lnTo>
                  <a:pt x="1830" y="3212"/>
                </a:lnTo>
                <a:lnTo>
                  <a:pt x="1829" y="3208"/>
                </a:lnTo>
                <a:lnTo>
                  <a:pt x="1830" y="3207"/>
                </a:lnTo>
                <a:lnTo>
                  <a:pt x="1831" y="3205"/>
                </a:lnTo>
                <a:lnTo>
                  <a:pt x="1832" y="3203"/>
                </a:lnTo>
                <a:lnTo>
                  <a:pt x="1833" y="3201"/>
                </a:lnTo>
                <a:lnTo>
                  <a:pt x="1841" y="3193"/>
                </a:lnTo>
                <a:lnTo>
                  <a:pt x="1855" y="3176"/>
                </a:lnTo>
                <a:lnTo>
                  <a:pt x="1857" y="3176"/>
                </a:lnTo>
                <a:lnTo>
                  <a:pt x="1859" y="3176"/>
                </a:lnTo>
                <a:lnTo>
                  <a:pt x="1863" y="3178"/>
                </a:lnTo>
                <a:lnTo>
                  <a:pt x="1866" y="3179"/>
                </a:lnTo>
                <a:lnTo>
                  <a:pt x="1867" y="3180"/>
                </a:lnTo>
                <a:lnTo>
                  <a:pt x="1869" y="3179"/>
                </a:lnTo>
                <a:lnTo>
                  <a:pt x="1869" y="3175"/>
                </a:lnTo>
                <a:lnTo>
                  <a:pt x="1869" y="3171"/>
                </a:lnTo>
                <a:lnTo>
                  <a:pt x="1868" y="3171"/>
                </a:lnTo>
                <a:lnTo>
                  <a:pt x="1867" y="3171"/>
                </a:lnTo>
                <a:lnTo>
                  <a:pt x="1866" y="3169"/>
                </a:lnTo>
                <a:lnTo>
                  <a:pt x="1865" y="3167"/>
                </a:lnTo>
                <a:lnTo>
                  <a:pt x="1865" y="3166"/>
                </a:lnTo>
                <a:lnTo>
                  <a:pt x="1866" y="3165"/>
                </a:lnTo>
                <a:lnTo>
                  <a:pt x="1868" y="3164"/>
                </a:lnTo>
                <a:lnTo>
                  <a:pt x="1869" y="3163"/>
                </a:lnTo>
                <a:lnTo>
                  <a:pt x="1874" y="3162"/>
                </a:lnTo>
                <a:lnTo>
                  <a:pt x="1875" y="3144"/>
                </a:lnTo>
                <a:lnTo>
                  <a:pt x="1875" y="3140"/>
                </a:lnTo>
                <a:lnTo>
                  <a:pt x="1875" y="3136"/>
                </a:lnTo>
                <a:lnTo>
                  <a:pt x="1876" y="3132"/>
                </a:lnTo>
                <a:lnTo>
                  <a:pt x="1877" y="3128"/>
                </a:lnTo>
                <a:lnTo>
                  <a:pt x="1883" y="3126"/>
                </a:lnTo>
                <a:lnTo>
                  <a:pt x="1885" y="3125"/>
                </a:lnTo>
                <a:lnTo>
                  <a:pt x="1888" y="3124"/>
                </a:lnTo>
                <a:lnTo>
                  <a:pt x="1889" y="3123"/>
                </a:lnTo>
                <a:lnTo>
                  <a:pt x="1890" y="3121"/>
                </a:lnTo>
                <a:lnTo>
                  <a:pt x="1890" y="3120"/>
                </a:lnTo>
                <a:lnTo>
                  <a:pt x="1889" y="3119"/>
                </a:lnTo>
                <a:lnTo>
                  <a:pt x="1888" y="3118"/>
                </a:lnTo>
                <a:lnTo>
                  <a:pt x="1885" y="3117"/>
                </a:lnTo>
                <a:lnTo>
                  <a:pt x="1880" y="3117"/>
                </a:lnTo>
                <a:lnTo>
                  <a:pt x="1882" y="3114"/>
                </a:lnTo>
                <a:lnTo>
                  <a:pt x="1883" y="3112"/>
                </a:lnTo>
                <a:lnTo>
                  <a:pt x="1883" y="3111"/>
                </a:lnTo>
                <a:lnTo>
                  <a:pt x="1885" y="3112"/>
                </a:lnTo>
                <a:lnTo>
                  <a:pt x="1888" y="3112"/>
                </a:lnTo>
                <a:lnTo>
                  <a:pt x="1891" y="3111"/>
                </a:lnTo>
                <a:lnTo>
                  <a:pt x="1894" y="3111"/>
                </a:lnTo>
                <a:lnTo>
                  <a:pt x="1896" y="3113"/>
                </a:lnTo>
                <a:lnTo>
                  <a:pt x="1897" y="3114"/>
                </a:lnTo>
                <a:lnTo>
                  <a:pt x="1898" y="3118"/>
                </a:lnTo>
                <a:lnTo>
                  <a:pt x="1899" y="3119"/>
                </a:lnTo>
                <a:lnTo>
                  <a:pt x="1900" y="3119"/>
                </a:lnTo>
                <a:lnTo>
                  <a:pt x="1902" y="3119"/>
                </a:lnTo>
                <a:lnTo>
                  <a:pt x="1905" y="3117"/>
                </a:lnTo>
                <a:lnTo>
                  <a:pt x="1907" y="3116"/>
                </a:lnTo>
                <a:lnTo>
                  <a:pt x="1907" y="3114"/>
                </a:lnTo>
                <a:lnTo>
                  <a:pt x="1907" y="3112"/>
                </a:lnTo>
                <a:lnTo>
                  <a:pt x="1907" y="3110"/>
                </a:lnTo>
                <a:lnTo>
                  <a:pt x="1906" y="3107"/>
                </a:lnTo>
                <a:lnTo>
                  <a:pt x="1905" y="3105"/>
                </a:lnTo>
                <a:lnTo>
                  <a:pt x="1905" y="3103"/>
                </a:lnTo>
                <a:lnTo>
                  <a:pt x="1901" y="3105"/>
                </a:lnTo>
                <a:lnTo>
                  <a:pt x="1897" y="3106"/>
                </a:lnTo>
                <a:lnTo>
                  <a:pt x="1894" y="3106"/>
                </a:lnTo>
                <a:lnTo>
                  <a:pt x="1888" y="3104"/>
                </a:lnTo>
                <a:lnTo>
                  <a:pt x="1883" y="3103"/>
                </a:lnTo>
                <a:lnTo>
                  <a:pt x="1883" y="3089"/>
                </a:lnTo>
                <a:lnTo>
                  <a:pt x="1882" y="3088"/>
                </a:lnTo>
                <a:lnTo>
                  <a:pt x="1879" y="3087"/>
                </a:lnTo>
                <a:lnTo>
                  <a:pt x="1877" y="3087"/>
                </a:lnTo>
                <a:lnTo>
                  <a:pt x="1874" y="3086"/>
                </a:lnTo>
                <a:lnTo>
                  <a:pt x="1880" y="3066"/>
                </a:lnTo>
                <a:lnTo>
                  <a:pt x="1881" y="3067"/>
                </a:lnTo>
                <a:lnTo>
                  <a:pt x="1883" y="3068"/>
                </a:lnTo>
                <a:lnTo>
                  <a:pt x="1886" y="3068"/>
                </a:lnTo>
                <a:lnTo>
                  <a:pt x="1888" y="3068"/>
                </a:lnTo>
                <a:lnTo>
                  <a:pt x="1890" y="3068"/>
                </a:lnTo>
                <a:lnTo>
                  <a:pt x="1891" y="3069"/>
                </a:lnTo>
                <a:lnTo>
                  <a:pt x="1893" y="3071"/>
                </a:lnTo>
                <a:lnTo>
                  <a:pt x="1893" y="3073"/>
                </a:lnTo>
                <a:lnTo>
                  <a:pt x="1893" y="3075"/>
                </a:lnTo>
                <a:lnTo>
                  <a:pt x="1894" y="3078"/>
                </a:lnTo>
                <a:lnTo>
                  <a:pt x="1903" y="3078"/>
                </a:lnTo>
                <a:lnTo>
                  <a:pt x="1909" y="3078"/>
                </a:lnTo>
                <a:lnTo>
                  <a:pt x="1911" y="3078"/>
                </a:lnTo>
                <a:lnTo>
                  <a:pt x="1913" y="3076"/>
                </a:lnTo>
                <a:lnTo>
                  <a:pt x="1919" y="3072"/>
                </a:lnTo>
                <a:lnTo>
                  <a:pt x="1924" y="3069"/>
                </a:lnTo>
                <a:lnTo>
                  <a:pt x="1926" y="3068"/>
                </a:lnTo>
                <a:lnTo>
                  <a:pt x="1928" y="3066"/>
                </a:lnTo>
                <a:lnTo>
                  <a:pt x="1929" y="3050"/>
                </a:lnTo>
                <a:lnTo>
                  <a:pt x="1930" y="3038"/>
                </a:lnTo>
                <a:lnTo>
                  <a:pt x="1931" y="3030"/>
                </a:lnTo>
                <a:lnTo>
                  <a:pt x="1926" y="3027"/>
                </a:lnTo>
                <a:lnTo>
                  <a:pt x="1922" y="3024"/>
                </a:lnTo>
                <a:lnTo>
                  <a:pt x="1922" y="3022"/>
                </a:lnTo>
                <a:lnTo>
                  <a:pt x="1922" y="3020"/>
                </a:lnTo>
                <a:lnTo>
                  <a:pt x="1923" y="3017"/>
                </a:lnTo>
                <a:lnTo>
                  <a:pt x="1925" y="3015"/>
                </a:lnTo>
                <a:lnTo>
                  <a:pt x="1925" y="3014"/>
                </a:lnTo>
                <a:lnTo>
                  <a:pt x="1925" y="3013"/>
                </a:lnTo>
                <a:lnTo>
                  <a:pt x="1927" y="3015"/>
                </a:lnTo>
                <a:lnTo>
                  <a:pt x="1929" y="3017"/>
                </a:lnTo>
                <a:lnTo>
                  <a:pt x="1931" y="3020"/>
                </a:lnTo>
                <a:lnTo>
                  <a:pt x="1933" y="3021"/>
                </a:lnTo>
                <a:lnTo>
                  <a:pt x="1935" y="3021"/>
                </a:lnTo>
                <a:lnTo>
                  <a:pt x="1938" y="3019"/>
                </a:lnTo>
                <a:lnTo>
                  <a:pt x="1942" y="3016"/>
                </a:lnTo>
                <a:lnTo>
                  <a:pt x="1951" y="3014"/>
                </a:lnTo>
                <a:lnTo>
                  <a:pt x="1959" y="3013"/>
                </a:lnTo>
                <a:lnTo>
                  <a:pt x="1974" y="3011"/>
                </a:lnTo>
                <a:lnTo>
                  <a:pt x="1981" y="3010"/>
                </a:lnTo>
                <a:lnTo>
                  <a:pt x="1987" y="3008"/>
                </a:lnTo>
                <a:lnTo>
                  <a:pt x="1994" y="3005"/>
                </a:lnTo>
                <a:lnTo>
                  <a:pt x="2001" y="3002"/>
                </a:lnTo>
                <a:lnTo>
                  <a:pt x="2004" y="3000"/>
                </a:lnTo>
                <a:lnTo>
                  <a:pt x="2007" y="2997"/>
                </a:lnTo>
                <a:lnTo>
                  <a:pt x="2009" y="2995"/>
                </a:lnTo>
                <a:lnTo>
                  <a:pt x="2011" y="2992"/>
                </a:lnTo>
                <a:lnTo>
                  <a:pt x="2015" y="2987"/>
                </a:lnTo>
                <a:lnTo>
                  <a:pt x="2018" y="2981"/>
                </a:lnTo>
                <a:lnTo>
                  <a:pt x="2020" y="2974"/>
                </a:lnTo>
                <a:lnTo>
                  <a:pt x="2022" y="2967"/>
                </a:lnTo>
                <a:lnTo>
                  <a:pt x="2026" y="2951"/>
                </a:lnTo>
                <a:lnTo>
                  <a:pt x="2024" y="2950"/>
                </a:lnTo>
                <a:lnTo>
                  <a:pt x="2022" y="2950"/>
                </a:lnTo>
                <a:lnTo>
                  <a:pt x="2018" y="2949"/>
                </a:lnTo>
                <a:lnTo>
                  <a:pt x="2014" y="2948"/>
                </a:lnTo>
                <a:lnTo>
                  <a:pt x="2013" y="2947"/>
                </a:lnTo>
                <a:lnTo>
                  <a:pt x="2012" y="2945"/>
                </a:lnTo>
                <a:lnTo>
                  <a:pt x="2011" y="2943"/>
                </a:lnTo>
                <a:lnTo>
                  <a:pt x="2011" y="2940"/>
                </a:lnTo>
                <a:lnTo>
                  <a:pt x="2012" y="2938"/>
                </a:lnTo>
                <a:lnTo>
                  <a:pt x="2013" y="2936"/>
                </a:lnTo>
                <a:lnTo>
                  <a:pt x="2015" y="2933"/>
                </a:lnTo>
                <a:lnTo>
                  <a:pt x="2015" y="2931"/>
                </a:lnTo>
                <a:lnTo>
                  <a:pt x="2015" y="2929"/>
                </a:lnTo>
                <a:lnTo>
                  <a:pt x="2014" y="2927"/>
                </a:lnTo>
                <a:lnTo>
                  <a:pt x="2012" y="2924"/>
                </a:lnTo>
                <a:lnTo>
                  <a:pt x="2007" y="2919"/>
                </a:lnTo>
                <a:lnTo>
                  <a:pt x="2002" y="2914"/>
                </a:lnTo>
                <a:lnTo>
                  <a:pt x="1998" y="2909"/>
                </a:lnTo>
                <a:lnTo>
                  <a:pt x="1993" y="2899"/>
                </a:lnTo>
                <a:lnTo>
                  <a:pt x="1990" y="2892"/>
                </a:lnTo>
                <a:lnTo>
                  <a:pt x="1990" y="2890"/>
                </a:lnTo>
                <a:lnTo>
                  <a:pt x="1990" y="2889"/>
                </a:lnTo>
                <a:lnTo>
                  <a:pt x="1991" y="2889"/>
                </a:lnTo>
                <a:lnTo>
                  <a:pt x="1992" y="2888"/>
                </a:lnTo>
                <a:lnTo>
                  <a:pt x="1993" y="2886"/>
                </a:lnTo>
                <a:lnTo>
                  <a:pt x="1993" y="2884"/>
                </a:lnTo>
                <a:lnTo>
                  <a:pt x="1993" y="2879"/>
                </a:lnTo>
                <a:lnTo>
                  <a:pt x="1992" y="2875"/>
                </a:lnTo>
                <a:lnTo>
                  <a:pt x="1995" y="2869"/>
                </a:lnTo>
                <a:lnTo>
                  <a:pt x="1994" y="2869"/>
                </a:lnTo>
                <a:lnTo>
                  <a:pt x="1994" y="2867"/>
                </a:lnTo>
                <a:lnTo>
                  <a:pt x="1995" y="2866"/>
                </a:lnTo>
                <a:lnTo>
                  <a:pt x="1995" y="2865"/>
                </a:lnTo>
                <a:lnTo>
                  <a:pt x="1998" y="2861"/>
                </a:lnTo>
                <a:lnTo>
                  <a:pt x="1999" y="2863"/>
                </a:lnTo>
                <a:lnTo>
                  <a:pt x="2001" y="2868"/>
                </a:lnTo>
                <a:lnTo>
                  <a:pt x="2001" y="2870"/>
                </a:lnTo>
                <a:lnTo>
                  <a:pt x="2001" y="2872"/>
                </a:lnTo>
                <a:lnTo>
                  <a:pt x="2000" y="2873"/>
                </a:lnTo>
                <a:lnTo>
                  <a:pt x="1998" y="2872"/>
                </a:lnTo>
                <a:lnTo>
                  <a:pt x="1999" y="2888"/>
                </a:lnTo>
                <a:lnTo>
                  <a:pt x="2001" y="2900"/>
                </a:lnTo>
                <a:lnTo>
                  <a:pt x="2004" y="2901"/>
                </a:lnTo>
                <a:lnTo>
                  <a:pt x="2008" y="2902"/>
                </a:lnTo>
                <a:lnTo>
                  <a:pt x="2011" y="2902"/>
                </a:lnTo>
                <a:lnTo>
                  <a:pt x="2013" y="2902"/>
                </a:lnTo>
                <a:lnTo>
                  <a:pt x="2015" y="2903"/>
                </a:lnTo>
                <a:lnTo>
                  <a:pt x="2016" y="2905"/>
                </a:lnTo>
                <a:lnTo>
                  <a:pt x="2018" y="2907"/>
                </a:lnTo>
                <a:lnTo>
                  <a:pt x="2019" y="2910"/>
                </a:lnTo>
                <a:lnTo>
                  <a:pt x="2021" y="2912"/>
                </a:lnTo>
                <a:lnTo>
                  <a:pt x="2025" y="2914"/>
                </a:lnTo>
                <a:lnTo>
                  <a:pt x="2029" y="2915"/>
                </a:lnTo>
                <a:lnTo>
                  <a:pt x="2032" y="2916"/>
                </a:lnTo>
                <a:lnTo>
                  <a:pt x="2035" y="2916"/>
                </a:lnTo>
                <a:lnTo>
                  <a:pt x="2041" y="2914"/>
                </a:lnTo>
                <a:lnTo>
                  <a:pt x="2049" y="2912"/>
                </a:lnTo>
                <a:lnTo>
                  <a:pt x="2055" y="2914"/>
                </a:lnTo>
                <a:lnTo>
                  <a:pt x="2061" y="2915"/>
                </a:lnTo>
                <a:lnTo>
                  <a:pt x="2063" y="2915"/>
                </a:lnTo>
                <a:lnTo>
                  <a:pt x="2066" y="2915"/>
                </a:lnTo>
                <a:lnTo>
                  <a:pt x="2068" y="2913"/>
                </a:lnTo>
                <a:lnTo>
                  <a:pt x="2071" y="2911"/>
                </a:lnTo>
                <a:lnTo>
                  <a:pt x="2078" y="2903"/>
                </a:lnTo>
                <a:lnTo>
                  <a:pt x="2086" y="2892"/>
                </a:lnTo>
                <a:lnTo>
                  <a:pt x="2093" y="2881"/>
                </a:lnTo>
                <a:close/>
                <a:moveTo>
                  <a:pt x="1759" y="1684"/>
                </a:moveTo>
                <a:lnTo>
                  <a:pt x="1760" y="1687"/>
                </a:lnTo>
                <a:lnTo>
                  <a:pt x="1761" y="1689"/>
                </a:lnTo>
                <a:lnTo>
                  <a:pt x="1761" y="1690"/>
                </a:lnTo>
                <a:lnTo>
                  <a:pt x="1762" y="1691"/>
                </a:lnTo>
                <a:lnTo>
                  <a:pt x="1765" y="1692"/>
                </a:lnTo>
                <a:lnTo>
                  <a:pt x="1765" y="1690"/>
                </a:lnTo>
                <a:lnTo>
                  <a:pt x="1767" y="1689"/>
                </a:lnTo>
                <a:lnTo>
                  <a:pt x="1770" y="1687"/>
                </a:lnTo>
                <a:lnTo>
                  <a:pt x="1768" y="1681"/>
                </a:lnTo>
                <a:lnTo>
                  <a:pt x="1767" y="1679"/>
                </a:lnTo>
                <a:lnTo>
                  <a:pt x="1767" y="1676"/>
                </a:lnTo>
                <a:lnTo>
                  <a:pt x="1779" y="1681"/>
                </a:lnTo>
                <a:lnTo>
                  <a:pt x="1782" y="1683"/>
                </a:lnTo>
                <a:lnTo>
                  <a:pt x="1784" y="1684"/>
                </a:lnTo>
                <a:lnTo>
                  <a:pt x="1787" y="1684"/>
                </a:lnTo>
                <a:lnTo>
                  <a:pt x="1788" y="1683"/>
                </a:lnTo>
                <a:lnTo>
                  <a:pt x="1790" y="1680"/>
                </a:lnTo>
                <a:lnTo>
                  <a:pt x="1793" y="1676"/>
                </a:lnTo>
                <a:lnTo>
                  <a:pt x="1810" y="1676"/>
                </a:lnTo>
                <a:lnTo>
                  <a:pt x="1809" y="1676"/>
                </a:lnTo>
                <a:lnTo>
                  <a:pt x="1812" y="1677"/>
                </a:lnTo>
                <a:lnTo>
                  <a:pt x="1818" y="1678"/>
                </a:lnTo>
                <a:lnTo>
                  <a:pt x="1816" y="1673"/>
                </a:lnTo>
                <a:lnTo>
                  <a:pt x="1815" y="1669"/>
                </a:lnTo>
                <a:lnTo>
                  <a:pt x="1813" y="1665"/>
                </a:lnTo>
                <a:lnTo>
                  <a:pt x="1812" y="1663"/>
                </a:lnTo>
                <a:lnTo>
                  <a:pt x="1810" y="1662"/>
                </a:lnTo>
                <a:lnTo>
                  <a:pt x="1808" y="1662"/>
                </a:lnTo>
                <a:lnTo>
                  <a:pt x="1804" y="1662"/>
                </a:lnTo>
                <a:lnTo>
                  <a:pt x="1800" y="1662"/>
                </a:lnTo>
                <a:lnTo>
                  <a:pt x="1798" y="1662"/>
                </a:lnTo>
                <a:lnTo>
                  <a:pt x="1796" y="1662"/>
                </a:lnTo>
                <a:lnTo>
                  <a:pt x="1793" y="1660"/>
                </a:lnTo>
                <a:lnTo>
                  <a:pt x="1791" y="1659"/>
                </a:lnTo>
                <a:lnTo>
                  <a:pt x="1786" y="1654"/>
                </a:lnTo>
                <a:lnTo>
                  <a:pt x="1781" y="1650"/>
                </a:lnTo>
                <a:lnTo>
                  <a:pt x="1778" y="1648"/>
                </a:lnTo>
                <a:lnTo>
                  <a:pt x="1776" y="1647"/>
                </a:lnTo>
                <a:lnTo>
                  <a:pt x="1770" y="1647"/>
                </a:lnTo>
                <a:lnTo>
                  <a:pt x="1764" y="1647"/>
                </a:lnTo>
                <a:lnTo>
                  <a:pt x="1758" y="1647"/>
                </a:lnTo>
                <a:lnTo>
                  <a:pt x="1752" y="1647"/>
                </a:lnTo>
                <a:lnTo>
                  <a:pt x="1742" y="1648"/>
                </a:lnTo>
                <a:lnTo>
                  <a:pt x="1736" y="1648"/>
                </a:lnTo>
                <a:lnTo>
                  <a:pt x="1731" y="1647"/>
                </a:lnTo>
                <a:lnTo>
                  <a:pt x="1734" y="1649"/>
                </a:lnTo>
                <a:lnTo>
                  <a:pt x="1739" y="1650"/>
                </a:lnTo>
                <a:lnTo>
                  <a:pt x="1737" y="1655"/>
                </a:lnTo>
                <a:lnTo>
                  <a:pt x="1737" y="1657"/>
                </a:lnTo>
                <a:lnTo>
                  <a:pt x="1737" y="1659"/>
                </a:lnTo>
                <a:lnTo>
                  <a:pt x="1738" y="1662"/>
                </a:lnTo>
                <a:lnTo>
                  <a:pt x="1739" y="1664"/>
                </a:lnTo>
                <a:lnTo>
                  <a:pt x="1739" y="1667"/>
                </a:lnTo>
                <a:lnTo>
                  <a:pt x="1742" y="1667"/>
                </a:lnTo>
                <a:lnTo>
                  <a:pt x="1743" y="1668"/>
                </a:lnTo>
                <a:lnTo>
                  <a:pt x="1744" y="1670"/>
                </a:lnTo>
                <a:lnTo>
                  <a:pt x="1744" y="1672"/>
                </a:lnTo>
                <a:lnTo>
                  <a:pt x="1743" y="1676"/>
                </a:lnTo>
                <a:lnTo>
                  <a:pt x="1742" y="1678"/>
                </a:lnTo>
                <a:lnTo>
                  <a:pt x="1722" y="1676"/>
                </a:lnTo>
                <a:lnTo>
                  <a:pt x="1718" y="1675"/>
                </a:lnTo>
                <a:lnTo>
                  <a:pt x="1715" y="1673"/>
                </a:lnTo>
                <a:lnTo>
                  <a:pt x="1708" y="1670"/>
                </a:lnTo>
                <a:lnTo>
                  <a:pt x="1706" y="1681"/>
                </a:lnTo>
                <a:lnTo>
                  <a:pt x="1710" y="1683"/>
                </a:lnTo>
                <a:lnTo>
                  <a:pt x="1712" y="1684"/>
                </a:lnTo>
                <a:lnTo>
                  <a:pt x="1711" y="1684"/>
                </a:lnTo>
                <a:lnTo>
                  <a:pt x="1759" y="1684"/>
                </a:lnTo>
                <a:close/>
                <a:moveTo>
                  <a:pt x="3045" y="1071"/>
                </a:moveTo>
                <a:lnTo>
                  <a:pt x="3037" y="1071"/>
                </a:lnTo>
                <a:lnTo>
                  <a:pt x="3030" y="1071"/>
                </a:lnTo>
                <a:lnTo>
                  <a:pt x="3022" y="1070"/>
                </a:lnTo>
                <a:lnTo>
                  <a:pt x="3014" y="1069"/>
                </a:lnTo>
                <a:lnTo>
                  <a:pt x="2997" y="1067"/>
                </a:lnTo>
                <a:lnTo>
                  <a:pt x="2981" y="1065"/>
                </a:lnTo>
                <a:lnTo>
                  <a:pt x="2971" y="1065"/>
                </a:lnTo>
                <a:lnTo>
                  <a:pt x="2961" y="1066"/>
                </a:lnTo>
                <a:lnTo>
                  <a:pt x="2956" y="1066"/>
                </a:lnTo>
                <a:lnTo>
                  <a:pt x="2951" y="1066"/>
                </a:lnTo>
                <a:lnTo>
                  <a:pt x="2946" y="1066"/>
                </a:lnTo>
                <a:lnTo>
                  <a:pt x="2941" y="1065"/>
                </a:lnTo>
                <a:lnTo>
                  <a:pt x="2938" y="1062"/>
                </a:lnTo>
                <a:lnTo>
                  <a:pt x="2935" y="1060"/>
                </a:lnTo>
                <a:lnTo>
                  <a:pt x="2933" y="1059"/>
                </a:lnTo>
                <a:lnTo>
                  <a:pt x="2930" y="1060"/>
                </a:lnTo>
                <a:lnTo>
                  <a:pt x="2928" y="1061"/>
                </a:lnTo>
                <a:lnTo>
                  <a:pt x="2925" y="1063"/>
                </a:lnTo>
                <a:lnTo>
                  <a:pt x="2923" y="1065"/>
                </a:lnTo>
                <a:lnTo>
                  <a:pt x="2920" y="1069"/>
                </a:lnTo>
                <a:lnTo>
                  <a:pt x="2919" y="1071"/>
                </a:lnTo>
                <a:lnTo>
                  <a:pt x="2917" y="1071"/>
                </a:lnTo>
                <a:lnTo>
                  <a:pt x="2915" y="1071"/>
                </a:lnTo>
                <a:lnTo>
                  <a:pt x="2912" y="1071"/>
                </a:lnTo>
                <a:lnTo>
                  <a:pt x="2908" y="1070"/>
                </a:lnTo>
                <a:lnTo>
                  <a:pt x="2905" y="1071"/>
                </a:lnTo>
                <a:lnTo>
                  <a:pt x="2903" y="1072"/>
                </a:lnTo>
                <a:lnTo>
                  <a:pt x="2900" y="1075"/>
                </a:lnTo>
                <a:lnTo>
                  <a:pt x="2898" y="1077"/>
                </a:lnTo>
                <a:lnTo>
                  <a:pt x="2897" y="1078"/>
                </a:lnTo>
                <a:lnTo>
                  <a:pt x="2896" y="1079"/>
                </a:lnTo>
                <a:lnTo>
                  <a:pt x="2900" y="1086"/>
                </a:lnTo>
                <a:lnTo>
                  <a:pt x="2902" y="1090"/>
                </a:lnTo>
                <a:lnTo>
                  <a:pt x="2904" y="1095"/>
                </a:lnTo>
                <a:lnTo>
                  <a:pt x="2904" y="1099"/>
                </a:lnTo>
                <a:lnTo>
                  <a:pt x="2905" y="1103"/>
                </a:lnTo>
                <a:lnTo>
                  <a:pt x="2905" y="1108"/>
                </a:lnTo>
                <a:lnTo>
                  <a:pt x="2907" y="1115"/>
                </a:lnTo>
                <a:lnTo>
                  <a:pt x="2909" y="1124"/>
                </a:lnTo>
                <a:lnTo>
                  <a:pt x="2910" y="1129"/>
                </a:lnTo>
                <a:lnTo>
                  <a:pt x="2911" y="1134"/>
                </a:lnTo>
                <a:lnTo>
                  <a:pt x="2911" y="1139"/>
                </a:lnTo>
                <a:lnTo>
                  <a:pt x="2910" y="1144"/>
                </a:lnTo>
                <a:lnTo>
                  <a:pt x="2905" y="1147"/>
                </a:lnTo>
                <a:lnTo>
                  <a:pt x="2903" y="1153"/>
                </a:lnTo>
                <a:lnTo>
                  <a:pt x="2901" y="1159"/>
                </a:lnTo>
                <a:lnTo>
                  <a:pt x="2899" y="1169"/>
                </a:lnTo>
                <a:lnTo>
                  <a:pt x="2896" y="1169"/>
                </a:lnTo>
                <a:lnTo>
                  <a:pt x="2896" y="1173"/>
                </a:lnTo>
                <a:lnTo>
                  <a:pt x="2896" y="1178"/>
                </a:lnTo>
                <a:lnTo>
                  <a:pt x="2896" y="1186"/>
                </a:lnTo>
                <a:lnTo>
                  <a:pt x="2899" y="1184"/>
                </a:lnTo>
                <a:lnTo>
                  <a:pt x="2901" y="1183"/>
                </a:lnTo>
                <a:lnTo>
                  <a:pt x="2902" y="1183"/>
                </a:lnTo>
                <a:lnTo>
                  <a:pt x="2902" y="1185"/>
                </a:lnTo>
                <a:lnTo>
                  <a:pt x="2902" y="1187"/>
                </a:lnTo>
                <a:lnTo>
                  <a:pt x="2901" y="1189"/>
                </a:lnTo>
                <a:lnTo>
                  <a:pt x="2899" y="1191"/>
                </a:lnTo>
                <a:lnTo>
                  <a:pt x="2899" y="1192"/>
                </a:lnTo>
                <a:lnTo>
                  <a:pt x="2899" y="1195"/>
                </a:lnTo>
                <a:lnTo>
                  <a:pt x="2905" y="1200"/>
                </a:lnTo>
                <a:lnTo>
                  <a:pt x="2905" y="1204"/>
                </a:lnTo>
                <a:lnTo>
                  <a:pt x="2906" y="1207"/>
                </a:lnTo>
                <a:lnTo>
                  <a:pt x="2905" y="1214"/>
                </a:lnTo>
                <a:lnTo>
                  <a:pt x="2903" y="1221"/>
                </a:lnTo>
                <a:lnTo>
                  <a:pt x="2902" y="1228"/>
                </a:lnTo>
                <a:lnTo>
                  <a:pt x="2911" y="1229"/>
                </a:lnTo>
                <a:lnTo>
                  <a:pt x="2921" y="1229"/>
                </a:lnTo>
                <a:lnTo>
                  <a:pt x="2931" y="1228"/>
                </a:lnTo>
                <a:lnTo>
                  <a:pt x="2936" y="1227"/>
                </a:lnTo>
                <a:lnTo>
                  <a:pt x="2941" y="1225"/>
                </a:lnTo>
                <a:lnTo>
                  <a:pt x="2950" y="1238"/>
                </a:lnTo>
                <a:lnTo>
                  <a:pt x="2958" y="1251"/>
                </a:lnTo>
                <a:lnTo>
                  <a:pt x="2965" y="1249"/>
                </a:lnTo>
                <a:lnTo>
                  <a:pt x="2971" y="1248"/>
                </a:lnTo>
                <a:lnTo>
                  <a:pt x="2977" y="1247"/>
                </a:lnTo>
                <a:lnTo>
                  <a:pt x="2980" y="1246"/>
                </a:lnTo>
                <a:lnTo>
                  <a:pt x="2984" y="1245"/>
                </a:lnTo>
                <a:lnTo>
                  <a:pt x="2986" y="1240"/>
                </a:lnTo>
                <a:lnTo>
                  <a:pt x="2989" y="1239"/>
                </a:lnTo>
                <a:lnTo>
                  <a:pt x="2991" y="1239"/>
                </a:lnTo>
                <a:lnTo>
                  <a:pt x="2995" y="1239"/>
                </a:lnTo>
                <a:lnTo>
                  <a:pt x="3004" y="1241"/>
                </a:lnTo>
                <a:lnTo>
                  <a:pt x="3008" y="1242"/>
                </a:lnTo>
                <a:lnTo>
                  <a:pt x="3013" y="1243"/>
                </a:lnTo>
                <a:lnTo>
                  <a:pt x="3017" y="1242"/>
                </a:lnTo>
                <a:lnTo>
                  <a:pt x="3023" y="1240"/>
                </a:lnTo>
                <a:lnTo>
                  <a:pt x="3023" y="1237"/>
                </a:lnTo>
                <a:lnTo>
                  <a:pt x="3025" y="1235"/>
                </a:lnTo>
                <a:lnTo>
                  <a:pt x="3026" y="1233"/>
                </a:lnTo>
                <a:lnTo>
                  <a:pt x="3029" y="1229"/>
                </a:lnTo>
                <a:lnTo>
                  <a:pt x="3031" y="1224"/>
                </a:lnTo>
                <a:lnTo>
                  <a:pt x="3033" y="1221"/>
                </a:lnTo>
                <a:lnTo>
                  <a:pt x="3034" y="1220"/>
                </a:lnTo>
                <a:lnTo>
                  <a:pt x="3039" y="1217"/>
                </a:lnTo>
                <a:lnTo>
                  <a:pt x="3044" y="1216"/>
                </a:lnTo>
                <a:lnTo>
                  <a:pt x="3050" y="1214"/>
                </a:lnTo>
                <a:lnTo>
                  <a:pt x="3052" y="1213"/>
                </a:lnTo>
                <a:lnTo>
                  <a:pt x="3054" y="1211"/>
                </a:lnTo>
                <a:lnTo>
                  <a:pt x="3054" y="1210"/>
                </a:lnTo>
                <a:lnTo>
                  <a:pt x="3054" y="1209"/>
                </a:lnTo>
                <a:lnTo>
                  <a:pt x="3054" y="1206"/>
                </a:lnTo>
                <a:lnTo>
                  <a:pt x="3054" y="1203"/>
                </a:lnTo>
                <a:lnTo>
                  <a:pt x="3054" y="1200"/>
                </a:lnTo>
                <a:lnTo>
                  <a:pt x="3056" y="1197"/>
                </a:lnTo>
                <a:lnTo>
                  <a:pt x="3060" y="1193"/>
                </a:lnTo>
                <a:lnTo>
                  <a:pt x="3068" y="1186"/>
                </a:lnTo>
                <a:lnTo>
                  <a:pt x="3071" y="1183"/>
                </a:lnTo>
                <a:lnTo>
                  <a:pt x="3071" y="1180"/>
                </a:lnTo>
                <a:lnTo>
                  <a:pt x="3070" y="1178"/>
                </a:lnTo>
                <a:lnTo>
                  <a:pt x="3067" y="1175"/>
                </a:lnTo>
                <a:lnTo>
                  <a:pt x="3066" y="1173"/>
                </a:lnTo>
                <a:lnTo>
                  <a:pt x="3065" y="1170"/>
                </a:lnTo>
                <a:lnTo>
                  <a:pt x="3065" y="1167"/>
                </a:lnTo>
                <a:lnTo>
                  <a:pt x="3065" y="1164"/>
                </a:lnTo>
                <a:lnTo>
                  <a:pt x="3066" y="1162"/>
                </a:lnTo>
                <a:lnTo>
                  <a:pt x="3069" y="1161"/>
                </a:lnTo>
                <a:lnTo>
                  <a:pt x="3072" y="1159"/>
                </a:lnTo>
                <a:lnTo>
                  <a:pt x="3074" y="1158"/>
                </a:lnTo>
                <a:lnTo>
                  <a:pt x="3079" y="1149"/>
                </a:lnTo>
                <a:lnTo>
                  <a:pt x="3085" y="1140"/>
                </a:lnTo>
                <a:lnTo>
                  <a:pt x="3088" y="1135"/>
                </a:lnTo>
                <a:lnTo>
                  <a:pt x="3091" y="1131"/>
                </a:lnTo>
                <a:lnTo>
                  <a:pt x="3095" y="1127"/>
                </a:lnTo>
                <a:lnTo>
                  <a:pt x="3099" y="1124"/>
                </a:lnTo>
                <a:lnTo>
                  <a:pt x="3105" y="1121"/>
                </a:lnTo>
                <a:lnTo>
                  <a:pt x="3114" y="1118"/>
                </a:lnTo>
                <a:lnTo>
                  <a:pt x="3122" y="1114"/>
                </a:lnTo>
                <a:lnTo>
                  <a:pt x="3125" y="1112"/>
                </a:lnTo>
                <a:lnTo>
                  <a:pt x="3127" y="1110"/>
                </a:lnTo>
                <a:lnTo>
                  <a:pt x="3128" y="1106"/>
                </a:lnTo>
                <a:lnTo>
                  <a:pt x="3128" y="1101"/>
                </a:lnTo>
                <a:lnTo>
                  <a:pt x="3127" y="1090"/>
                </a:lnTo>
                <a:lnTo>
                  <a:pt x="3126" y="1087"/>
                </a:lnTo>
                <a:lnTo>
                  <a:pt x="3126" y="1084"/>
                </a:lnTo>
                <a:lnTo>
                  <a:pt x="3126" y="1082"/>
                </a:lnTo>
                <a:lnTo>
                  <a:pt x="3127" y="1079"/>
                </a:lnTo>
                <a:lnTo>
                  <a:pt x="3128" y="1077"/>
                </a:lnTo>
                <a:lnTo>
                  <a:pt x="3131" y="1075"/>
                </a:lnTo>
                <a:lnTo>
                  <a:pt x="3134" y="1073"/>
                </a:lnTo>
                <a:lnTo>
                  <a:pt x="3135" y="1071"/>
                </a:lnTo>
                <a:lnTo>
                  <a:pt x="3139" y="1070"/>
                </a:lnTo>
                <a:lnTo>
                  <a:pt x="3142" y="1069"/>
                </a:lnTo>
                <a:lnTo>
                  <a:pt x="3145" y="1068"/>
                </a:lnTo>
                <a:lnTo>
                  <a:pt x="3149" y="1068"/>
                </a:lnTo>
                <a:lnTo>
                  <a:pt x="3152" y="1068"/>
                </a:lnTo>
                <a:lnTo>
                  <a:pt x="3154" y="1069"/>
                </a:lnTo>
                <a:lnTo>
                  <a:pt x="3158" y="1071"/>
                </a:lnTo>
                <a:lnTo>
                  <a:pt x="3166" y="1075"/>
                </a:lnTo>
                <a:lnTo>
                  <a:pt x="3171" y="1078"/>
                </a:lnTo>
                <a:lnTo>
                  <a:pt x="3173" y="1079"/>
                </a:lnTo>
                <a:lnTo>
                  <a:pt x="3175" y="1079"/>
                </a:lnTo>
                <a:lnTo>
                  <a:pt x="3178" y="1080"/>
                </a:lnTo>
                <a:lnTo>
                  <a:pt x="3180" y="1080"/>
                </a:lnTo>
                <a:lnTo>
                  <a:pt x="3186" y="1079"/>
                </a:lnTo>
                <a:lnTo>
                  <a:pt x="3188" y="1078"/>
                </a:lnTo>
                <a:lnTo>
                  <a:pt x="3189" y="1076"/>
                </a:lnTo>
                <a:lnTo>
                  <a:pt x="3193" y="1071"/>
                </a:lnTo>
                <a:lnTo>
                  <a:pt x="3195" y="1067"/>
                </a:lnTo>
                <a:lnTo>
                  <a:pt x="3196" y="1066"/>
                </a:lnTo>
                <a:lnTo>
                  <a:pt x="3197" y="1065"/>
                </a:lnTo>
                <a:lnTo>
                  <a:pt x="3199" y="1064"/>
                </a:lnTo>
                <a:lnTo>
                  <a:pt x="3201" y="1064"/>
                </a:lnTo>
                <a:lnTo>
                  <a:pt x="3206" y="1064"/>
                </a:lnTo>
                <a:lnTo>
                  <a:pt x="3210" y="1064"/>
                </a:lnTo>
                <a:lnTo>
                  <a:pt x="3214" y="1062"/>
                </a:lnTo>
                <a:lnTo>
                  <a:pt x="3216" y="1061"/>
                </a:lnTo>
                <a:lnTo>
                  <a:pt x="3217" y="1059"/>
                </a:lnTo>
                <a:lnTo>
                  <a:pt x="3218" y="1055"/>
                </a:lnTo>
                <a:lnTo>
                  <a:pt x="3219" y="1053"/>
                </a:lnTo>
                <a:lnTo>
                  <a:pt x="3220" y="1051"/>
                </a:lnTo>
                <a:lnTo>
                  <a:pt x="3221" y="1049"/>
                </a:lnTo>
                <a:lnTo>
                  <a:pt x="3223" y="1048"/>
                </a:lnTo>
                <a:lnTo>
                  <a:pt x="3223" y="1045"/>
                </a:lnTo>
                <a:lnTo>
                  <a:pt x="3225" y="1045"/>
                </a:lnTo>
                <a:lnTo>
                  <a:pt x="3228" y="1046"/>
                </a:lnTo>
                <a:lnTo>
                  <a:pt x="3231" y="1046"/>
                </a:lnTo>
                <a:lnTo>
                  <a:pt x="3233" y="1046"/>
                </a:lnTo>
                <a:lnTo>
                  <a:pt x="3234" y="1045"/>
                </a:lnTo>
                <a:lnTo>
                  <a:pt x="3239" y="1049"/>
                </a:lnTo>
                <a:lnTo>
                  <a:pt x="3243" y="1052"/>
                </a:lnTo>
                <a:lnTo>
                  <a:pt x="3247" y="1056"/>
                </a:lnTo>
                <a:lnTo>
                  <a:pt x="3250" y="1059"/>
                </a:lnTo>
                <a:lnTo>
                  <a:pt x="3253" y="1063"/>
                </a:lnTo>
                <a:lnTo>
                  <a:pt x="3255" y="1067"/>
                </a:lnTo>
                <a:lnTo>
                  <a:pt x="3259" y="1076"/>
                </a:lnTo>
                <a:lnTo>
                  <a:pt x="3263" y="1085"/>
                </a:lnTo>
                <a:lnTo>
                  <a:pt x="3267" y="1094"/>
                </a:lnTo>
                <a:lnTo>
                  <a:pt x="3272" y="1102"/>
                </a:lnTo>
                <a:lnTo>
                  <a:pt x="3275" y="1106"/>
                </a:lnTo>
                <a:lnTo>
                  <a:pt x="3279" y="1110"/>
                </a:lnTo>
                <a:lnTo>
                  <a:pt x="3284" y="1110"/>
                </a:lnTo>
                <a:lnTo>
                  <a:pt x="3294" y="1121"/>
                </a:lnTo>
                <a:lnTo>
                  <a:pt x="3302" y="1128"/>
                </a:lnTo>
                <a:lnTo>
                  <a:pt x="3305" y="1131"/>
                </a:lnTo>
                <a:lnTo>
                  <a:pt x="3307" y="1133"/>
                </a:lnTo>
                <a:lnTo>
                  <a:pt x="3313" y="1135"/>
                </a:lnTo>
                <a:lnTo>
                  <a:pt x="3319" y="1136"/>
                </a:lnTo>
                <a:lnTo>
                  <a:pt x="3324" y="1138"/>
                </a:lnTo>
                <a:lnTo>
                  <a:pt x="3327" y="1139"/>
                </a:lnTo>
                <a:lnTo>
                  <a:pt x="3329" y="1141"/>
                </a:lnTo>
                <a:lnTo>
                  <a:pt x="3329" y="1147"/>
                </a:lnTo>
                <a:lnTo>
                  <a:pt x="3335" y="1147"/>
                </a:lnTo>
                <a:lnTo>
                  <a:pt x="3337" y="1148"/>
                </a:lnTo>
                <a:lnTo>
                  <a:pt x="3337" y="1149"/>
                </a:lnTo>
                <a:lnTo>
                  <a:pt x="3338" y="1150"/>
                </a:lnTo>
                <a:lnTo>
                  <a:pt x="3338" y="1151"/>
                </a:lnTo>
                <a:lnTo>
                  <a:pt x="3338" y="1154"/>
                </a:lnTo>
                <a:lnTo>
                  <a:pt x="3337" y="1156"/>
                </a:lnTo>
                <a:lnTo>
                  <a:pt x="3338" y="1158"/>
                </a:lnTo>
                <a:lnTo>
                  <a:pt x="3340" y="1159"/>
                </a:lnTo>
                <a:lnTo>
                  <a:pt x="3342" y="1160"/>
                </a:lnTo>
                <a:lnTo>
                  <a:pt x="3347" y="1162"/>
                </a:lnTo>
                <a:lnTo>
                  <a:pt x="3351" y="1163"/>
                </a:lnTo>
                <a:lnTo>
                  <a:pt x="3353" y="1165"/>
                </a:lnTo>
                <a:lnTo>
                  <a:pt x="3355" y="1166"/>
                </a:lnTo>
                <a:lnTo>
                  <a:pt x="3356" y="1169"/>
                </a:lnTo>
                <a:lnTo>
                  <a:pt x="3357" y="1173"/>
                </a:lnTo>
                <a:lnTo>
                  <a:pt x="3358" y="1184"/>
                </a:lnTo>
                <a:lnTo>
                  <a:pt x="3358" y="1189"/>
                </a:lnTo>
                <a:lnTo>
                  <a:pt x="3358" y="1193"/>
                </a:lnTo>
                <a:lnTo>
                  <a:pt x="3357" y="1194"/>
                </a:lnTo>
                <a:lnTo>
                  <a:pt x="3357" y="1195"/>
                </a:lnTo>
                <a:lnTo>
                  <a:pt x="3356" y="1195"/>
                </a:lnTo>
                <a:lnTo>
                  <a:pt x="3355" y="1195"/>
                </a:lnTo>
                <a:lnTo>
                  <a:pt x="3354" y="1197"/>
                </a:lnTo>
                <a:lnTo>
                  <a:pt x="3353" y="1199"/>
                </a:lnTo>
                <a:lnTo>
                  <a:pt x="3353" y="1203"/>
                </a:lnTo>
                <a:lnTo>
                  <a:pt x="3352" y="1211"/>
                </a:lnTo>
                <a:lnTo>
                  <a:pt x="3345" y="1212"/>
                </a:lnTo>
                <a:lnTo>
                  <a:pt x="3338" y="1213"/>
                </a:lnTo>
                <a:lnTo>
                  <a:pt x="3330" y="1213"/>
                </a:lnTo>
                <a:lnTo>
                  <a:pt x="3322" y="1213"/>
                </a:lnTo>
                <a:lnTo>
                  <a:pt x="3307" y="1212"/>
                </a:lnTo>
                <a:lnTo>
                  <a:pt x="3296" y="1211"/>
                </a:lnTo>
                <a:lnTo>
                  <a:pt x="3296" y="1212"/>
                </a:lnTo>
                <a:lnTo>
                  <a:pt x="3297" y="1213"/>
                </a:lnTo>
                <a:lnTo>
                  <a:pt x="3297" y="1216"/>
                </a:lnTo>
                <a:lnTo>
                  <a:pt x="3298" y="1218"/>
                </a:lnTo>
                <a:lnTo>
                  <a:pt x="3298" y="1219"/>
                </a:lnTo>
                <a:lnTo>
                  <a:pt x="3299" y="1220"/>
                </a:lnTo>
                <a:lnTo>
                  <a:pt x="3303" y="1223"/>
                </a:lnTo>
                <a:lnTo>
                  <a:pt x="3308" y="1226"/>
                </a:lnTo>
                <a:lnTo>
                  <a:pt x="3319" y="1232"/>
                </a:lnTo>
                <a:lnTo>
                  <a:pt x="3341" y="1242"/>
                </a:lnTo>
                <a:lnTo>
                  <a:pt x="3342" y="1235"/>
                </a:lnTo>
                <a:lnTo>
                  <a:pt x="3344" y="1226"/>
                </a:lnTo>
                <a:lnTo>
                  <a:pt x="3344" y="1219"/>
                </a:lnTo>
                <a:lnTo>
                  <a:pt x="3344" y="1218"/>
                </a:lnTo>
                <a:lnTo>
                  <a:pt x="3344" y="1220"/>
                </a:lnTo>
                <a:lnTo>
                  <a:pt x="3344" y="1214"/>
                </a:lnTo>
                <a:lnTo>
                  <a:pt x="3345" y="1214"/>
                </a:lnTo>
                <a:lnTo>
                  <a:pt x="3347" y="1214"/>
                </a:lnTo>
                <a:lnTo>
                  <a:pt x="3352" y="1214"/>
                </a:lnTo>
                <a:lnTo>
                  <a:pt x="3360" y="1217"/>
                </a:lnTo>
                <a:lnTo>
                  <a:pt x="3371" y="1198"/>
                </a:lnTo>
                <a:lnTo>
                  <a:pt x="3374" y="1193"/>
                </a:lnTo>
                <a:lnTo>
                  <a:pt x="3376" y="1187"/>
                </a:lnTo>
                <a:lnTo>
                  <a:pt x="3378" y="1182"/>
                </a:lnTo>
                <a:lnTo>
                  <a:pt x="3378" y="1180"/>
                </a:lnTo>
                <a:lnTo>
                  <a:pt x="3377" y="1178"/>
                </a:lnTo>
                <a:lnTo>
                  <a:pt x="3376" y="1176"/>
                </a:lnTo>
                <a:lnTo>
                  <a:pt x="3373" y="1174"/>
                </a:lnTo>
                <a:lnTo>
                  <a:pt x="3370" y="1171"/>
                </a:lnTo>
                <a:lnTo>
                  <a:pt x="3369" y="1169"/>
                </a:lnTo>
                <a:lnTo>
                  <a:pt x="3368" y="1164"/>
                </a:lnTo>
                <a:lnTo>
                  <a:pt x="3369" y="1161"/>
                </a:lnTo>
                <a:lnTo>
                  <a:pt x="3370" y="1158"/>
                </a:lnTo>
                <a:lnTo>
                  <a:pt x="3371" y="1155"/>
                </a:lnTo>
                <a:lnTo>
                  <a:pt x="3373" y="1152"/>
                </a:lnTo>
                <a:lnTo>
                  <a:pt x="3374" y="1151"/>
                </a:lnTo>
                <a:lnTo>
                  <a:pt x="3376" y="1151"/>
                </a:lnTo>
                <a:lnTo>
                  <a:pt x="3379" y="1151"/>
                </a:lnTo>
                <a:lnTo>
                  <a:pt x="3382" y="1152"/>
                </a:lnTo>
                <a:lnTo>
                  <a:pt x="3386" y="1154"/>
                </a:lnTo>
                <a:lnTo>
                  <a:pt x="3394" y="1158"/>
                </a:lnTo>
                <a:lnTo>
                  <a:pt x="3394" y="1164"/>
                </a:lnTo>
                <a:lnTo>
                  <a:pt x="3396" y="1164"/>
                </a:lnTo>
                <a:lnTo>
                  <a:pt x="3398" y="1164"/>
                </a:lnTo>
                <a:lnTo>
                  <a:pt x="3398" y="1163"/>
                </a:lnTo>
                <a:lnTo>
                  <a:pt x="3399" y="1162"/>
                </a:lnTo>
                <a:lnTo>
                  <a:pt x="3399" y="1159"/>
                </a:lnTo>
                <a:lnTo>
                  <a:pt x="3398" y="1155"/>
                </a:lnTo>
                <a:lnTo>
                  <a:pt x="3394" y="1148"/>
                </a:lnTo>
                <a:lnTo>
                  <a:pt x="3391" y="1144"/>
                </a:lnTo>
                <a:lnTo>
                  <a:pt x="3388" y="1141"/>
                </a:lnTo>
                <a:lnTo>
                  <a:pt x="3385" y="1138"/>
                </a:lnTo>
                <a:lnTo>
                  <a:pt x="3377" y="1133"/>
                </a:lnTo>
                <a:lnTo>
                  <a:pt x="3376" y="1132"/>
                </a:lnTo>
                <a:lnTo>
                  <a:pt x="3373" y="1132"/>
                </a:lnTo>
                <a:lnTo>
                  <a:pt x="3369" y="1133"/>
                </a:lnTo>
                <a:lnTo>
                  <a:pt x="3367" y="1130"/>
                </a:lnTo>
                <a:lnTo>
                  <a:pt x="3365" y="1128"/>
                </a:lnTo>
                <a:lnTo>
                  <a:pt x="3360" y="1124"/>
                </a:lnTo>
                <a:lnTo>
                  <a:pt x="3362" y="1123"/>
                </a:lnTo>
                <a:lnTo>
                  <a:pt x="3362" y="1122"/>
                </a:lnTo>
                <a:lnTo>
                  <a:pt x="3362" y="1118"/>
                </a:lnTo>
                <a:lnTo>
                  <a:pt x="3360" y="1113"/>
                </a:lnTo>
                <a:lnTo>
                  <a:pt x="3347" y="1111"/>
                </a:lnTo>
                <a:lnTo>
                  <a:pt x="3342" y="1110"/>
                </a:lnTo>
                <a:lnTo>
                  <a:pt x="3338" y="1109"/>
                </a:lnTo>
                <a:lnTo>
                  <a:pt x="3334" y="1107"/>
                </a:lnTo>
                <a:lnTo>
                  <a:pt x="3330" y="1104"/>
                </a:lnTo>
                <a:lnTo>
                  <a:pt x="3327" y="1100"/>
                </a:lnTo>
                <a:lnTo>
                  <a:pt x="3324" y="1096"/>
                </a:lnTo>
                <a:lnTo>
                  <a:pt x="3323" y="1094"/>
                </a:lnTo>
                <a:lnTo>
                  <a:pt x="3322" y="1091"/>
                </a:lnTo>
                <a:lnTo>
                  <a:pt x="3321" y="1087"/>
                </a:lnTo>
                <a:lnTo>
                  <a:pt x="3320" y="1082"/>
                </a:lnTo>
                <a:lnTo>
                  <a:pt x="3319" y="1079"/>
                </a:lnTo>
                <a:lnTo>
                  <a:pt x="3318" y="1076"/>
                </a:lnTo>
                <a:lnTo>
                  <a:pt x="3316" y="1073"/>
                </a:lnTo>
                <a:lnTo>
                  <a:pt x="3313" y="1070"/>
                </a:lnTo>
                <a:lnTo>
                  <a:pt x="3309" y="1067"/>
                </a:lnTo>
                <a:lnTo>
                  <a:pt x="3304" y="1064"/>
                </a:lnTo>
                <a:lnTo>
                  <a:pt x="3295" y="1058"/>
                </a:lnTo>
                <a:lnTo>
                  <a:pt x="3287" y="1054"/>
                </a:lnTo>
                <a:lnTo>
                  <a:pt x="3288" y="1051"/>
                </a:lnTo>
                <a:lnTo>
                  <a:pt x="3287" y="1048"/>
                </a:lnTo>
                <a:lnTo>
                  <a:pt x="3287" y="1045"/>
                </a:lnTo>
                <a:lnTo>
                  <a:pt x="3287" y="1043"/>
                </a:lnTo>
                <a:lnTo>
                  <a:pt x="3289" y="1040"/>
                </a:lnTo>
                <a:lnTo>
                  <a:pt x="3291" y="1036"/>
                </a:lnTo>
                <a:lnTo>
                  <a:pt x="3296" y="1029"/>
                </a:lnTo>
                <a:lnTo>
                  <a:pt x="3293" y="1026"/>
                </a:lnTo>
                <a:lnTo>
                  <a:pt x="3291" y="1025"/>
                </a:lnTo>
                <a:lnTo>
                  <a:pt x="3290" y="1026"/>
                </a:lnTo>
                <a:lnTo>
                  <a:pt x="3290" y="1020"/>
                </a:lnTo>
                <a:lnTo>
                  <a:pt x="3297" y="1018"/>
                </a:lnTo>
                <a:lnTo>
                  <a:pt x="3303" y="1017"/>
                </a:lnTo>
                <a:lnTo>
                  <a:pt x="3309" y="1016"/>
                </a:lnTo>
                <a:lnTo>
                  <a:pt x="3315" y="1014"/>
                </a:lnTo>
                <a:lnTo>
                  <a:pt x="3314" y="1016"/>
                </a:lnTo>
                <a:lnTo>
                  <a:pt x="3313" y="1019"/>
                </a:lnTo>
                <a:lnTo>
                  <a:pt x="3312" y="1022"/>
                </a:lnTo>
                <a:lnTo>
                  <a:pt x="3313" y="1024"/>
                </a:lnTo>
                <a:lnTo>
                  <a:pt x="3314" y="1026"/>
                </a:lnTo>
                <a:lnTo>
                  <a:pt x="3315" y="1028"/>
                </a:lnTo>
                <a:lnTo>
                  <a:pt x="3314" y="1031"/>
                </a:lnTo>
                <a:lnTo>
                  <a:pt x="3314" y="1033"/>
                </a:lnTo>
                <a:lnTo>
                  <a:pt x="3313" y="1036"/>
                </a:lnTo>
                <a:lnTo>
                  <a:pt x="3313" y="1038"/>
                </a:lnTo>
                <a:lnTo>
                  <a:pt x="3314" y="1040"/>
                </a:lnTo>
                <a:lnTo>
                  <a:pt x="3315" y="1043"/>
                </a:lnTo>
                <a:lnTo>
                  <a:pt x="3317" y="1042"/>
                </a:lnTo>
                <a:lnTo>
                  <a:pt x="3321" y="1041"/>
                </a:lnTo>
                <a:lnTo>
                  <a:pt x="3322" y="1040"/>
                </a:lnTo>
                <a:lnTo>
                  <a:pt x="3323" y="1040"/>
                </a:lnTo>
                <a:lnTo>
                  <a:pt x="3323" y="1039"/>
                </a:lnTo>
                <a:lnTo>
                  <a:pt x="3323" y="1038"/>
                </a:lnTo>
                <a:lnTo>
                  <a:pt x="3321" y="1037"/>
                </a:lnTo>
                <a:lnTo>
                  <a:pt x="3322" y="1036"/>
                </a:lnTo>
                <a:lnTo>
                  <a:pt x="3324" y="1035"/>
                </a:lnTo>
                <a:lnTo>
                  <a:pt x="3327" y="1035"/>
                </a:lnTo>
                <a:lnTo>
                  <a:pt x="3329" y="1034"/>
                </a:lnTo>
                <a:lnTo>
                  <a:pt x="3331" y="1027"/>
                </a:lnTo>
                <a:lnTo>
                  <a:pt x="3332" y="1023"/>
                </a:lnTo>
                <a:lnTo>
                  <a:pt x="3333" y="1024"/>
                </a:lnTo>
                <a:lnTo>
                  <a:pt x="3333" y="1025"/>
                </a:lnTo>
                <a:lnTo>
                  <a:pt x="3334" y="1026"/>
                </a:lnTo>
                <a:lnTo>
                  <a:pt x="3338" y="1029"/>
                </a:lnTo>
                <a:lnTo>
                  <a:pt x="3335" y="1037"/>
                </a:lnTo>
                <a:lnTo>
                  <a:pt x="3335" y="1041"/>
                </a:lnTo>
                <a:lnTo>
                  <a:pt x="3335" y="1043"/>
                </a:lnTo>
                <a:lnTo>
                  <a:pt x="3335" y="1045"/>
                </a:lnTo>
                <a:lnTo>
                  <a:pt x="3346" y="1054"/>
                </a:lnTo>
                <a:lnTo>
                  <a:pt x="3346" y="1056"/>
                </a:lnTo>
                <a:lnTo>
                  <a:pt x="3346" y="1057"/>
                </a:lnTo>
                <a:lnTo>
                  <a:pt x="3345" y="1059"/>
                </a:lnTo>
                <a:lnTo>
                  <a:pt x="3343" y="1061"/>
                </a:lnTo>
                <a:lnTo>
                  <a:pt x="3344" y="1062"/>
                </a:lnTo>
                <a:lnTo>
                  <a:pt x="3360" y="1074"/>
                </a:lnTo>
                <a:lnTo>
                  <a:pt x="3363" y="1074"/>
                </a:lnTo>
                <a:lnTo>
                  <a:pt x="3366" y="1073"/>
                </a:lnTo>
                <a:lnTo>
                  <a:pt x="3369" y="1073"/>
                </a:lnTo>
                <a:lnTo>
                  <a:pt x="3372" y="1074"/>
                </a:lnTo>
                <a:lnTo>
                  <a:pt x="3375" y="1076"/>
                </a:lnTo>
                <a:lnTo>
                  <a:pt x="3377" y="1080"/>
                </a:lnTo>
                <a:lnTo>
                  <a:pt x="3380" y="1085"/>
                </a:lnTo>
                <a:lnTo>
                  <a:pt x="3383" y="1088"/>
                </a:lnTo>
                <a:lnTo>
                  <a:pt x="3387" y="1089"/>
                </a:lnTo>
                <a:lnTo>
                  <a:pt x="3392" y="1090"/>
                </a:lnTo>
                <a:lnTo>
                  <a:pt x="3396" y="1091"/>
                </a:lnTo>
                <a:lnTo>
                  <a:pt x="3398" y="1092"/>
                </a:lnTo>
                <a:lnTo>
                  <a:pt x="3400" y="1093"/>
                </a:lnTo>
                <a:lnTo>
                  <a:pt x="3401" y="1095"/>
                </a:lnTo>
                <a:lnTo>
                  <a:pt x="3401" y="1097"/>
                </a:lnTo>
                <a:lnTo>
                  <a:pt x="3402" y="1100"/>
                </a:lnTo>
                <a:lnTo>
                  <a:pt x="3402" y="1101"/>
                </a:lnTo>
                <a:lnTo>
                  <a:pt x="3403" y="1102"/>
                </a:lnTo>
                <a:lnTo>
                  <a:pt x="3420" y="1109"/>
                </a:lnTo>
                <a:lnTo>
                  <a:pt x="3422" y="1112"/>
                </a:lnTo>
                <a:lnTo>
                  <a:pt x="3423" y="1114"/>
                </a:lnTo>
                <a:lnTo>
                  <a:pt x="3423" y="1115"/>
                </a:lnTo>
                <a:lnTo>
                  <a:pt x="3424" y="1116"/>
                </a:lnTo>
                <a:lnTo>
                  <a:pt x="3424" y="1119"/>
                </a:lnTo>
                <a:lnTo>
                  <a:pt x="3424" y="1122"/>
                </a:lnTo>
                <a:lnTo>
                  <a:pt x="3424" y="1124"/>
                </a:lnTo>
                <a:lnTo>
                  <a:pt x="3423" y="1129"/>
                </a:lnTo>
                <a:lnTo>
                  <a:pt x="3420" y="1140"/>
                </a:lnTo>
                <a:lnTo>
                  <a:pt x="3419" y="1145"/>
                </a:lnTo>
                <a:lnTo>
                  <a:pt x="3420" y="1150"/>
                </a:lnTo>
                <a:lnTo>
                  <a:pt x="3437" y="1173"/>
                </a:lnTo>
                <a:lnTo>
                  <a:pt x="3448" y="1186"/>
                </a:lnTo>
                <a:lnTo>
                  <a:pt x="3448" y="1189"/>
                </a:lnTo>
                <a:lnTo>
                  <a:pt x="3450" y="1189"/>
                </a:lnTo>
                <a:lnTo>
                  <a:pt x="3452" y="1189"/>
                </a:lnTo>
                <a:lnTo>
                  <a:pt x="3454" y="1188"/>
                </a:lnTo>
                <a:lnTo>
                  <a:pt x="3456" y="1189"/>
                </a:lnTo>
                <a:lnTo>
                  <a:pt x="3456" y="1190"/>
                </a:lnTo>
                <a:lnTo>
                  <a:pt x="3456" y="1192"/>
                </a:lnTo>
                <a:lnTo>
                  <a:pt x="3456" y="1193"/>
                </a:lnTo>
                <a:lnTo>
                  <a:pt x="3453" y="1192"/>
                </a:lnTo>
                <a:lnTo>
                  <a:pt x="3454" y="1201"/>
                </a:lnTo>
                <a:lnTo>
                  <a:pt x="3453" y="1209"/>
                </a:lnTo>
                <a:lnTo>
                  <a:pt x="3455" y="1208"/>
                </a:lnTo>
                <a:lnTo>
                  <a:pt x="3457" y="1206"/>
                </a:lnTo>
                <a:lnTo>
                  <a:pt x="3458" y="1204"/>
                </a:lnTo>
                <a:lnTo>
                  <a:pt x="3459" y="1203"/>
                </a:lnTo>
                <a:lnTo>
                  <a:pt x="3464" y="1202"/>
                </a:lnTo>
                <a:lnTo>
                  <a:pt x="3468" y="1202"/>
                </a:lnTo>
                <a:lnTo>
                  <a:pt x="3472" y="1204"/>
                </a:lnTo>
                <a:lnTo>
                  <a:pt x="3476" y="1206"/>
                </a:lnTo>
                <a:lnTo>
                  <a:pt x="3482" y="1211"/>
                </a:lnTo>
                <a:lnTo>
                  <a:pt x="3485" y="1213"/>
                </a:lnTo>
                <a:lnTo>
                  <a:pt x="3487" y="1214"/>
                </a:lnTo>
                <a:lnTo>
                  <a:pt x="3482" y="1213"/>
                </a:lnTo>
                <a:lnTo>
                  <a:pt x="3478" y="1212"/>
                </a:lnTo>
                <a:lnTo>
                  <a:pt x="3475" y="1211"/>
                </a:lnTo>
                <a:lnTo>
                  <a:pt x="3472" y="1211"/>
                </a:lnTo>
                <a:lnTo>
                  <a:pt x="3467" y="1212"/>
                </a:lnTo>
                <a:lnTo>
                  <a:pt x="3459" y="1211"/>
                </a:lnTo>
                <a:lnTo>
                  <a:pt x="3462" y="1225"/>
                </a:lnTo>
                <a:lnTo>
                  <a:pt x="3464" y="1230"/>
                </a:lnTo>
                <a:lnTo>
                  <a:pt x="3464" y="1233"/>
                </a:lnTo>
                <a:lnTo>
                  <a:pt x="3465" y="1237"/>
                </a:lnTo>
                <a:lnTo>
                  <a:pt x="3475" y="1237"/>
                </a:lnTo>
                <a:lnTo>
                  <a:pt x="3487" y="1237"/>
                </a:lnTo>
                <a:lnTo>
                  <a:pt x="3485" y="1233"/>
                </a:lnTo>
                <a:lnTo>
                  <a:pt x="3483" y="1230"/>
                </a:lnTo>
                <a:lnTo>
                  <a:pt x="3484" y="1229"/>
                </a:lnTo>
                <a:lnTo>
                  <a:pt x="3484" y="1228"/>
                </a:lnTo>
                <a:lnTo>
                  <a:pt x="3486" y="1228"/>
                </a:lnTo>
                <a:lnTo>
                  <a:pt x="3487" y="1228"/>
                </a:lnTo>
                <a:lnTo>
                  <a:pt x="3491" y="1228"/>
                </a:lnTo>
                <a:lnTo>
                  <a:pt x="3495" y="1229"/>
                </a:lnTo>
                <a:lnTo>
                  <a:pt x="3497" y="1229"/>
                </a:lnTo>
                <a:lnTo>
                  <a:pt x="3498" y="1228"/>
                </a:lnTo>
                <a:lnTo>
                  <a:pt x="3495" y="1220"/>
                </a:lnTo>
                <a:lnTo>
                  <a:pt x="3494" y="1220"/>
                </a:lnTo>
                <a:lnTo>
                  <a:pt x="3491" y="1219"/>
                </a:lnTo>
                <a:lnTo>
                  <a:pt x="3490" y="1219"/>
                </a:lnTo>
                <a:lnTo>
                  <a:pt x="3491" y="1218"/>
                </a:lnTo>
                <a:lnTo>
                  <a:pt x="3493" y="1217"/>
                </a:lnTo>
                <a:lnTo>
                  <a:pt x="3496" y="1216"/>
                </a:lnTo>
                <a:lnTo>
                  <a:pt x="3498" y="1215"/>
                </a:lnTo>
                <a:lnTo>
                  <a:pt x="3501" y="1216"/>
                </a:lnTo>
                <a:lnTo>
                  <a:pt x="3504" y="1218"/>
                </a:lnTo>
                <a:lnTo>
                  <a:pt x="3506" y="1219"/>
                </a:lnTo>
                <a:lnTo>
                  <a:pt x="3510" y="1220"/>
                </a:lnTo>
                <a:lnTo>
                  <a:pt x="3510" y="1209"/>
                </a:lnTo>
                <a:lnTo>
                  <a:pt x="3504" y="1206"/>
                </a:lnTo>
                <a:lnTo>
                  <a:pt x="3506" y="1206"/>
                </a:lnTo>
                <a:lnTo>
                  <a:pt x="3509" y="1206"/>
                </a:lnTo>
                <a:lnTo>
                  <a:pt x="3512" y="1205"/>
                </a:lnTo>
                <a:lnTo>
                  <a:pt x="3515" y="1206"/>
                </a:lnTo>
                <a:lnTo>
                  <a:pt x="3517" y="1208"/>
                </a:lnTo>
                <a:lnTo>
                  <a:pt x="3520" y="1213"/>
                </a:lnTo>
                <a:lnTo>
                  <a:pt x="3521" y="1215"/>
                </a:lnTo>
                <a:lnTo>
                  <a:pt x="3521" y="1214"/>
                </a:lnTo>
                <a:lnTo>
                  <a:pt x="3521" y="1211"/>
                </a:lnTo>
                <a:lnTo>
                  <a:pt x="3520" y="1205"/>
                </a:lnTo>
                <a:lnTo>
                  <a:pt x="3519" y="1203"/>
                </a:lnTo>
                <a:lnTo>
                  <a:pt x="3518" y="1200"/>
                </a:lnTo>
                <a:lnTo>
                  <a:pt x="3516" y="1199"/>
                </a:lnTo>
                <a:lnTo>
                  <a:pt x="3513" y="1198"/>
                </a:lnTo>
                <a:lnTo>
                  <a:pt x="3509" y="1198"/>
                </a:lnTo>
                <a:lnTo>
                  <a:pt x="3507" y="1197"/>
                </a:lnTo>
                <a:lnTo>
                  <a:pt x="3505" y="1195"/>
                </a:lnTo>
                <a:lnTo>
                  <a:pt x="3503" y="1191"/>
                </a:lnTo>
                <a:lnTo>
                  <a:pt x="3500" y="1188"/>
                </a:lnTo>
                <a:lnTo>
                  <a:pt x="3499" y="1187"/>
                </a:lnTo>
                <a:lnTo>
                  <a:pt x="3498" y="1186"/>
                </a:lnTo>
                <a:lnTo>
                  <a:pt x="3496" y="1186"/>
                </a:lnTo>
                <a:lnTo>
                  <a:pt x="3495" y="1186"/>
                </a:lnTo>
                <a:lnTo>
                  <a:pt x="3494" y="1187"/>
                </a:lnTo>
                <a:lnTo>
                  <a:pt x="3493" y="1187"/>
                </a:lnTo>
                <a:lnTo>
                  <a:pt x="3492" y="1189"/>
                </a:lnTo>
                <a:lnTo>
                  <a:pt x="3491" y="1189"/>
                </a:lnTo>
                <a:lnTo>
                  <a:pt x="3490" y="1189"/>
                </a:lnTo>
                <a:lnTo>
                  <a:pt x="3489" y="1188"/>
                </a:lnTo>
                <a:lnTo>
                  <a:pt x="3489" y="1186"/>
                </a:lnTo>
                <a:lnTo>
                  <a:pt x="3489" y="1185"/>
                </a:lnTo>
                <a:lnTo>
                  <a:pt x="3487" y="1183"/>
                </a:lnTo>
                <a:lnTo>
                  <a:pt x="3487" y="1178"/>
                </a:lnTo>
                <a:lnTo>
                  <a:pt x="3492" y="1178"/>
                </a:lnTo>
                <a:lnTo>
                  <a:pt x="3493" y="1178"/>
                </a:lnTo>
                <a:lnTo>
                  <a:pt x="3494" y="1178"/>
                </a:lnTo>
                <a:lnTo>
                  <a:pt x="3494" y="1177"/>
                </a:lnTo>
                <a:lnTo>
                  <a:pt x="3494" y="1176"/>
                </a:lnTo>
                <a:lnTo>
                  <a:pt x="3493" y="1173"/>
                </a:lnTo>
                <a:lnTo>
                  <a:pt x="3491" y="1170"/>
                </a:lnTo>
                <a:lnTo>
                  <a:pt x="3489" y="1167"/>
                </a:lnTo>
                <a:lnTo>
                  <a:pt x="3484" y="1161"/>
                </a:lnTo>
                <a:lnTo>
                  <a:pt x="3481" y="1155"/>
                </a:lnTo>
                <a:lnTo>
                  <a:pt x="3488" y="1145"/>
                </a:lnTo>
                <a:lnTo>
                  <a:pt x="3490" y="1143"/>
                </a:lnTo>
                <a:lnTo>
                  <a:pt x="3491" y="1142"/>
                </a:lnTo>
                <a:lnTo>
                  <a:pt x="3491" y="1144"/>
                </a:lnTo>
                <a:lnTo>
                  <a:pt x="3490" y="1150"/>
                </a:lnTo>
                <a:lnTo>
                  <a:pt x="3492" y="1150"/>
                </a:lnTo>
                <a:lnTo>
                  <a:pt x="3493" y="1151"/>
                </a:lnTo>
                <a:lnTo>
                  <a:pt x="3494" y="1152"/>
                </a:lnTo>
                <a:lnTo>
                  <a:pt x="3494" y="1155"/>
                </a:lnTo>
                <a:lnTo>
                  <a:pt x="3495" y="1158"/>
                </a:lnTo>
                <a:lnTo>
                  <a:pt x="3498" y="1157"/>
                </a:lnTo>
                <a:lnTo>
                  <a:pt x="3498" y="1156"/>
                </a:lnTo>
                <a:lnTo>
                  <a:pt x="3498" y="1155"/>
                </a:lnTo>
                <a:lnTo>
                  <a:pt x="3498" y="1152"/>
                </a:lnTo>
                <a:lnTo>
                  <a:pt x="3508" y="1151"/>
                </a:lnTo>
                <a:lnTo>
                  <a:pt x="3511" y="1151"/>
                </a:lnTo>
                <a:lnTo>
                  <a:pt x="3513" y="1150"/>
                </a:lnTo>
                <a:lnTo>
                  <a:pt x="3513" y="1148"/>
                </a:lnTo>
                <a:lnTo>
                  <a:pt x="3512" y="1146"/>
                </a:lnTo>
                <a:lnTo>
                  <a:pt x="3504" y="1135"/>
                </a:lnTo>
                <a:lnTo>
                  <a:pt x="3517" y="1136"/>
                </a:lnTo>
                <a:lnTo>
                  <a:pt x="3526" y="1137"/>
                </a:lnTo>
                <a:lnTo>
                  <a:pt x="3535" y="1136"/>
                </a:lnTo>
                <a:lnTo>
                  <a:pt x="3546" y="1135"/>
                </a:lnTo>
                <a:lnTo>
                  <a:pt x="3547" y="1140"/>
                </a:lnTo>
                <a:lnTo>
                  <a:pt x="3549" y="1144"/>
                </a:lnTo>
                <a:lnTo>
                  <a:pt x="3549" y="1147"/>
                </a:lnTo>
                <a:lnTo>
                  <a:pt x="3550" y="1151"/>
                </a:lnTo>
                <a:lnTo>
                  <a:pt x="3552" y="1153"/>
                </a:lnTo>
                <a:lnTo>
                  <a:pt x="3554" y="1152"/>
                </a:lnTo>
                <a:lnTo>
                  <a:pt x="3557" y="1150"/>
                </a:lnTo>
                <a:lnTo>
                  <a:pt x="3563" y="1147"/>
                </a:lnTo>
                <a:lnTo>
                  <a:pt x="3560" y="1150"/>
                </a:lnTo>
                <a:lnTo>
                  <a:pt x="3557" y="1154"/>
                </a:lnTo>
                <a:lnTo>
                  <a:pt x="3552" y="1161"/>
                </a:lnTo>
                <a:lnTo>
                  <a:pt x="3550" y="1160"/>
                </a:lnTo>
                <a:lnTo>
                  <a:pt x="3549" y="1161"/>
                </a:lnTo>
                <a:lnTo>
                  <a:pt x="3549" y="1162"/>
                </a:lnTo>
                <a:lnTo>
                  <a:pt x="3549" y="1164"/>
                </a:lnTo>
                <a:lnTo>
                  <a:pt x="3549" y="1169"/>
                </a:lnTo>
                <a:lnTo>
                  <a:pt x="3549" y="1172"/>
                </a:lnTo>
                <a:lnTo>
                  <a:pt x="3555" y="1173"/>
                </a:lnTo>
                <a:lnTo>
                  <a:pt x="3558" y="1174"/>
                </a:lnTo>
                <a:lnTo>
                  <a:pt x="3560" y="1175"/>
                </a:lnTo>
                <a:lnTo>
                  <a:pt x="3561" y="1178"/>
                </a:lnTo>
                <a:lnTo>
                  <a:pt x="3562" y="1181"/>
                </a:lnTo>
                <a:lnTo>
                  <a:pt x="3561" y="1183"/>
                </a:lnTo>
                <a:lnTo>
                  <a:pt x="3561" y="1185"/>
                </a:lnTo>
                <a:lnTo>
                  <a:pt x="3560" y="1190"/>
                </a:lnTo>
                <a:lnTo>
                  <a:pt x="3560" y="1192"/>
                </a:lnTo>
                <a:lnTo>
                  <a:pt x="3560" y="1195"/>
                </a:lnTo>
                <a:lnTo>
                  <a:pt x="3563" y="1197"/>
                </a:lnTo>
                <a:lnTo>
                  <a:pt x="3565" y="1198"/>
                </a:lnTo>
                <a:lnTo>
                  <a:pt x="3565" y="1199"/>
                </a:lnTo>
                <a:lnTo>
                  <a:pt x="3566" y="1200"/>
                </a:lnTo>
                <a:lnTo>
                  <a:pt x="3561" y="1201"/>
                </a:lnTo>
                <a:lnTo>
                  <a:pt x="3558" y="1201"/>
                </a:lnTo>
                <a:lnTo>
                  <a:pt x="3552" y="1203"/>
                </a:lnTo>
                <a:lnTo>
                  <a:pt x="3553" y="1204"/>
                </a:lnTo>
                <a:lnTo>
                  <a:pt x="3553" y="1205"/>
                </a:lnTo>
                <a:lnTo>
                  <a:pt x="3554" y="1208"/>
                </a:lnTo>
                <a:lnTo>
                  <a:pt x="3555" y="1211"/>
                </a:lnTo>
                <a:lnTo>
                  <a:pt x="3556" y="1211"/>
                </a:lnTo>
                <a:lnTo>
                  <a:pt x="3558" y="1210"/>
                </a:lnTo>
                <a:lnTo>
                  <a:pt x="3563" y="1209"/>
                </a:lnTo>
                <a:lnTo>
                  <a:pt x="3564" y="1216"/>
                </a:lnTo>
                <a:lnTo>
                  <a:pt x="3565" y="1222"/>
                </a:lnTo>
                <a:lnTo>
                  <a:pt x="3566" y="1234"/>
                </a:lnTo>
                <a:lnTo>
                  <a:pt x="3567" y="1234"/>
                </a:lnTo>
                <a:lnTo>
                  <a:pt x="3569" y="1234"/>
                </a:lnTo>
                <a:lnTo>
                  <a:pt x="3573" y="1234"/>
                </a:lnTo>
                <a:lnTo>
                  <a:pt x="3577" y="1233"/>
                </a:lnTo>
                <a:lnTo>
                  <a:pt x="3578" y="1233"/>
                </a:lnTo>
                <a:lnTo>
                  <a:pt x="3580" y="1234"/>
                </a:lnTo>
                <a:lnTo>
                  <a:pt x="3580" y="1242"/>
                </a:lnTo>
                <a:lnTo>
                  <a:pt x="3581" y="1243"/>
                </a:lnTo>
                <a:lnTo>
                  <a:pt x="3583" y="1243"/>
                </a:lnTo>
                <a:lnTo>
                  <a:pt x="3585" y="1242"/>
                </a:lnTo>
                <a:lnTo>
                  <a:pt x="3591" y="1240"/>
                </a:lnTo>
                <a:lnTo>
                  <a:pt x="3600" y="1251"/>
                </a:lnTo>
                <a:lnTo>
                  <a:pt x="3605" y="1257"/>
                </a:lnTo>
                <a:lnTo>
                  <a:pt x="3611" y="1262"/>
                </a:lnTo>
                <a:lnTo>
                  <a:pt x="3612" y="1261"/>
                </a:lnTo>
                <a:lnTo>
                  <a:pt x="3614" y="1261"/>
                </a:lnTo>
                <a:lnTo>
                  <a:pt x="3616" y="1261"/>
                </a:lnTo>
                <a:lnTo>
                  <a:pt x="3619" y="1260"/>
                </a:lnTo>
                <a:lnTo>
                  <a:pt x="3620" y="1260"/>
                </a:lnTo>
                <a:lnTo>
                  <a:pt x="3622" y="1259"/>
                </a:lnTo>
                <a:lnTo>
                  <a:pt x="3624" y="1258"/>
                </a:lnTo>
                <a:lnTo>
                  <a:pt x="3625" y="1256"/>
                </a:lnTo>
                <a:lnTo>
                  <a:pt x="3627" y="1252"/>
                </a:lnTo>
                <a:lnTo>
                  <a:pt x="3629" y="1249"/>
                </a:lnTo>
                <a:lnTo>
                  <a:pt x="3631" y="1246"/>
                </a:lnTo>
                <a:lnTo>
                  <a:pt x="3632" y="1244"/>
                </a:lnTo>
                <a:lnTo>
                  <a:pt x="3633" y="1244"/>
                </a:lnTo>
                <a:lnTo>
                  <a:pt x="3635" y="1243"/>
                </a:lnTo>
                <a:lnTo>
                  <a:pt x="3638" y="1244"/>
                </a:lnTo>
                <a:lnTo>
                  <a:pt x="3640" y="1244"/>
                </a:lnTo>
                <a:lnTo>
                  <a:pt x="3644" y="1246"/>
                </a:lnTo>
                <a:lnTo>
                  <a:pt x="3653" y="1251"/>
                </a:lnTo>
                <a:lnTo>
                  <a:pt x="3659" y="1257"/>
                </a:lnTo>
                <a:lnTo>
                  <a:pt x="3662" y="1260"/>
                </a:lnTo>
                <a:lnTo>
                  <a:pt x="3663" y="1261"/>
                </a:lnTo>
                <a:lnTo>
                  <a:pt x="3664" y="1262"/>
                </a:lnTo>
                <a:lnTo>
                  <a:pt x="3668" y="1262"/>
                </a:lnTo>
                <a:lnTo>
                  <a:pt x="3671" y="1262"/>
                </a:lnTo>
                <a:lnTo>
                  <a:pt x="3677" y="1261"/>
                </a:lnTo>
                <a:lnTo>
                  <a:pt x="3683" y="1259"/>
                </a:lnTo>
                <a:lnTo>
                  <a:pt x="3688" y="1255"/>
                </a:lnTo>
                <a:lnTo>
                  <a:pt x="3692" y="1252"/>
                </a:lnTo>
                <a:lnTo>
                  <a:pt x="3696" y="1249"/>
                </a:lnTo>
                <a:lnTo>
                  <a:pt x="3699" y="1246"/>
                </a:lnTo>
                <a:lnTo>
                  <a:pt x="3701" y="1245"/>
                </a:lnTo>
                <a:lnTo>
                  <a:pt x="3702" y="1245"/>
                </a:lnTo>
                <a:lnTo>
                  <a:pt x="3703" y="1246"/>
                </a:lnTo>
                <a:lnTo>
                  <a:pt x="3705" y="1247"/>
                </a:lnTo>
                <a:lnTo>
                  <a:pt x="3708" y="1248"/>
                </a:lnTo>
                <a:lnTo>
                  <a:pt x="3710" y="1249"/>
                </a:lnTo>
                <a:lnTo>
                  <a:pt x="3712" y="1248"/>
                </a:lnTo>
                <a:lnTo>
                  <a:pt x="3713" y="1247"/>
                </a:lnTo>
                <a:lnTo>
                  <a:pt x="3714" y="1246"/>
                </a:lnTo>
                <a:lnTo>
                  <a:pt x="3716" y="1243"/>
                </a:lnTo>
                <a:lnTo>
                  <a:pt x="3718" y="1239"/>
                </a:lnTo>
                <a:lnTo>
                  <a:pt x="3720" y="1237"/>
                </a:lnTo>
                <a:lnTo>
                  <a:pt x="3720" y="1238"/>
                </a:lnTo>
                <a:lnTo>
                  <a:pt x="3721" y="1239"/>
                </a:lnTo>
                <a:lnTo>
                  <a:pt x="3722" y="1242"/>
                </a:lnTo>
                <a:lnTo>
                  <a:pt x="3723" y="1246"/>
                </a:lnTo>
                <a:lnTo>
                  <a:pt x="3723" y="1251"/>
                </a:lnTo>
                <a:lnTo>
                  <a:pt x="3718" y="1254"/>
                </a:lnTo>
                <a:lnTo>
                  <a:pt x="3719" y="1261"/>
                </a:lnTo>
                <a:lnTo>
                  <a:pt x="3721" y="1267"/>
                </a:lnTo>
                <a:lnTo>
                  <a:pt x="3722" y="1272"/>
                </a:lnTo>
                <a:lnTo>
                  <a:pt x="3723" y="1279"/>
                </a:lnTo>
                <a:lnTo>
                  <a:pt x="3723" y="1281"/>
                </a:lnTo>
                <a:lnTo>
                  <a:pt x="3723" y="1284"/>
                </a:lnTo>
                <a:lnTo>
                  <a:pt x="3722" y="1287"/>
                </a:lnTo>
                <a:lnTo>
                  <a:pt x="3721" y="1290"/>
                </a:lnTo>
                <a:lnTo>
                  <a:pt x="3720" y="1292"/>
                </a:lnTo>
                <a:lnTo>
                  <a:pt x="3720" y="1293"/>
                </a:lnTo>
                <a:lnTo>
                  <a:pt x="3723" y="1294"/>
                </a:lnTo>
                <a:lnTo>
                  <a:pt x="3725" y="1295"/>
                </a:lnTo>
                <a:lnTo>
                  <a:pt x="3726" y="1297"/>
                </a:lnTo>
                <a:lnTo>
                  <a:pt x="3726" y="1301"/>
                </a:lnTo>
                <a:lnTo>
                  <a:pt x="3725" y="1306"/>
                </a:lnTo>
                <a:lnTo>
                  <a:pt x="3723" y="1310"/>
                </a:lnTo>
                <a:lnTo>
                  <a:pt x="3720" y="1315"/>
                </a:lnTo>
                <a:lnTo>
                  <a:pt x="3715" y="1323"/>
                </a:lnTo>
                <a:lnTo>
                  <a:pt x="3712" y="1330"/>
                </a:lnTo>
                <a:lnTo>
                  <a:pt x="3711" y="1332"/>
                </a:lnTo>
                <a:lnTo>
                  <a:pt x="3712" y="1333"/>
                </a:lnTo>
                <a:lnTo>
                  <a:pt x="3712" y="1334"/>
                </a:lnTo>
                <a:lnTo>
                  <a:pt x="3713" y="1335"/>
                </a:lnTo>
                <a:lnTo>
                  <a:pt x="3714" y="1336"/>
                </a:lnTo>
                <a:lnTo>
                  <a:pt x="3715" y="1336"/>
                </a:lnTo>
                <a:lnTo>
                  <a:pt x="3715" y="1338"/>
                </a:lnTo>
                <a:lnTo>
                  <a:pt x="3711" y="1342"/>
                </a:lnTo>
                <a:lnTo>
                  <a:pt x="3708" y="1345"/>
                </a:lnTo>
                <a:lnTo>
                  <a:pt x="3706" y="1346"/>
                </a:lnTo>
                <a:lnTo>
                  <a:pt x="3706" y="1349"/>
                </a:lnTo>
                <a:lnTo>
                  <a:pt x="3707" y="1352"/>
                </a:lnTo>
                <a:lnTo>
                  <a:pt x="3707" y="1355"/>
                </a:lnTo>
                <a:lnTo>
                  <a:pt x="3706" y="1358"/>
                </a:lnTo>
                <a:lnTo>
                  <a:pt x="3704" y="1360"/>
                </a:lnTo>
                <a:lnTo>
                  <a:pt x="3702" y="1361"/>
                </a:lnTo>
                <a:lnTo>
                  <a:pt x="3700" y="1363"/>
                </a:lnTo>
                <a:lnTo>
                  <a:pt x="3697" y="1363"/>
                </a:lnTo>
                <a:lnTo>
                  <a:pt x="3690" y="1364"/>
                </a:lnTo>
                <a:lnTo>
                  <a:pt x="3683" y="1364"/>
                </a:lnTo>
                <a:lnTo>
                  <a:pt x="3676" y="1363"/>
                </a:lnTo>
                <a:lnTo>
                  <a:pt x="3670" y="1363"/>
                </a:lnTo>
                <a:lnTo>
                  <a:pt x="3665" y="1366"/>
                </a:lnTo>
                <a:lnTo>
                  <a:pt x="3661" y="1368"/>
                </a:lnTo>
                <a:lnTo>
                  <a:pt x="3659" y="1369"/>
                </a:lnTo>
                <a:lnTo>
                  <a:pt x="3658" y="1369"/>
                </a:lnTo>
                <a:lnTo>
                  <a:pt x="3657" y="1368"/>
                </a:lnTo>
                <a:lnTo>
                  <a:pt x="3655" y="1365"/>
                </a:lnTo>
                <a:lnTo>
                  <a:pt x="3653" y="1361"/>
                </a:lnTo>
                <a:lnTo>
                  <a:pt x="3651" y="1360"/>
                </a:lnTo>
                <a:lnTo>
                  <a:pt x="3649" y="1361"/>
                </a:lnTo>
                <a:lnTo>
                  <a:pt x="3646" y="1361"/>
                </a:lnTo>
                <a:lnTo>
                  <a:pt x="3645" y="1361"/>
                </a:lnTo>
                <a:lnTo>
                  <a:pt x="3646" y="1361"/>
                </a:lnTo>
                <a:lnTo>
                  <a:pt x="3646" y="1364"/>
                </a:lnTo>
                <a:lnTo>
                  <a:pt x="3647" y="1369"/>
                </a:lnTo>
                <a:lnTo>
                  <a:pt x="3644" y="1368"/>
                </a:lnTo>
                <a:lnTo>
                  <a:pt x="3643" y="1367"/>
                </a:lnTo>
                <a:lnTo>
                  <a:pt x="3643" y="1366"/>
                </a:lnTo>
                <a:lnTo>
                  <a:pt x="3642" y="1364"/>
                </a:lnTo>
                <a:lnTo>
                  <a:pt x="3642" y="1363"/>
                </a:lnTo>
                <a:lnTo>
                  <a:pt x="3640" y="1363"/>
                </a:lnTo>
                <a:lnTo>
                  <a:pt x="3637" y="1364"/>
                </a:lnTo>
                <a:lnTo>
                  <a:pt x="3631" y="1366"/>
                </a:lnTo>
                <a:lnTo>
                  <a:pt x="3626" y="1370"/>
                </a:lnTo>
                <a:lnTo>
                  <a:pt x="3622" y="1372"/>
                </a:lnTo>
                <a:lnTo>
                  <a:pt x="3605" y="1369"/>
                </a:lnTo>
                <a:lnTo>
                  <a:pt x="3602" y="1369"/>
                </a:lnTo>
                <a:lnTo>
                  <a:pt x="3594" y="1369"/>
                </a:lnTo>
                <a:lnTo>
                  <a:pt x="3594" y="1372"/>
                </a:lnTo>
                <a:lnTo>
                  <a:pt x="3591" y="1370"/>
                </a:lnTo>
                <a:lnTo>
                  <a:pt x="3588" y="1367"/>
                </a:lnTo>
                <a:lnTo>
                  <a:pt x="3587" y="1366"/>
                </a:lnTo>
                <a:lnTo>
                  <a:pt x="3586" y="1366"/>
                </a:lnTo>
                <a:lnTo>
                  <a:pt x="3584" y="1366"/>
                </a:lnTo>
                <a:lnTo>
                  <a:pt x="3583" y="1366"/>
                </a:lnTo>
                <a:lnTo>
                  <a:pt x="3582" y="1368"/>
                </a:lnTo>
                <a:lnTo>
                  <a:pt x="3582" y="1370"/>
                </a:lnTo>
                <a:lnTo>
                  <a:pt x="3583" y="1373"/>
                </a:lnTo>
                <a:lnTo>
                  <a:pt x="3583" y="1375"/>
                </a:lnTo>
                <a:lnTo>
                  <a:pt x="3569" y="1383"/>
                </a:lnTo>
                <a:lnTo>
                  <a:pt x="3563" y="1380"/>
                </a:lnTo>
                <a:lnTo>
                  <a:pt x="3557" y="1375"/>
                </a:lnTo>
                <a:lnTo>
                  <a:pt x="3551" y="1371"/>
                </a:lnTo>
                <a:lnTo>
                  <a:pt x="3548" y="1370"/>
                </a:lnTo>
                <a:lnTo>
                  <a:pt x="3546" y="1369"/>
                </a:lnTo>
                <a:lnTo>
                  <a:pt x="3543" y="1369"/>
                </a:lnTo>
                <a:lnTo>
                  <a:pt x="3541" y="1369"/>
                </a:lnTo>
                <a:lnTo>
                  <a:pt x="3539" y="1370"/>
                </a:lnTo>
                <a:lnTo>
                  <a:pt x="3537" y="1370"/>
                </a:lnTo>
                <a:lnTo>
                  <a:pt x="3533" y="1372"/>
                </a:lnTo>
                <a:lnTo>
                  <a:pt x="3531" y="1372"/>
                </a:lnTo>
                <a:lnTo>
                  <a:pt x="3529" y="1372"/>
                </a:lnTo>
                <a:lnTo>
                  <a:pt x="3529" y="1369"/>
                </a:lnTo>
                <a:lnTo>
                  <a:pt x="3518" y="1362"/>
                </a:lnTo>
                <a:lnTo>
                  <a:pt x="3507" y="1355"/>
                </a:lnTo>
                <a:lnTo>
                  <a:pt x="3504" y="1355"/>
                </a:lnTo>
                <a:lnTo>
                  <a:pt x="3502" y="1355"/>
                </a:lnTo>
                <a:lnTo>
                  <a:pt x="3497" y="1355"/>
                </a:lnTo>
                <a:lnTo>
                  <a:pt x="3491" y="1356"/>
                </a:lnTo>
                <a:lnTo>
                  <a:pt x="3489" y="1356"/>
                </a:lnTo>
                <a:lnTo>
                  <a:pt x="3487" y="1355"/>
                </a:lnTo>
                <a:lnTo>
                  <a:pt x="3484" y="1344"/>
                </a:lnTo>
                <a:lnTo>
                  <a:pt x="3468" y="1339"/>
                </a:lnTo>
                <a:lnTo>
                  <a:pt x="3456" y="1335"/>
                </a:lnTo>
                <a:lnTo>
                  <a:pt x="3454" y="1335"/>
                </a:lnTo>
                <a:lnTo>
                  <a:pt x="3452" y="1336"/>
                </a:lnTo>
                <a:lnTo>
                  <a:pt x="3447" y="1338"/>
                </a:lnTo>
                <a:lnTo>
                  <a:pt x="3443" y="1341"/>
                </a:lnTo>
                <a:lnTo>
                  <a:pt x="3439" y="1345"/>
                </a:lnTo>
                <a:lnTo>
                  <a:pt x="3431" y="1353"/>
                </a:lnTo>
                <a:lnTo>
                  <a:pt x="3425" y="1361"/>
                </a:lnTo>
                <a:lnTo>
                  <a:pt x="3427" y="1363"/>
                </a:lnTo>
                <a:lnTo>
                  <a:pt x="3430" y="1365"/>
                </a:lnTo>
                <a:lnTo>
                  <a:pt x="3432" y="1367"/>
                </a:lnTo>
                <a:lnTo>
                  <a:pt x="3434" y="1369"/>
                </a:lnTo>
                <a:lnTo>
                  <a:pt x="3434" y="1372"/>
                </a:lnTo>
                <a:lnTo>
                  <a:pt x="3433" y="1375"/>
                </a:lnTo>
                <a:lnTo>
                  <a:pt x="3433" y="1378"/>
                </a:lnTo>
                <a:lnTo>
                  <a:pt x="3433" y="1379"/>
                </a:lnTo>
                <a:lnTo>
                  <a:pt x="3434" y="1380"/>
                </a:lnTo>
                <a:lnTo>
                  <a:pt x="3429" y="1385"/>
                </a:lnTo>
                <a:lnTo>
                  <a:pt x="3424" y="1389"/>
                </a:lnTo>
                <a:lnTo>
                  <a:pt x="3414" y="1397"/>
                </a:lnTo>
                <a:lnTo>
                  <a:pt x="3412" y="1396"/>
                </a:lnTo>
                <a:lnTo>
                  <a:pt x="3409" y="1393"/>
                </a:lnTo>
                <a:lnTo>
                  <a:pt x="3407" y="1390"/>
                </a:lnTo>
                <a:lnTo>
                  <a:pt x="3405" y="1389"/>
                </a:lnTo>
                <a:lnTo>
                  <a:pt x="3399" y="1386"/>
                </a:lnTo>
                <a:lnTo>
                  <a:pt x="3393" y="1385"/>
                </a:lnTo>
                <a:lnTo>
                  <a:pt x="3381" y="1382"/>
                </a:lnTo>
                <a:lnTo>
                  <a:pt x="3374" y="1381"/>
                </a:lnTo>
                <a:lnTo>
                  <a:pt x="3369" y="1380"/>
                </a:lnTo>
                <a:lnTo>
                  <a:pt x="3363" y="1377"/>
                </a:lnTo>
                <a:lnTo>
                  <a:pt x="3358" y="1375"/>
                </a:lnTo>
                <a:lnTo>
                  <a:pt x="3354" y="1372"/>
                </a:lnTo>
                <a:lnTo>
                  <a:pt x="3351" y="1368"/>
                </a:lnTo>
                <a:lnTo>
                  <a:pt x="3345" y="1360"/>
                </a:lnTo>
                <a:lnTo>
                  <a:pt x="3342" y="1356"/>
                </a:lnTo>
                <a:lnTo>
                  <a:pt x="3339" y="1352"/>
                </a:lnTo>
                <a:lnTo>
                  <a:pt x="3336" y="1349"/>
                </a:lnTo>
                <a:lnTo>
                  <a:pt x="3332" y="1346"/>
                </a:lnTo>
                <a:lnTo>
                  <a:pt x="3328" y="1345"/>
                </a:lnTo>
                <a:lnTo>
                  <a:pt x="3323" y="1344"/>
                </a:lnTo>
                <a:lnTo>
                  <a:pt x="3314" y="1343"/>
                </a:lnTo>
                <a:lnTo>
                  <a:pt x="3303" y="1343"/>
                </a:lnTo>
                <a:lnTo>
                  <a:pt x="3297" y="1343"/>
                </a:lnTo>
                <a:lnTo>
                  <a:pt x="3290" y="1341"/>
                </a:lnTo>
                <a:lnTo>
                  <a:pt x="3290" y="1335"/>
                </a:lnTo>
                <a:lnTo>
                  <a:pt x="3287" y="1334"/>
                </a:lnTo>
                <a:lnTo>
                  <a:pt x="3283" y="1334"/>
                </a:lnTo>
                <a:lnTo>
                  <a:pt x="3279" y="1334"/>
                </a:lnTo>
                <a:lnTo>
                  <a:pt x="3278" y="1333"/>
                </a:lnTo>
                <a:lnTo>
                  <a:pt x="3276" y="1332"/>
                </a:lnTo>
                <a:lnTo>
                  <a:pt x="3275" y="1332"/>
                </a:lnTo>
                <a:lnTo>
                  <a:pt x="3275" y="1330"/>
                </a:lnTo>
                <a:lnTo>
                  <a:pt x="3275" y="1327"/>
                </a:lnTo>
                <a:lnTo>
                  <a:pt x="3274" y="1323"/>
                </a:lnTo>
                <a:lnTo>
                  <a:pt x="3273" y="1321"/>
                </a:lnTo>
                <a:lnTo>
                  <a:pt x="3272" y="1321"/>
                </a:lnTo>
                <a:lnTo>
                  <a:pt x="3270" y="1322"/>
                </a:lnTo>
                <a:lnTo>
                  <a:pt x="3268" y="1324"/>
                </a:lnTo>
                <a:lnTo>
                  <a:pt x="3264" y="1319"/>
                </a:lnTo>
                <a:lnTo>
                  <a:pt x="3261" y="1317"/>
                </a:lnTo>
                <a:lnTo>
                  <a:pt x="3259" y="1315"/>
                </a:lnTo>
                <a:lnTo>
                  <a:pt x="3259" y="1312"/>
                </a:lnTo>
                <a:lnTo>
                  <a:pt x="3258" y="1309"/>
                </a:lnTo>
                <a:lnTo>
                  <a:pt x="3257" y="1306"/>
                </a:lnTo>
                <a:lnTo>
                  <a:pt x="3256" y="1305"/>
                </a:lnTo>
                <a:lnTo>
                  <a:pt x="3256" y="1304"/>
                </a:lnTo>
                <a:lnTo>
                  <a:pt x="3257" y="1304"/>
                </a:lnTo>
                <a:lnTo>
                  <a:pt x="3258" y="1303"/>
                </a:lnTo>
                <a:lnTo>
                  <a:pt x="3260" y="1301"/>
                </a:lnTo>
                <a:lnTo>
                  <a:pt x="3263" y="1300"/>
                </a:lnTo>
                <a:lnTo>
                  <a:pt x="3265" y="1299"/>
                </a:lnTo>
                <a:lnTo>
                  <a:pt x="3266" y="1297"/>
                </a:lnTo>
                <a:lnTo>
                  <a:pt x="3266" y="1293"/>
                </a:lnTo>
                <a:lnTo>
                  <a:pt x="3268" y="1283"/>
                </a:lnTo>
                <a:lnTo>
                  <a:pt x="3270" y="1270"/>
                </a:lnTo>
                <a:lnTo>
                  <a:pt x="3269" y="1270"/>
                </a:lnTo>
                <a:lnTo>
                  <a:pt x="3266" y="1271"/>
                </a:lnTo>
                <a:lnTo>
                  <a:pt x="3264" y="1271"/>
                </a:lnTo>
                <a:lnTo>
                  <a:pt x="3262" y="1270"/>
                </a:lnTo>
                <a:lnTo>
                  <a:pt x="3261" y="1268"/>
                </a:lnTo>
                <a:lnTo>
                  <a:pt x="3262" y="1265"/>
                </a:lnTo>
                <a:lnTo>
                  <a:pt x="3262" y="1262"/>
                </a:lnTo>
                <a:lnTo>
                  <a:pt x="3262" y="1259"/>
                </a:lnTo>
                <a:lnTo>
                  <a:pt x="3269" y="1248"/>
                </a:lnTo>
                <a:lnTo>
                  <a:pt x="3276" y="1237"/>
                </a:lnTo>
                <a:lnTo>
                  <a:pt x="3270" y="1237"/>
                </a:lnTo>
                <a:lnTo>
                  <a:pt x="3267" y="1239"/>
                </a:lnTo>
                <a:lnTo>
                  <a:pt x="3263" y="1240"/>
                </a:lnTo>
                <a:lnTo>
                  <a:pt x="3261" y="1240"/>
                </a:lnTo>
                <a:lnTo>
                  <a:pt x="3259" y="1240"/>
                </a:lnTo>
                <a:lnTo>
                  <a:pt x="3259" y="1231"/>
                </a:lnTo>
                <a:lnTo>
                  <a:pt x="3251" y="1228"/>
                </a:lnTo>
                <a:lnTo>
                  <a:pt x="3249" y="1228"/>
                </a:lnTo>
                <a:lnTo>
                  <a:pt x="3246" y="1229"/>
                </a:lnTo>
                <a:lnTo>
                  <a:pt x="3241" y="1232"/>
                </a:lnTo>
                <a:lnTo>
                  <a:pt x="3235" y="1235"/>
                </a:lnTo>
                <a:lnTo>
                  <a:pt x="3231" y="1237"/>
                </a:lnTo>
                <a:lnTo>
                  <a:pt x="3228" y="1237"/>
                </a:lnTo>
                <a:lnTo>
                  <a:pt x="3226" y="1237"/>
                </a:lnTo>
                <a:lnTo>
                  <a:pt x="3221" y="1237"/>
                </a:lnTo>
                <a:lnTo>
                  <a:pt x="3217" y="1235"/>
                </a:lnTo>
                <a:lnTo>
                  <a:pt x="3213" y="1234"/>
                </a:lnTo>
                <a:lnTo>
                  <a:pt x="3208" y="1232"/>
                </a:lnTo>
                <a:lnTo>
                  <a:pt x="3203" y="1231"/>
                </a:lnTo>
                <a:lnTo>
                  <a:pt x="3200" y="1237"/>
                </a:lnTo>
                <a:lnTo>
                  <a:pt x="3199" y="1240"/>
                </a:lnTo>
                <a:lnTo>
                  <a:pt x="3197" y="1242"/>
                </a:lnTo>
                <a:lnTo>
                  <a:pt x="3195" y="1240"/>
                </a:lnTo>
                <a:lnTo>
                  <a:pt x="3193" y="1237"/>
                </a:lnTo>
                <a:lnTo>
                  <a:pt x="3189" y="1231"/>
                </a:lnTo>
                <a:lnTo>
                  <a:pt x="3184" y="1233"/>
                </a:lnTo>
                <a:lnTo>
                  <a:pt x="3179" y="1233"/>
                </a:lnTo>
                <a:lnTo>
                  <a:pt x="3171" y="1234"/>
                </a:lnTo>
                <a:lnTo>
                  <a:pt x="3152" y="1234"/>
                </a:lnTo>
                <a:lnTo>
                  <a:pt x="3149" y="1234"/>
                </a:lnTo>
                <a:lnTo>
                  <a:pt x="3146" y="1235"/>
                </a:lnTo>
                <a:lnTo>
                  <a:pt x="3137" y="1238"/>
                </a:lnTo>
                <a:lnTo>
                  <a:pt x="3129" y="1241"/>
                </a:lnTo>
                <a:lnTo>
                  <a:pt x="3124" y="1242"/>
                </a:lnTo>
                <a:lnTo>
                  <a:pt x="3119" y="1242"/>
                </a:lnTo>
                <a:lnTo>
                  <a:pt x="3113" y="1240"/>
                </a:lnTo>
                <a:lnTo>
                  <a:pt x="3110" y="1240"/>
                </a:lnTo>
                <a:lnTo>
                  <a:pt x="3106" y="1239"/>
                </a:lnTo>
                <a:lnTo>
                  <a:pt x="3102" y="1239"/>
                </a:lnTo>
                <a:lnTo>
                  <a:pt x="3099" y="1240"/>
                </a:lnTo>
                <a:lnTo>
                  <a:pt x="3095" y="1242"/>
                </a:lnTo>
                <a:lnTo>
                  <a:pt x="3091" y="1245"/>
                </a:lnTo>
                <a:lnTo>
                  <a:pt x="3088" y="1249"/>
                </a:lnTo>
                <a:lnTo>
                  <a:pt x="3085" y="1251"/>
                </a:lnTo>
                <a:lnTo>
                  <a:pt x="3082" y="1251"/>
                </a:lnTo>
                <a:lnTo>
                  <a:pt x="3079" y="1251"/>
                </a:lnTo>
                <a:lnTo>
                  <a:pt x="3076" y="1250"/>
                </a:lnTo>
                <a:lnTo>
                  <a:pt x="3075" y="1250"/>
                </a:lnTo>
                <a:lnTo>
                  <a:pt x="3074" y="1251"/>
                </a:lnTo>
                <a:lnTo>
                  <a:pt x="3072" y="1252"/>
                </a:lnTo>
                <a:lnTo>
                  <a:pt x="3071" y="1255"/>
                </a:lnTo>
                <a:lnTo>
                  <a:pt x="3069" y="1258"/>
                </a:lnTo>
                <a:lnTo>
                  <a:pt x="3068" y="1259"/>
                </a:lnTo>
                <a:lnTo>
                  <a:pt x="3065" y="1260"/>
                </a:lnTo>
                <a:lnTo>
                  <a:pt x="3063" y="1260"/>
                </a:lnTo>
                <a:lnTo>
                  <a:pt x="3058" y="1260"/>
                </a:lnTo>
                <a:lnTo>
                  <a:pt x="3053" y="1261"/>
                </a:lnTo>
                <a:lnTo>
                  <a:pt x="3051" y="1261"/>
                </a:lnTo>
                <a:lnTo>
                  <a:pt x="3048" y="1262"/>
                </a:lnTo>
                <a:lnTo>
                  <a:pt x="3046" y="1264"/>
                </a:lnTo>
                <a:lnTo>
                  <a:pt x="3044" y="1266"/>
                </a:lnTo>
                <a:lnTo>
                  <a:pt x="3040" y="1271"/>
                </a:lnTo>
                <a:lnTo>
                  <a:pt x="3035" y="1276"/>
                </a:lnTo>
                <a:lnTo>
                  <a:pt x="3032" y="1278"/>
                </a:lnTo>
                <a:lnTo>
                  <a:pt x="3029" y="1279"/>
                </a:lnTo>
                <a:lnTo>
                  <a:pt x="3026" y="1279"/>
                </a:lnTo>
                <a:lnTo>
                  <a:pt x="3024" y="1278"/>
                </a:lnTo>
                <a:lnTo>
                  <a:pt x="3022" y="1277"/>
                </a:lnTo>
                <a:lnTo>
                  <a:pt x="3020" y="1275"/>
                </a:lnTo>
                <a:lnTo>
                  <a:pt x="3018" y="1272"/>
                </a:lnTo>
                <a:lnTo>
                  <a:pt x="3017" y="1270"/>
                </a:lnTo>
                <a:lnTo>
                  <a:pt x="3016" y="1271"/>
                </a:lnTo>
                <a:lnTo>
                  <a:pt x="3015" y="1271"/>
                </a:lnTo>
                <a:lnTo>
                  <a:pt x="3014" y="1273"/>
                </a:lnTo>
                <a:lnTo>
                  <a:pt x="3013" y="1275"/>
                </a:lnTo>
                <a:lnTo>
                  <a:pt x="3012" y="1276"/>
                </a:lnTo>
                <a:lnTo>
                  <a:pt x="3004" y="1278"/>
                </a:lnTo>
                <a:lnTo>
                  <a:pt x="2996" y="1278"/>
                </a:lnTo>
                <a:lnTo>
                  <a:pt x="2988" y="1278"/>
                </a:lnTo>
                <a:lnTo>
                  <a:pt x="2981" y="1279"/>
                </a:lnTo>
                <a:lnTo>
                  <a:pt x="2969" y="1262"/>
                </a:lnTo>
                <a:lnTo>
                  <a:pt x="2958" y="1265"/>
                </a:lnTo>
                <a:lnTo>
                  <a:pt x="2956" y="1271"/>
                </a:lnTo>
                <a:lnTo>
                  <a:pt x="2954" y="1277"/>
                </a:lnTo>
                <a:lnTo>
                  <a:pt x="2951" y="1288"/>
                </a:lnTo>
                <a:lnTo>
                  <a:pt x="2950" y="1294"/>
                </a:lnTo>
                <a:lnTo>
                  <a:pt x="2948" y="1299"/>
                </a:lnTo>
                <a:lnTo>
                  <a:pt x="2945" y="1304"/>
                </a:lnTo>
                <a:lnTo>
                  <a:pt x="2941" y="1310"/>
                </a:lnTo>
                <a:lnTo>
                  <a:pt x="2938" y="1313"/>
                </a:lnTo>
                <a:lnTo>
                  <a:pt x="2932" y="1318"/>
                </a:lnTo>
                <a:lnTo>
                  <a:pt x="2926" y="1322"/>
                </a:lnTo>
                <a:lnTo>
                  <a:pt x="2922" y="1324"/>
                </a:lnTo>
                <a:lnTo>
                  <a:pt x="2919" y="1324"/>
                </a:lnTo>
                <a:lnTo>
                  <a:pt x="2916" y="1324"/>
                </a:lnTo>
                <a:lnTo>
                  <a:pt x="2913" y="1323"/>
                </a:lnTo>
                <a:lnTo>
                  <a:pt x="2910" y="1324"/>
                </a:lnTo>
                <a:lnTo>
                  <a:pt x="2909" y="1325"/>
                </a:lnTo>
                <a:lnTo>
                  <a:pt x="2906" y="1328"/>
                </a:lnTo>
                <a:lnTo>
                  <a:pt x="2901" y="1335"/>
                </a:lnTo>
                <a:lnTo>
                  <a:pt x="2896" y="1341"/>
                </a:lnTo>
                <a:lnTo>
                  <a:pt x="2894" y="1346"/>
                </a:lnTo>
                <a:lnTo>
                  <a:pt x="2893" y="1348"/>
                </a:lnTo>
                <a:lnTo>
                  <a:pt x="2895" y="1350"/>
                </a:lnTo>
                <a:lnTo>
                  <a:pt x="2896" y="1352"/>
                </a:lnTo>
                <a:lnTo>
                  <a:pt x="2896" y="1353"/>
                </a:lnTo>
                <a:lnTo>
                  <a:pt x="2896" y="1355"/>
                </a:lnTo>
                <a:lnTo>
                  <a:pt x="2896" y="1357"/>
                </a:lnTo>
                <a:lnTo>
                  <a:pt x="2894" y="1359"/>
                </a:lnTo>
                <a:lnTo>
                  <a:pt x="2891" y="1364"/>
                </a:lnTo>
                <a:lnTo>
                  <a:pt x="2887" y="1369"/>
                </a:lnTo>
                <a:lnTo>
                  <a:pt x="2886" y="1372"/>
                </a:lnTo>
                <a:lnTo>
                  <a:pt x="2885" y="1375"/>
                </a:lnTo>
                <a:lnTo>
                  <a:pt x="2885" y="1377"/>
                </a:lnTo>
                <a:lnTo>
                  <a:pt x="2886" y="1380"/>
                </a:lnTo>
                <a:lnTo>
                  <a:pt x="2887" y="1384"/>
                </a:lnTo>
                <a:lnTo>
                  <a:pt x="2889" y="1388"/>
                </a:lnTo>
                <a:lnTo>
                  <a:pt x="2891" y="1391"/>
                </a:lnTo>
                <a:lnTo>
                  <a:pt x="2891" y="1398"/>
                </a:lnTo>
                <a:lnTo>
                  <a:pt x="2891" y="1405"/>
                </a:lnTo>
                <a:lnTo>
                  <a:pt x="2890" y="1412"/>
                </a:lnTo>
                <a:lnTo>
                  <a:pt x="2888" y="1418"/>
                </a:lnTo>
                <a:lnTo>
                  <a:pt x="2885" y="1423"/>
                </a:lnTo>
                <a:lnTo>
                  <a:pt x="2883" y="1428"/>
                </a:lnTo>
                <a:lnTo>
                  <a:pt x="2877" y="1436"/>
                </a:lnTo>
                <a:lnTo>
                  <a:pt x="2873" y="1440"/>
                </a:lnTo>
                <a:lnTo>
                  <a:pt x="2870" y="1443"/>
                </a:lnTo>
                <a:lnTo>
                  <a:pt x="2862" y="1448"/>
                </a:lnTo>
                <a:lnTo>
                  <a:pt x="2853" y="1453"/>
                </a:lnTo>
                <a:lnTo>
                  <a:pt x="2849" y="1456"/>
                </a:lnTo>
                <a:lnTo>
                  <a:pt x="2846" y="1459"/>
                </a:lnTo>
                <a:lnTo>
                  <a:pt x="2845" y="1460"/>
                </a:lnTo>
                <a:lnTo>
                  <a:pt x="2844" y="1461"/>
                </a:lnTo>
                <a:lnTo>
                  <a:pt x="2844" y="1462"/>
                </a:lnTo>
                <a:lnTo>
                  <a:pt x="2843" y="1463"/>
                </a:lnTo>
                <a:lnTo>
                  <a:pt x="2840" y="1470"/>
                </a:lnTo>
                <a:lnTo>
                  <a:pt x="2836" y="1471"/>
                </a:lnTo>
                <a:lnTo>
                  <a:pt x="2832" y="1471"/>
                </a:lnTo>
                <a:lnTo>
                  <a:pt x="2829" y="1471"/>
                </a:lnTo>
                <a:lnTo>
                  <a:pt x="2828" y="1472"/>
                </a:lnTo>
                <a:lnTo>
                  <a:pt x="2826" y="1473"/>
                </a:lnTo>
                <a:lnTo>
                  <a:pt x="2825" y="1475"/>
                </a:lnTo>
                <a:lnTo>
                  <a:pt x="2824" y="1477"/>
                </a:lnTo>
                <a:lnTo>
                  <a:pt x="2823" y="1481"/>
                </a:lnTo>
                <a:lnTo>
                  <a:pt x="2822" y="1486"/>
                </a:lnTo>
                <a:lnTo>
                  <a:pt x="2821" y="1488"/>
                </a:lnTo>
                <a:lnTo>
                  <a:pt x="2820" y="1490"/>
                </a:lnTo>
                <a:lnTo>
                  <a:pt x="2817" y="1493"/>
                </a:lnTo>
                <a:lnTo>
                  <a:pt x="2813" y="1495"/>
                </a:lnTo>
                <a:lnTo>
                  <a:pt x="2809" y="1498"/>
                </a:lnTo>
                <a:lnTo>
                  <a:pt x="2807" y="1500"/>
                </a:lnTo>
                <a:lnTo>
                  <a:pt x="2806" y="1501"/>
                </a:lnTo>
                <a:lnTo>
                  <a:pt x="2804" y="1506"/>
                </a:lnTo>
                <a:lnTo>
                  <a:pt x="2802" y="1511"/>
                </a:lnTo>
                <a:lnTo>
                  <a:pt x="2799" y="1522"/>
                </a:lnTo>
                <a:lnTo>
                  <a:pt x="2796" y="1533"/>
                </a:lnTo>
                <a:lnTo>
                  <a:pt x="2795" y="1538"/>
                </a:lnTo>
                <a:lnTo>
                  <a:pt x="2792" y="1543"/>
                </a:lnTo>
                <a:lnTo>
                  <a:pt x="2789" y="1547"/>
                </a:lnTo>
                <a:lnTo>
                  <a:pt x="2785" y="1550"/>
                </a:lnTo>
                <a:lnTo>
                  <a:pt x="2781" y="1554"/>
                </a:lnTo>
                <a:lnTo>
                  <a:pt x="2780" y="1555"/>
                </a:lnTo>
                <a:lnTo>
                  <a:pt x="2778" y="1557"/>
                </a:lnTo>
                <a:lnTo>
                  <a:pt x="2776" y="1562"/>
                </a:lnTo>
                <a:lnTo>
                  <a:pt x="2775" y="1566"/>
                </a:lnTo>
                <a:lnTo>
                  <a:pt x="2773" y="1575"/>
                </a:lnTo>
                <a:lnTo>
                  <a:pt x="2771" y="1583"/>
                </a:lnTo>
                <a:lnTo>
                  <a:pt x="2769" y="1587"/>
                </a:lnTo>
                <a:lnTo>
                  <a:pt x="2767" y="1591"/>
                </a:lnTo>
                <a:lnTo>
                  <a:pt x="2765" y="1593"/>
                </a:lnTo>
                <a:lnTo>
                  <a:pt x="2763" y="1594"/>
                </a:lnTo>
                <a:lnTo>
                  <a:pt x="2760" y="1595"/>
                </a:lnTo>
                <a:lnTo>
                  <a:pt x="2759" y="1597"/>
                </a:lnTo>
                <a:lnTo>
                  <a:pt x="2757" y="1603"/>
                </a:lnTo>
                <a:lnTo>
                  <a:pt x="2756" y="1608"/>
                </a:lnTo>
                <a:lnTo>
                  <a:pt x="2756" y="1612"/>
                </a:lnTo>
                <a:lnTo>
                  <a:pt x="2756" y="1613"/>
                </a:lnTo>
                <a:lnTo>
                  <a:pt x="2756" y="1615"/>
                </a:lnTo>
                <a:lnTo>
                  <a:pt x="2757" y="1618"/>
                </a:lnTo>
                <a:lnTo>
                  <a:pt x="2759" y="1620"/>
                </a:lnTo>
                <a:lnTo>
                  <a:pt x="2762" y="1623"/>
                </a:lnTo>
                <a:lnTo>
                  <a:pt x="2765" y="1627"/>
                </a:lnTo>
                <a:lnTo>
                  <a:pt x="2766" y="1629"/>
                </a:lnTo>
                <a:lnTo>
                  <a:pt x="2767" y="1631"/>
                </a:lnTo>
                <a:lnTo>
                  <a:pt x="2767" y="1636"/>
                </a:lnTo>
                <a:lnTo>
                  <a:pt x="2766" y="1645"/>
                </a:lnTo>
                <a:lnTo>
                  <a:pt x="2765" y="1653"/>
                </a:lnTo>
                <a:lnTo>
                  <a:pt x="2764" y="1656"/>
                </a:lnTo>
                <a:lnTo>
                  <a:pt x="2766" y="1664"/>
                </a:lnTo>
                <a:lnTo>
                  <a:pt x="2768" y="1671"/>
                </a:lnTo>
                <a:lnTo>
                  <a:pt x="2770" y="1686"/>
                </a:lnTo>
                <a:lnTo>
                  <a:pt x="2771" y="1694"/>
                </a:lnTo>
                <a:lnTo>
                  <a:pt x="2771" y="1701"/>
                </a:lnTo>
                <a:lnTo>
                  <a:pt x="2770" y="1709"/>
                </a:lnTo>
                <a:lnTo>
                  <a:pt x="2769" y="1718"/>
                </a:lnTo>
                <a:lnTo>
                  <a:pt x="2767" y="1726"/>
                </a:lnTo>
                <a:lnTo>
                  <a:pt x="2761" y="1726"/>
                </a:lnTo>
                <a:lnTo>
                  <a:pt x="2761" y="1734"/>
                </a:lnTo>
                <a:lnTo>
                  <a:pt x="2761" y="1742"/>
                </a:lnTo>
                <a:lnTo>
                  <a:pt x="2760" y="1748"/>
                </a:lnTo>
                <a:lnTo>
                  <a:pt x="2760" y="1751"/>
                </a:lnTo>
                <a:lnTo>
                  <a:pt x="2759" y="1754"/>
                </a:lnTo>
                <a:lnTo>
                  <a:pt x="2756" y="1757"/>
                </a:lnTo>
                <a:lnTo>
                  <a:pt x="2753" y="1760"/>
                </a:lnTo>
                <a:lnTo>
                  <a:pt x="2749" y="1763"/>
                </a:lnTo>
                <a:lnTo>
                  <a:pt x="2748" y="1765"/>
                </a:lnTo>
                <a:lnTo>
                  <a:pt x="2747" y="1766"/>
                </a:lnTo>
                <a:lnTo>
                  <a:pt x="2747" y="1768"/>
                </a:lnTo>
                <a:lnTo>
                  <a:pt x="2748" y="1770"/>
                </a:lnTo>
                <a:lnTo>
                  <a:pt x="2750" y="1776"/>
                </a:lnTo>
                <a:lnTo>
                  <a:pt x="2757" y="1788"/>
                </a:lnTo>
                <a:lnTo>
                  <a:pt x="2760" y="1795"/>
                </a:lnTo>
                <a:lnTo>
                  <a:pt x="2761" y="1800"/>
                </a:lnTo>
                <a:lnTo>
                  <a:pt x="2760" y="1801"/>
                </a:lnTo>
                <a:lnTo>
                  <a:pt x="2759" y="1802"/>
                </a:lnTo>
                <a:lnTo>
                  <a:pt x="2758" y="1803"/>
                </a:lnTo>
                <a:lnTo>
                  <a:pt x="2758" y="1804"/>
                </a:lnTo>
                <a:lnTo>
                  <a:pt x="2758" y="1807"/>
                </a:lnTo>
                <a:lnTo>
                  <a:pt x="2759" y="1810"/>
                </a:lnTo>
                <a:lnTo>
                  <a:pt x="2762" y="1816"/>
                </a:lnTo>
                <a:lnTo>
                  <a:pt x="2764" y="1819"/>
                </a:lnTo>
                <a:lnTo>
                  <a:pt x="2764" y="1825"/>
                </a:lnTo>
                <a:lnTo>
                  <a:pt x="2765" y="1826"/>
                </a:lnTo>
                <a:lnTo>
                  <a:pt x="2767" y="1827"/>
                </a:lnTo>
                <a:lnTo>
                  <a:pt x="2771" y="1828"/>
                </a:lnTo>
                <a:lnTo>
                  <a:pt x="2775" y="1829"/>
                </a:lnTo>
                <a:lnTo>
                  <a:pt x="2778" y="1830"/>
                </a:lnTo>
                <a:lnTo>
                  <a:pt x="2779" y="1832"/>
                </a:lnTo>
                <a:lnTo>
                  <a:pt x="2779" y="1833"/>
                </a:lnTo>
                <a:lnTo>
                  <a:pt x="2780" y="1837"/>
                </a:lnTo>
                <a:lnTo>
                  <a:pt x="2780" y="1841"/>
                </a:lnTo>
                <a:lnTo>
                  <a:pt x="2781" y="1844"/>
                </a:lnTo>
                <a:lnTo>
                  <a:pt x="2787" y="1844"/>
                </a:lnTo>
                <a:lnTo>
                  <a:pt x="2789" y="1845"/>
                </a:lnTo>
                <a:lnTo>
                  <a:pt x="2790" y="1845"/>
                </a:lnTo>
                <a:lnTo>
                  <a:pt x="2790" y="1844"/>
                </a:lnTo>
                <a:lnTo>
                  <a:pt x="2791" y="1847"/>
                </a:lnTo>
                <a:lnTo>
                  <a:pt x="2792" y="1848"/>
                </a:lnTo>
                <a:lnTo>
                  <a:pt x="2793" y="1851"/>
                </a:lnTo>
                <a:lnTo>
                  <a:pt x="2796" y="1858"/>
                </a:lnTo>
                <a:lnTo>
                  <a:pt x="2801" y="1870"/>
                </a:lnTo>
                <a:lnTo>
                  <a:pt x="2809" y="1870"/>
                </a:lnTo>
                <a:lnTo>
                  <a:pt x="2809" y="1872"/>
                </a:lnTo>
                <a:lnTo>
                  <a:pt x="2807" y="1875"/>
                </a:lnTo>
                <a:lnTo>
                  <a:pt x="2806" y="1879"/>
                </a:lnTo>
                <a:lnTo>
                  <a:pt x="2806" y="1884"/>
                </a:lnTo>
                <a:lnTo>
                  <a:pt x="2807" y="1885"/>
                </a:lnTo>
                <a:lnTo>
                  <a:pt x="2808" y="1887"/>
                </a:lnTo>
                <a:lnTo>
                  <a:pt x="2812" y="1890"/>
                </a:lnTo>
                <a:lnTo>
                  <a:pt x="2818" y="1892"/>
                </a:lnTo>
                <a:lnTo>
                  <a:pt x="2819" y="1897"/>
                </a:lnTo>
                <a:lnTo>
                  <a:pt x="2820" y="1902"/>
                </a:lnTo>
                <a:lnTo>
                  <a:pt x="2821" y="1912"/>
                </a:lnTo>
                <a:lnTo>
                  <a:pt x="2822" y="1916"/>
                </a:lnTo>
                <a:lnTo>
                  <a:pt x="2823" y="1920"/>
                </a:lnTo>
                <a:lnTo>
                  <a:pt x="2824" y="1922"/>
                </a:lnTo>
                <a:lnTo>
                  <a:pt x="2825" y="1924"/>
                </a:lnTo>
                <a:lnTo>
                  <a:pt x="2829" y="1926"/>
                </a:lnTo>
                <a:lnTo>
                  <a:pt x="2830" y="1927"/>
                </a:lnTo>
                <a:lnTo>
                  <a:pt x="2828" y="1928"/>
                </a:lnTo>
                <a:lnTo>
                  <a:pt x="2826" y="1929"/>
                </a:lnTo>
                <a:lnTo>
                  <a:pt x="2826" y="1930"/>
                </a:lnTo>
                <a:lnTo>
                  <a:pt x="2826" y="1932"/>
                </a:lnTo>
                <a:lnTo>
                  <a:pt x="2827" y="1933"/>
                </a:lnTo>
                <a:lnTo>
                  <a:pt x="2828" y="1933"/>
                </a:lnTo>
                <a:lnTo>
                  <a:pt x="2828" y="1932"/>
                </a:lnTo>
                <a:lnTo>
                  <a:pt x="2829" y="1930"/>
                </a:lnTo>
                <a:lnTo>
                  <a:pt x="2829" y="1929"/>
                </a:lnTo>
                <a:lnTo>
                  <a:pt x="2835" y="1938"/>
                </a:lnTo>
                <a:lnTo>
                  <a:pt x="2839" y="1943"/>
                </a:lnTo>
                <a:lnTo>
                  <a:pt x="2841" y="1945"/>
                </a:lnTo>
                <a:lnTo>
                  <a:pt x="2843" y="1946"/>
                </a:lnTo>
                <a:lnTo>
                  <a:pt x="2845" y="1946"/>
                </a:lnTo>
                <a:lnTo>
                  <a:pt x="2847" y="1945"/>
                </a:lnTo>
                <a:lnTo>
                  <a:pt x="2850" y="1945"/>
                </a:lnTo>
                <a:lnTo>
                  <a:pt x="2851" y="1946"/>
                </a:lnTo>
                <a:lnTo>
                  <a:pt x="2853" y="1948"/>
                </a:lnTo>
                <a:lnTo>
                  <a:pt x="2854" y="1951"/>
                </a:lnTo>
                <a:lnTo>
                  <a:pt x="2855" y="1954"/>
                </a:lnTo>
                <a:lnTo>
                  <a:pt x="2857" y="1957"/>
                </a:lnTo>
                <a:lnTo>
                  <a:pt x="2859" y="1959"/>
                </a:lnTo>
                <a:lnTo>
                  <a:pt x="2862" y="1961"/>
                </a:lnTo>
                <a:lnTo>
                  <a:pt x="2865" y="1963"/>
                </a:lnTo>
                <a:lnTo>
                  <a:pt x="2868" y="1964"/>
                </a:lnTo>
                <a:lnTo>
                  <a:pt x="2874" y="1967"/>
                </a:lnTo>
                <a:lnTo>
                  <a:pt x="2877" y="1969"/>
                </a:lnTo>
                <a:lnTo>
                  <a:pt x="2879" y="1971"/>
                </a:lnTo>
                <a:lnTo>
                  <a:pt x="2884" y="1975"/>
                </a:lnTo>
                <a:lnTo>
                  <a:pt x="2889" y="1981"/>
                </a:lnTo>
                <a:lnTo>
                  <a:pt x="2894" y="1987"/>
                </a:lnTo>
                <a:lnTo>
                  <a:pt x="2899" y="1993"/>
                </a:lnTo>
                <a:lnTo>
                  <a:pt x="2902" y="1996"/>
                </a:lnTo>
                <a:lnTo>
                  <a:pt x="2905" y="1999"/>
                </a:lnTo>
                <a:lnTo>
                  <a:pt x="2909" y="2001"/>
                </a:lnTo>
                <a:lnTo>
                  <a:pt x="2913" y="2003"/>
                </a:lnTo>
                <a:lnTo>
                  <a:pt x="2916" y="2004"/>
                </a:lnTo>
                <a:lnTo>
                  <a:pt x="2921" y="2005"/>
                </a:lnTo>
                <a:lnTo>
                  <a:pt x="2925" y="2005"/>
                </a:lnTo>
                <a:lnTo>
                  <a:pt x="2930" y="2005"/>
                </a:lnTo>
                <a:lnTo>
                  <a:pt x="2932" y="2004"/>
                </a:lnTo>
                <a:lnTo>
                  <a:pt x="2933" y="2004"/>
                </a:lnTo>
                <a:lnTo>
                  <a:pt x="2937" y="2001"/>
                </a:lnTo>
                <a:lnTo>
                  <a:pt x="2944" y="1995"/>
                </a:lnTo>
                <a:lnTo>
                  <a:pt x="2950" y="1989"/>
                </a:lnTo>
                <a:lnTo>
                  <a:pt x="2953" y="1986"/>
                </a:lnTo>
                <a:lnTo>
                  <a:pt x="2955" y="1985"/>
                </a:lnTo>
                <a:lnTo>
                  <a:pt x="2962" y="1984"/>
                </a:lnTo>
                <a:lnTo>
                  <a:pt x="2968" y="1983"/>
                </a:lnTo>
                <a:lnTo>
                  <a:pt x="2974" y="1984"/>
                </a:lnTo>
                <a:lnTo>
                  <a:pt x="2979" y="1986"/>
                </a:lnTo>
                <a:lnTo>
                  <a:pt x="2983" y="1987"/>
                </a:lnTo>
                <a:lnTo>
                  <a:pt x="2988" y="1989"/>
                </a:lnTo>
                <a:lnTo>
                  <a:pt x="2993" y="1991"/>
                </a:lnTo>
                <a:lnTo>
                  <a:pt x="2997" y="1993"/>
                </a:lnTo>
                <a:lnTo>
                  <a:pt x="3003" y="1994"/>
                </a:lnTo>
                <a:lnTo>
                  <a:pt x="3006" y="1994"/>
                </a:lnTo>
                <a:lnTo>
                  <a:pt x="3009" y="1994"/>
                </a:lnTo>
                <a:lnTo>
                  <a:pt x="3011" y="1992"/>
                </a:lnTo>
                <a:lnTo>
                  <a:pt x="3016" y="1989"/>
                </a:lnTo>
                <a:lnTo>
                  <a:pt x="3020" y="1987"/>
                </a:lnTo>
                <a:lnTo>
                  <a:pt x="3023" y="1985"/>
                </a:lnTo>
                <a:lnTo>
                  <a:pt x="3026" y="1985"/>
                </a:lnTo>
                <a:lnTo>
                  <a:pt x="3029" y="1985"/>
                </a:lnTo>
                <a:lnTo>
                  <a:pt x="3032" y="1985"/>
                </a:lnTo>
                <a:lnTo>
                  <a:pt x="3033" y="1985"/>
                </a:lnTo>
                <a:lnTo>
                  <a:pt x="3034" y="1985"/>
                </a:lnTo>
                <a:lnTo>
                  <a:pt x="3038" y="1981"/>
                </a:lnTo>
                <a:lnTo>
                  <a:pt x="3041" y="1978"/>
                </a:lnTo>
                <a:lnTo>
                  <a:pt x="3043" y="1977"/>
                </a:lnTo>
                <a:lnTo>
                  <a:pt x="3047" y="1976"/>
                </a:lnTo>
                <a:lnTo>
                  <a:pt x="3052" y="1975"/>
                </a:lnTo>
                <a:lnTo>
                  <a:pt x="3060" y="1976"/>
                </a:lnTo>
                <a:lnTo>
                  <a:pt x="3068" y="1976"/>
                </a:lnTo>
                <a:lnTo>
                  <a:pt x="3072" y="1975"/>
                </a:lnTo>
                <a:lnTo>
                  <a:pt x="3076" y="1974"/>
                </a:lnTo>
                <a:lnTo>
                  <a:pt x="3077" y="1972"/>
                </a:lnTo>
                <a:lnTo>
                  <a:pt x="3079" y="1968"/>
                </a:lnTo>
                <a:lnTo>
                  <a:pt x="3080" y="1966"/>
                </a:lnTo>
                <a:lnTo>
                  <a:pt x="3081" y="1964"/>
                </a:lnTo>
                <a:lnTo>
                  <a:pt x="3083" y="1963"/>
                </a:lnTo>
                <a:lnTo>
                  <a:pt x="3084" y="1963"/>
                </a:lnTo>
                <a:lnTo>
                  <a:pt x="3085" y="1963"/>
                </a:lnTo>
                <a:lnTo>
                  <a:pt x="3086" y="1963"/>
                </a:lnTo>
                <a:lnTo>
                  <a:pt x="3087" y="1963"/>
                </a:lnTo>
                <a:lnTo>
                  <a:pt x="3087" y="1964"/>
                </a:lnTo>
                <a:lnTo>
                  <a:pt x="3087" y="1965"/>
                </a:lnTo>
                <a:lnTo>
                  <a:pt x="3087" y="1967"/>
                </a:lnTo>
                <a:lnTo>
                  <a:pt x="3086" y="1969"/>
                </a:lnTo>
                <a:lnTo>
                  <a:pt x="3086" y="1971"/>
                </a:lnTo>
                <a:lnTo>
                  <a:pt x="3086" y="1972"/>
                </a:lnTo>
                <a:lnTo>
                  <a:pt x="3087" y="1972"/>
                </a:lnTo>
                <a:lnTo>
                  <a:pt x="3090" y="1971"/>
                </a:lnTo>
                <a:lnTo>
                  <a:pt x="3092" y="1970"/>
                </a:lnTo>
                <a:lnTo>
                  <a:pt x="3093" y="1968"/>
                </a:lnTo>
                <a:lnTo>
                  <a:pt x="3096" y="1964"/>
                </a:lnTo>
                <a:lnTo>
                  <a:pt x="3099" y="1960"/>
                </a:lnTo>
                <a:lnTo>
                  <a:pt x="3100" y="1958"/>
                </a:lnTo>
                <a:lnTo>
                  <a:pt x="3102" y="1957"/>
                </a:lnTo>
                <a:lnTo>
                  <a:pt x="3104" y="1956"/>
                </a:lnTo>
                <a:lnTo>
                  <a:pt x="3108" y="1955"/>
                </a:lnTo>
                <a:lnTo>
                  <a:pt x="3116" y="1953"/>
                </a:lnTo>
                <a:lnTo>
                  <a:pt x="3124" y="1952"/>
                </a:lnTo>
                <a:lnTo>
                  <a:pt x="3131" y="1952"/>
                </a:lnTo>
                <a:lnTo>
                  <a:pt x="3138" y="1953"/>
                </a:lnTo>
                <a:lnTo>
                  <a:pt x="3141" y="1953"/>
                </a:lnTo>
                <a:lnTo>
                  <a:pt x="3144" y="1954"/>
                </a:lnTo>
                <a:lnTo>
                  <a:pt x="3149" y="1957"/>
                </a:lnTo>
                <a:lnTo>
                  <a:pt x="3156" y="1963"/>
                </a:lnTo>
                <a:lnTo>
                  <a:pt x="3163" y="1969"/>
                </a:lnTo>
                <a:lnTo>
                  <a:pt x="3165" y="1972"/>
                </a:lnTo>
                <a:lnTo>
                  <a:pt x="3166" y="1974"/>
                </a:lnTo>
                <a:lnTo>
                  <a:pt x="3167" y="1977"/>
                </a:lnTo>
                <a:lnTo>
                  <a:pt x="3167" y="1979"/>
                </a:lnTo>
                <a:lnTo>
                  <a:pt x="3166" y="1981"/>
                </a:lnTo>
                <a:lnTo>
                  <a:pt x="3165" y="1982"/>
                </a:lnTo>
                <a:lnTo>
                  <a:pt x="3164" y="1984"/>
                </a:lnTo>
                <a:lnTo>
                  <a:pt x="3163" y="1986"/>
                </a:lnTo>
                <a:lnTo>
                  <a:pt x="3163" y="1988"/>
                </a:lnTo>
                <a:lnTo>
                  <a:pt x="3164" y="1991"/>
                </a:lnTo>
                <a:lnTo>
                  <a:pt x="3165" y="1994"/>
                </a:lnTo>
                <a:lnTo>
                  <a:pt x="3169" y="1998"/>
                </a:lnTo>
                <a:lnTo>
                  <a:pt x="3172" y="2002"/>
                </a:lnTo>
                <a:lnTo>
                  <a:pt x="3175" y="2005"/>
                </a:lnTo>
                <a:lnTo>
                  <a:pt x="3189" y="2002"/>
                </a:lnTo>
                <a:lnTo>
                  <a:pt x="3203" y="1999"/>
                </a:lnTo>
                <a:lnTo>
                  <a:pt x="3203" y="1994"/>
                </a:lnTo>
                <a:lnTo>
                  <a:pt x="3206" y="1993"/>
                </a:lnTo>
                <a:lnTo>
                  <a:pt x="3208" y="1994"/>
                </a:lnTo>
                <a:lnTo>
                  <a:pt x="3209" y="1994"/>
                </a:lnTo>
                <a:lnTo>
                  <a:pt x="3210" y="1996"/>
                </a:lnTo>
                <a:lnTo>
                  <a:pt x="3211" y="1998"/>
                </a:lnTo>
                <a:lnTo>
                  <a:pt x="3211" y="1999"/>
                </a:lnTo>
                <a:lnTo>
                  <a:pt x="3213" y="1998"/>
                </a:lnTo>
                <a:lnTo>
                  <a:pt x="3215" y="1997"/>
                </a:lnTo>
                <a:lnTo>
                  <a:pt x="3217" y="1994"/>
                </a:lnTo>
                <a:lnTo>
                  <a:pt x="3218" y="1995"/>
                </a:lnTo>
                <a:lnTo>
                  <a:pt x="3219" y="1997"/>
                </a:lnTo>
                <a:lnTo>
                  <a:pt x="3219" y="1998"/>
                </a:lnTo>
                <a:lnTo>
                  <a:pt x="3220" y="1999"/>
                </a:lnTo>
                <a:lnTo>
                  <a:pt x="3221" y="1999"/>
                </a:lnTo>
                <a:lnTo>
                  <a:pt x="3223" y="1999"/>
                </a:lnTo>
                <a:lnTo>
                  <a:pt x="3223" y="1998"/>
                </a:lnTo>
                <a:lnTo>
                  <a:pt x="3223" y="1995"/>
                </a:lnTo>
                <a:lnTo>
                  <a:pt x="3224" y="1993"/>
                </a:lnTo>
                <a:lnTo>
                  <a:pt x="3225" y="1993"/>
                </a:lnTo>
                <a:lnTo>
                  <a:pt x="3226" y="1993"/>
                </a:lnTo>
                <a:lnTo>
                  <a:pt x="3228" y="1994"/>
                </a:lnTo>
                <a:lnTo>
                  <a:pt x="3225" y="2005"/>
                </a:lnTo>
                <a:lnTo>
                  <a:pt x="3228" y="2006"/>
                </a:lnTo>
                <a:lnTo>
                  <a:pt x="3231" y="2006"/>
                </a:lnTo>
                <a:lnTo>
                  <a:pt x="3234" y="2006"/>
                </a:lnTo>
                <a:lnTo>
                  <a:pt x="3237" y="2008"/>
                </a:lnTo>
                <a:lnTo>
                  <a:pt x="3237" y="2010"/>
                </a:lnTo>
                <a:lnTo>
                  <a:pt x="3237" y="2012"/>
                </a:lnTo>
                <a:lnTo>
                  <a:pt x="3238" y="2014"/>
                </a:lnTo>
                <a:lnTo>
                  <a:pt x="3241" y="2018"/>
                </a:lnTo>
                <a:lnTo>
                  <a:pt x="3243" y="2021"/>
                </a:lnTo>
                <a:lnTo>
                  <a:pt x="3245" y="2024"/>
                </a:lnTo>
                <a:lnTo>
                  <a:pt x="3245" y="2029"/>
                </a:lnTo>
                <a:lnTo>
                  <a:pt x="3245" y="2034"/>
                </a:lnTo>
                <a:lnTo>
                  <a:pt x="3244" y="2039"/>
                </a:lnTo>
                <a:lnTo>
                  <a:pt x="3244" y="2040"/>
                </a:lnTo>
                <a:lnTo>
                  <a:pt x="3243" y="2050"/>
                </a:lnTo>
                <a:lnTo>
                  <a:pt x="3242" y="2055"/>
                </a:lnTo>
                <a:lnTo>
                  <a:pt x="3242" y="2059"/>
                </a:lnTo>
                <a:lnTo>
                  <a:pt x="3241" y="2061"/>
                </a:lnTo>
                <a:lnTo>
                  <a:pt x="3239" y="2064"/>
                </a:lnTo>
                <a:lnTo>
                  <a:pt x="3236" y="2068"/>
                </a:lnTo>
                <a:lnTo>
                  <a:pt x="3234" y="2072"/>
                </a:lnTo>
                <a:lnTo>
                  <a:pt x="3235" y="2075"/>
                </a:lnTo>
                <a:lnTo>
                  <a:pt x="3238" y="2080"/>
                </a:lnTo>
                <a:lnTo>
                  <a:pt x="3240" y="2085"/>
                </a:lnTo>
                <a:lnTo>
                  <a:pt x="3241" y="2088"/>
                </a:lnTo>
                <a:lnTo>
                  <a:pt x="3239" y="2089"/>
                </a:lnTo>
                <a:lnTo>
                  <a:pt x="3238" y="2090"/>
                </a:lnTo>
                <a:lnTo>
                  <a:pt x="3237" y="2091"/>
                </a:lnTo>
                <a:lnTo>
                  <a:pt x="3235" y="2095"/>
                </a:lnTo>
                <a:lnTo>
                  <a:pt x="3232" y="2106"/>
                </a:lnTo>
                <a:lnTo>
                  <a:pt x="3229" y="2118"/>
                </a:lnTo>
                <a:lnTo>
                  <a:pt x="3225" y="2129"/>
                </a:lnTo>
                <a:lnTo>
                  <a:pt x="3230" y="2131"/>
                </a:lnTo>
                <a:lnTo>
                  <a:pt x="3232" y="2133"/>
                </a:lnTo>
                <a:lnTo>
                  <a:pt x="3235" y="2136"/>
                </a:lnTo>
                <a:lnTo>
                  <a:pt x="3236" y="2138"/>
                </a:lnTo>
                <a:lnTo>
                  <a:pt x="3236" y="2140"/>
                </a:lnTo>
                <a:lnTo>
                  <a:pt x="3236" y="2141"/>
                </a:lnTo>
                <a:lnTo>
                  <a:pt x="3235" y="2143"/>
                </a:lnTo>
                <a:lnTo>
                  <a:pt x="3231" y="2145"/>
                </a:lnTo>
                <a:lnTo>
                  <a:pt x="3238" y="2151"/>
                </a:lnTo>
                <a:lnTo>
                  <a:pt x="3248" y="2158"/>
                </a:lnTo>
                <a:lnTo>
                  <a:pt x="3256" y="2165"/>
                </a:lnTo>
                <a:lnTo>
                  <a:pt x="3260" y="2168"/>
                </a:lnTo>
                <a:lnTo>
                  <a:pt x="3262" y="2171"/>
                </a:lnTo>
                <a:lnTo>
                  <a:pt x="3259" y="2179"/>
                </a:lnTo>
                <a:lnTo>
                  <a:pt x="3263" y="2182"/>
                </a:lnTo>
                <a:lnTo>
                  <a:pt x="3268" y="2186"/>
                </a:lnTo>
                <a:lnTo>
                  <a:pt x="3273" y="2190"/>
                </a:lnTo>
                <a:lnTo>
                  <a:pt x="3275" y="2191"/>
                </a:lnTo>
                <a:lnTo>
                  <a:pt x="3276" y="2193"/>
                </a:lnTo>
                <a:lnTo>
                  <a:pt x="3277" y="2196"/>
                </a:lnTo>
                <a:lnTo>
                  <a:pt x="3277" y="2198"/>
                </a:lnTo>
                <a:lnTo>
                  <a:pt x="3278" y="2199"/>
                </a:lnTo>
                <a:lnTo>
                  <a:pt x="3279" y="2200"/>
                </a:lnTo>
                <a:lnTo>
                  <a:pt x="3284" y="2210"/>
                </a:lnTo>
                <a:lnTo>
                  <a:pt x="3285" y="2212"/>
                </a:lnTo>
                <a:lnTo>
                  <a:pt x="3285" y="2213"/>
                </a:lnTo>
                <a:lnTo>
                  <a:pt x="3284" y="2215"/>
                </a:lnTo>
                <a:lnTo>
                  <a:pt x="3283" y="2216"/>
                </a:lnTo>
                <a:lnTo>
                  <a:pt x="3282" y="2217"/>
                </a:lnTo>
                <a:lnTo>
                  <a:pt x="3281" y="2218"/>
                </a:lnTo>
                <a:lnTo>
                  <a:pt x="3282" y="2219"/>
                </a:lnTo>
                <a:lnTo>
                  <a:pt x="3283" y="2221"/>
                </a:lnTo>
                <a:lnTo>
                  <a:pt x="3285" y="2223"/>
                </a:lnTo>
                <a:lnTo>
                  <a:pt x="3287" y="2228"/>
                </a:lnTo>
                <a:lnTo>
                  <a:pt x="3289" y="2233"/>
                </a:lnTo>
                <a:lnTo>
                  <a:pt x="3290" y="2239"/>
                </a:lnTo>
                <a:lnTo>
                  <a:pt x="3293" y="2250"/>
                </a:lnTo>
                <a:lnTo>
                  <a:pt x="3294" y="2251"/>
                </a:lnTo>
                <a:lnTo>
                  <a:pt x="3297" y="2254"/>
                </a:lnTo>
                <a:lnTo>
                  <a:pt x="3301" y="2258"/>
                </a:lnTo>
                <a:lnTo>
                  <a:pt x="3303" y="2262"/>
                </a:lnTo>
                <a:lnTo>
                  <a:pt x="3304" y="2266"/>
                </a:lnTo>
                <a:lnTo>
                  <a:pt x="3304" y="2269"/>
                </a:lnTo>
                <a:lnTo>
                  <a:pt x="3304" y="2272"/>
                </a:lnTo>
                <a:lnTo>
                  <a:pt x="3304" y="2277"/>
                </a:lnTo>
                <a:lnTo>
                  <a:pt x="3304" y="2283"/>
                </a:lnTo>
                <a:lnTo>
                  <a:pt x="3310" y="2289"/>
                </a:lnTo>
                <a:lnTo>
                  <a:pt x="3310" y="2294"/>
                </a:lnTo>
                <a:lnTo>
                  <a:pt x="3309" y="2299"/>
                </a:lnTo>
                <a:lnTo>
                  <a:pt x="3306" y="2310"/>
                </a:lnTo>
                <a:lnTo>
                  <a:pt x="3304" y="2320"/>
                </a:lnTo>
                <a:lnTo>
                  <a:pt x="3304" y="2324"/>
                </a:lnTo>
                <a:lnTo>
                  <a:pt x="3304" y="2326"/>
                </a:lnTo>
                <a:lnTo>
                  <a:pt x="3304" y="2328"/>
                </a:lnTo>
                <a:lnTo>
                  <a:pt x="3307" y="2330"/>
                </a:lnTo>
                <a:lnTo>
                  <a:pt x="3309" y="2330"/>
                </a:lnTo>
                <a:lnTo>
                  <a:pt x="3310" y="2331"/>
                </a:lnTo>
                <a:lnTo>
                  <a:pt x="3313" y="2342"/>
                </a:lnTo>
                <a:lnTo>
                  <a:pt x="3314" y="2347"/>
                </a:lnTo>
                <a:lnTo>
                  <a:pt x="3315" y="2353"/>
                </a:lnTo>
                <a:lnTo>
                  <a:pt x="3315" y="2365"/>
                </a:lnTo>
                <a:lnTo>
                  <a:pt x="3314" y="2371"/>
                </a:lnTo>
                <a:lnTo>
                  <a:pt x="3313" y="2373"/>
                </a:lnTo>
                <a:lnTo>
                  <a:pt x="3313" y="2376"/>
                </a:lnTo>
                <a:lnTo>
                  <a:pt x="3310" y="2380"/>
                </a:lnTo>
                <a:lnTo>
                  <a:pt x="3307" y="2384"/>
                </a:lnTo>
                <a:lnTo>
                  <a:pt x="3303" y="2387"/>
                </a:lnTo>
                <a:lnTo>
                  <a:pt x="3302" y="2389"/>
                </a:lnTo>
                <a:lnTo>
                  <a:pt x="3301" y="2390"/>
                </a:lnTo>
                <a:lnTo>
                  <a:pt x="3301" y="2392"/>
                </a:lnTo>
                <a:lnTo>
                  <a:pt x="3302" y="2394"/>
                </a:lnTo>
                <a:lnTo>
                  <a:pt x="3302" y="2397"/>
                </a:lnTo>
                <a:lnTo>
                  <a:pt x="3302" y="2398"/>
                </a:lnTo>
                <a:lnTo>
                  <a:pt x="3301" y="2399"/>
                </a:lnTo>
                <a:lnTo>
                  <a:pt x="3300" y="2400"/>
                </a:lnTo>
                <a:lnTo>
                  <a:pt x="3297" y="2400"/>
                </a:lnTo>
                <a:lnTo>
                  <a:pt x="3294" y="2401"/>
                </a:lnTo>
                <a:lnTo>
                  <a:pt x="3293" y="2401"/>
                </a:lnTo>
                <a:lnTo>
                  <a:pt x="3291" y="2406"/>
                </a:lnTo>
                <a:lnTo>
                  <a:pt x="3290" y="2410"/>
                </a:lnTo>
                <a:lnTo>
                  <a:pt x="3290" y="2414"/>
                </a:lnTo>
                <a:lnTo>
                  <a:pt x="3290" y="2417"/>
                </a:lnTo>
                <a:lnTo>
                  <a:pt x="3291" y="2424"/>
                </a:lnTo>
                <a:lnTo>
                  <a:pt x="3291" y="2428"/>
                </a:lnTo>
                <a:lnTo>
                  <a:pt x="3290" y="2432"/>
                </a:lnTo>
                <a:lnTo>
                  <a:pt x="3288" y="2437"/>
                </a:lnTo>
                <a:lnTo>
                  <a:pt x="3283" y="2443"/>
                </a:lnTo>
                <a:lnTo>
                  <a:pt x="3278" y="2450"/>
                </a:lnTo>
                <a:lnTo>
                  <a:pt x="3277" y="2453"/>
                </a:lnTo>
                <a:lnTo>
                  <a:pt x="3276" y="2455"/>
                </a:lnTo>
                <a:lnTo>
                  <a:pt x="3276" y="2461"/>
                </a:lnTo>
                <a:lnTo>
                  <a:pt x="3275" y="2469"/>
                </a:lnTo>
                <a:lnTo>
                  <a:pt x="3276" y="2492"/>
                </a:lnTo>
                <a:lnTo>
                  <a:pt x="3277" y="2510"/>
                </a:lnTo>
                <a:lnTo>
                  <a:pt x="3278" y="2516"/>
                </a:lnTo>
                <a:lnTo>
                  <a:pt x="3279" y="2520"/>
                </a:lnTo>
                <a:lnTo>
                  <a:pt x="3284" y="2520"/>
                </a:lnTo>
                <a:lnTo>
                  <a:pt x="3301" y="2539"/>
                </a:lnTo>
                <a:lnTo>
                  <a:pt x="3303" y="2543"/>
                </a:lnTo>
                <a:lnTo>
                  <a:pt x="3303" y="2547"/>
                </a:lnTo>
                <a:lnTo>
                  <a:pt x="3303" y="2555"/>
                </a:lnTo>
                <a:lnTo>
                  <a:pt x="3303" y="2563"/>
                </a:lnTo>
                <a:lnTo>
                  <a:pt x="3303" y="2566"/>
                </a:lnTo>
                <a:lnTo>
                  <a:pt x="3304" y="2570"/>
                </a:lnTo>
                <a:lnTo>
                  <a:pt x="3305" y="2573"/>
                </a:lnTo>
                <a:lnTo>
                  <a:pt x="3307" y="2575"/>
                </a:lnTo>
                <a:lnTo>
                  <a:pt x="3311" y="2579"/>
                </a:lnTo>
                <a:lnTo>
                  <a:pt x="3316" y="2583"/>
                </a:lnTo>
                <a:lnTo>
                  <a:pt x="3317" y="2585"/>
                </a:lnTo>
                <a:lnTo>
                  <a:pt x="3318" y="2587"/>
                </a:lnTo>
                <a:lnTo>
                  <a:pt x="3319" y="2589"/>
                </a:lnTo>
                <a:lnTo>
                  <a:pt x="3319" y="2591"/>
                </a:lnTo>
                <a:lnTo>
                  <a:pt x="3318" y="2594"/>
                </a:lnTo>
                <a:lnTo>
                  <a:pt x="3318" y="2598"/>
                </a:lnTo>
                <a:lnTo>
                  <a:pt x="3318" y="2602"/>
                </a:lnTo>
                <a:lnTo>
                  <a:pt x="3319" y="2603"/>
                </a:lnTo>
                <a:lnTo>
                  <a:pt x="3320" y="2605"/>
                </a:lnTo>
                <a:lnTo>
                  <a:pt x="3324" y="2607"/>
                </a:lnTo>
                <a:lnTo>
                  <a:pt x="3328" y="2610"/>
                </a:lnTo>
                <a:lnTo>
                  <a:pt x="3329" y="2612"/>
                </a:lnTo>
                <a:lnTo>
                  <a:pt x="3329" y="2613"/>
                </a:lnTo>
                <a:lnTo>
                  <a:pt x="3330" y="2617"/>
                </a:lnTo>
                <a:lnTo>
                  <a:pt x="3330" y="2622"/>
                </a:lnTo>
                <a:lnTo>
                  <a:pt x="3329" y="2631"/>
                </a:lnTo>
                <a:lnTo>
                  <a:pt x="3327" y="2640"/>
                </a:lnTo>
                <a:lnTo>
                  <a:pt x="3327" y="2644"/>
                </a:lnTo>
                <a:lnTo>
                  <a:pt x="3327" y="2647"/>
                </a:lnTo>
                <a:lnTo>
                  <a:pt x="3327" y="2649"/>
                </a:lnTo>
                <a:lnTo>
                  <a:pt x="3328" y="2652"/>
                </a:lnTo>
                <a:lnTo>
                  <a:pt x="3331" y="2659"/>
                </a:lnTo>
                <a:lnTo>
                  <a:pt x="3335" y="2670"/>
                </a:lnTo>
                <a:lnTo>
                  <a:pt x="3336" y="2679"/>
                </a:lnTo>
                <a:lnTo>
                  <a:pt x="3336" y="2688"/>
                </a:lnTo>
                <a:lnTo>
                  <a:pt x="3336" y="2702"/>
                </a:lnTo>
                <a:lnTo>
                  <a:pt x="3336" y="2709"/>
                </a:lnTo>
                <a:lnTo>
                  <a:pt x="3337" y="2717"/>
                </a:lnTo>
                <a:lnTo>
                  <a:pt x="3338" y="2725"/>
                </a:lnTo>
                <a:lnTo>
                  <a:pt x="3341" y="2734"/>
                </a:lnTo>
                <a:lnTo>
                  <a:pt x="3342" y="2738"/>
                </a:lnTo>
                <a:lnTo>
                  <a:pt x="3346" y="2743"/>
                </a:lnTo>
                <a:lnTo>
                  <a:pt x="3349" y="2749"/>
                </a:lnTo>
                <a:lnTo>
                  <a:pt x="3352" y="2751"/>
                </a:lnTo>
                <a:lnTo>
                  <a:pt x="3354" y="2751"/>
                </a:lnTo>
                <a:lnTo>
                  <a:pt x="3356" y="2751"/>
                </a:lnTo>
                <a:lnTo>
                  <a:pt x="3359" y="2751"/>
                </a:lnTo>
                <a:lnTo>
                  <a:pt x="3360" y="2751"/>
                </a:lnTo>
                <a:lnTo>
                  <a:pt x="3362" y="2755"/>
                </a:lnTo>
                <a:lnTo>
                  <a:pt x="3362" y="2758"/>
                </a:lnTo>
                <a:lnTo>
                  <a:pt x="3362" y="2762"/>
                </a:lnTo>
                <a:lnTo>
                  <a:pt x="3363" y="2764"/>
                </a:lnTo>
                <a:lnTo>
                  <a:pt x="3363" y="2765"/>
                </a:lnTo>
                <a:lnTo>
                  <a:pt x="3364" y="2767"/>
                </a:lnTo>
                <a:lnTo>
                  <a:pt x="3365" y="2768"/>
                </a:lnTo>
                <a:lnTo>
                  <a:pt x="3369" y="2771"/>
                </a:lnTo>
                <a:lnTo>
                  <a:pt x="3372" y="2774"/>
                </a:lnTo>
                <a:lnTo>
                  <a:pt x="3374" y="2777"/>
                </a:lnTo>
                <a:lnTo>
                  <a:pt x="3375" y="2781"/>
                </a:lnTo>
                <a:lnTo>
                  <a:pt x="3375" y="2788"/>
                </a:lnTo>
                <a:lnTo>
                  <a:pt x="3375" y="2797"/>
                </a:lnTo>
                <a:lnTo>
                  <a:pt x="3376" y="2801"/>
                </a:lnTo>
                <a:lnTo>
                  <a:pt x="3377" y="2805"/>
                </a:lnTo>
                <a:lnTo>
                  <a:pt x="3379" y="2807"/>
                </a:lnTo>
                <a:lnTo>
                  <a:pt x="3382" y="2808"/>
                </a:lnTo>
                <a:lnTo>
                  <a:pt x="3386" y="2810"/>
                </a:lnTo>
                <a:lnTo>
                  <a:pt x="3389" y="2817"/>
                </a:lnTo>
                <a:lnTo>
                  <a:pt x="3392" y="2828"/>
                </a:lnTo>
                <a:lnTo>
                  <a:pt x="3394" y="2838"/>
                </a:lnTo>
                <a:lnTo>
                  <a:pt x="3394" y="2843"/>
                </a:lnTo>
                <a:lnTo>
                  <a:pt x="3394" y="2847"/>
                </a:lnTo>
                <a:lnTo>
                  <a:pt x="3393" y="2851"/>
                </a:lnTo>
                <a:lnTo>
                  <a:pt x="3392" y="2853"/>
                </a:lnTo>
                <a:lnTo>
                  <a:pt x="3390" y="2855"/>
                </a:lnTo>
                <a:lnTo>
                  <a:pt x="3388" y="2856"/>
                </a:lnTo>
                <a:lnTo>
                  <a:pt x="3385" y="2859"/>
                </a:lnTo>
                <a:lnTo>
                  <a:pt x="3384" y="2861"/>
                </a:lnTo>
                <a:lnTo>
                  <a:pt x="3383" y="2864"/>
                </a:lnTo>
                <a:lnTo>
                  <a:pt x="3389" y="2867"/>
                </a:lnTo>
                <a:lnTo>
                  <a:pt x="3389" y="2881"/>
                </a:lnTo>
                <a:lnTo>
                  <a:pt x="3390" y="2886"/>
                </a:lnTo>
                <a:lnTo>
                  <a:pt x="3391" y="2891"/>
                </a:lnTo>
                <a:lnTo>
                  <a:pt x="3392" y="2895"/>
                </a:lnTo>
                <a:lnTo>
                  <a:pt x="3393" y="2897"/>
                </a:lnTo>
                <a:lnTo>
                  <a:pt x="3394" y="2898"/>
                </a:lnTo>
                <a:lnTo>
                  <a:pt x="3394" y="2900"/>
                </a:lnTo>
                <a:lnTo>
                  <a:pt x="3403" y="2895"/>
                </a:lnTo>
                <a:lnTo>
                  <a:pt x="3403" y="2900"/>
                </a:lnTo>
                <a:lnTo>
                  <a:pt x="3405" y="2901"/>
                </a:lnTo>
                <a:lnTo>
                  <a:pt x="3407" y="2901"/>
                </a:lnTo>
                <a:lnTo>
                  <a:pt x="3411" y="2900"/>
                </a:lnTo>
                <a:lnTo>
                  <a:pt x="3414" y="2906"/>
                </a:lnTo>
                <a:lnTo>
                  <a:pt x="3416" y="2906"/>
                </a:lnTo>
                <a:lnTo>
                  <a:pt x="3419" y="2906"/>
                </a:lnTo>
                <a:lnTo>
                  <a:pt x="3423" y="2906"/>
                </a:lnTo>
                <a:lnTo>
                  <a:pt x="3428" y="2904"/>
                </a:lnTo>
                <a:lnTo>
                  <a:pt x="3431" y="2902"/>
                </a:lnTo>
                <a:lnTo>
                  <a:pt x="3438" y="2897"/>
                </a:lnTo>
                <a:lnTo>
                  <a:pt x="3440" y="2896"/>
                </a:lnTo>
                <a:lnTo>
                  <a:pt x="3442" y="2895"/>
                </a:lnTo>
                <a:lnTo>
                  <a:pt x="3445" y="2894"/>
                </a:lnTo>
                <a:lnTo>
                  <a:pt x="3448" y="2895"/>
                </a:lnTo>
                <a:lnTo>
                  <a:pt x="3453" y="2896"/>
                </a:lnTo>
                <a:lnTo>
                  <a:pt x="3457" y="2897"/>
                </a:lnTo>
                <a:lnTo>
                  <a:pt x="3460" y="2898"/>
                </a:lnTo>
                <a:lnTo>
                  <a:pt x="3462" y="2898"/>
                </a:lnTo>
                <a:lnTo>
                  <a:pt x="3466" y="2893"/>
                </a:lnTo>
                <a:lnTo>
                  <a:pt x="3468" y="2891"/>
                </a:lnTo>
                <a:lnTo>
                  <a:pt x="3470" y="2889"/>
                </a:lnTo>
                <a:lnTo>
                  <a:pt x="3478" y="2888"/>
                </a:lnTo>
                <a:lnTo>
                  <a:pt x="3484" y="2887"/>
                </a:lnTo>
                <a:lnTo>
                  <a:pt x="3489" y="2888"/>
                </a:lnTo>
                <a:lnTo>
                  <a:pt x="3494" y="2889"/>
                </a:lnTo>
                <a:lnTo>
                  <a:pt x="3504" y="2891"/>
                </a:lnTo>
                <a:lnTo>
                  <a:pt x="3509" y="2892"/>
                </a:lnTo>
                <a:lnTo>
                  <a:pt x="3515" y="2892"/>
                </a:lnTo>
                <a:lnTo>
                  <a:pt x="3518" y="2886"/>
                </a:lnTo>
                <a:lnTo>
                  <a:pt x="3526" y="2887"/>
                </a:lnTo>
                <a:lnTo>
                  <a:pt x="3535" y="2886"/>
                </a:lnTo>
                <a:lnTo>
                  <a:pt x="3535" y="2881"/>
                </a:lnTo>
                <a:lnTo>
                  <a:pt x="3537" y="2880"/>
                </a:lnTo>
                <a:lnTo>
                  <a:pt x="3538" y="2880"/>
                </a:lnTo>
                <a:lnTo>
                  <a:pt x="3542" y="2881"/>
                </a:lnTo>
                <a:lnTo>
                  <a:pt x="3545" y="2881"/>
                </a:lnTo>
                <a:lnTo>
                  <a:pt x="3549" y="2881"/>
                </a:lnTo>
                <a:lnTo>
                  <a:pt x="3553" y="2879"/>
                </a:lnTo>
                <a:lnTo>
                  <a:pt x="3556" y="2878"/>
                </a:lnTo>
                <a:lnTo>
                  <a:pt x="3564" y="2872"/>
                </a:lnTo>
                <a:lnTo>
                  <a:pt x="3567" y="2869"/>
                </a:lnTo>
                <a:lnTo>
                  <a:pt x="3571" y="2865"/>
                </a:lnTo>
                <a:lnTo>
                  <a:pt x="3578" y="2858"/>
                </a:lnTo>
                <a:lnTo>
                  <a:pt x="3591" y="2841"/>
                </a:lnTo>
                <a:lnTo>
                  <a:pt x="3597" y="2834"/>
                </a:lnTo>
                <a:lnTo>
                  <a:pt x="3602" y="2827"/>
                </a:lnTo>
                <a:lnTo>
                  <a:pt x="3605" y="2824"/>
                </a:lnTo>
                <a:lnTo>
                  <a:pt x="3610" y="2822"/>
                </a:lnTo>
                <a:lnTo>
                  <a:pt x="3613" y="2819"/>
                </a:lnTo>
                <a:lnTo>
                  <a:pt x="3616" y="2816"/>
                </a:lnTo>
                <a:lnTo>
                  <a:pt x="3617" y="2815"/>
                </a:lnTo>
                <a:lnTo>
                  <a:pt x="3617" y="2814"/>
                </a:lnTo>
                <a:lnTo>
                  <a:pt x="3617" y="2812"/>
                </a:lnTo>
                <a:lnTo>
                  <a:pt x="3616" y="2810"/>
                </a:lnTo>
                <a:lnTo>
                  <a:pt x="3616" y="2808"/>
                </a:lnTo>
                <a:lnTo>
                  <a:pt x="3619" y="2808"/>
                </a:lnTo>
                <a:lnTo>
                  <a:pt x="3626" y="2792"/>
                </a:lnTo>
                <a:lnTo>
                  <a:pt x="3629" y="2783"/>
                </a:lnTo>
                <a:lnTo>
                  <a:pt x="3633" y="2777"/>
                </a:lnTo>
                <a:lnTo>
                  <a:pt x="3637" y="2774"/>
                </a:lnTo>
                <a:lnTo>
                  <a:pt x="3644" y="2770"/>
                </a:lnTo>
                <a:lnTo>
                  <a:pt x="3656" y="2763"/>
                </a:lnTo>
                <a:lnTo>
                  <a:pt x="3650" y="2757"/>
                </a:lnTo>
                <a:lnTo>
                  <a:pt x="3651" y="2755"/>
                </a:lnTo>
                <a:lnTo>
                  <a:pt x="3650" y="2753"/>
                </a:lnTo>
                <a:lnTo>
                  <a:pt x="3650" y="2749"/>
                </a:lnTo>
                <a:lnTo>
                  <a:pt x="3659" y="2749"/>
                </a:lnTo>
                <a:lnTo>
                  <a:pt x="3660" y="2735"/>
                </a:lnTo>
                <a:lnTo>
                  <a:pt x="3661" y="2713"/>
                </a:lnTo>
                <a:lnTo>
                  <a:pt x="3661" y="2706"/>
                </a:lnTo>
                <a:lnTo>
                  <a:pt x="3660" y="2705"/>
                </a:lnTo>
                <a:lnTo>
                  <a:pt x="3657" y="2703"/>
                </a:lnTo>
                <a:lnTo>
                  <a:pt x="3655" y="2700"/>
                </a:lnTo>
                <a:lnTo>
                  <a:pt x="3653" y="2698"/>
                </a:lnTo>
                <a:lnTo>
                  <a:pt x="3668" y="2687"/>
                </a:lnTo>
                <a:lnTo>
                  <a:pt x="3676" y="2682"/>
                </a:lnTo>
                <a:lnTo>
                  <a:pt x="3680" y="2680"/>
                </a:lnTo>
                <a:lnTo>
                  <a:pt x="3684" y="2678"/>
                </a:lnTo>
                <a:lnTo>
                  <a:pt x="3689" y="2677"/>
                </a:lnTo>
                <a:lnTo>
                  <a:pt x="3694" y="2676"/>
                </a:lnTo>
                <a:lnTo>
                  <a:pt x="3699" y="2675"/>
                </a:lnTo>
                <a:lnTo>
                  <a:pt x="3701" y="2674"/>
                </a:lnTo>
                <a:lnTo>
                  <a:pt x="3704" y="2673"/>
                </a:lnTo>
                <a:lnTo>
                  <a:pt x="3706" y="2670"/>
                </a:lnTo>
                <a:lnTo>
                  <a:pt x="3707" y="2666"/>
                </a:lnTo>
                <a:lnTo>
                  <a:pt x="3708" y="2661"/>
                </a:lnTo>
                <a:lnTo>
                  <a:pt x="3709" y="2656"/>
                </a:lnTo>
                <a:lnTo>
                  <a:pt x="3709" y="2649"/>
                </a:lnTo>
                <a:lnTo>
                  <a:pt x="3709" y="2642"/>
                </a:lnTo>
                <a:lnTo>
                  <a:pt x="3707" y="2628"/>
                </a:lnTo>
                <a:lnTo>
                  <a:pt x="3703" y="2598"/>
                </a:lnTo>
                <a:lnTo>
                  <a:pt x="3702" y="2587"/>
                </a:lnTo>
                <a:lnTo>
                  <a:pt x="3701" y="2579"/>
                </a:lnTo>
                <a:lnTo>
                  <a:pt x="3695" y="2579"/>
                </a:lnTo>
                <a:lnTo>
                  <a:pt x="3694" y="2572"/>
                </a:lnTo>
                <a:lnTo>
                  <a:pt x="3694" y="2567"/>
                </a:lnTo>
                <a:lnTo>
                  <a:pt x="3695" y="2559"/>
                </a:lnTo>
                <a:lnTo>
                  <a:pt x="3695" y="2553"/>
                </a:lnTo>
                <a:lnTo>
                  <a:pt x="3697" y="2552"/>
                </a:lnTo>
                <a:lnTo>
                  <a:pt x="3699" y="2552"/>
                </a:lnTo>
                <a:lnTo>
                  <a:pt x="3702" y="2552"/>
                </a:lnTo>
                <a:lnTo>
                  <a:pt x="3704" y="2551"/>
                </a:lnTo>
                <a:lnTo>
                  <a:pt x="3705" y="2548"/>
                </a:lnTo>
                <a:lnTo>
                  <a:pt x="3706" y="2543"/>
                </a:lnTo>
                <a:lnTo>
                  <a:pt x="3708" y="2539"/>
                </a:lnTo>
                <a:lnTo>
                  <a:pt x="3708" y="2537"/>
                </a:lnTo>
                <a:lnTo>
                  <a:pt x="3709" y="2537"/>
                </a:lnTo>
                <a:lnTo>
                  <a:pt x="3715" y="2537"/>
                </a:lnTo>
                <a:lnTo>
                  <a:pt x="3718" y="2525"/>
                </a:lnTo>
                <a:lnTo>
                  <a:pt x="3720" y="2514"/>
                </a:lnTo>
                <a:lnTo>
                  <a:pt x="3722" y="2513"/>
                </a:lnTo>
                <a:lnTo>
                  <a:pt x="3725" y="2512"/>
                </a:lnTo>
                <a:lnTo>
                  <a:pt x="3730" y="2512"/>
                </a:lnTo>
                <a:lnTo>
                  <a:pt x="3736" y="2512"/>
                </a:lnTo>
                <a:lnTo>
                  <a:pt x="3738" y="2512"/>
                </a:lnTo>
                <a:lnTo>
                  <a:pt x="3740" y="2511"/>
                </a:lnTo>
                <a:lnTo>
                  <a:pt x="3743" y="2509"/>
                </a:lnTo>
                <a:lnTo>
                  <a:pt x="3746" y="2506"/>
                </a:lnTo>
                <a:lnTo>
                  <a:pt x="3749" y="2502"/>
                </a:lnTo>
                <a:lnTo>
                  <a:pt x="3751" y="2500"/>
                </a:lnTo>
                <a:lnTo>
                  <a:pt x="3753" y="2499"/>
                </a:lnTo>
                <a:lnTo>
                  <a:pt x="3755" y="2499"/>
                </a:lnTo>
                <a:lnTo>
                  <a:pt x="3760" y="2499"/>
                </a:lnTo>
                <a:lnTo>
                  <a:pt x="3764" y="2498"/>
                </a:lnTo>
                <a:lnTo>
                  <a:pt x="3766" y="2498"/>
                </a:lnTo>
                <a:lnTo>
                  <a:pt x="3768" y="2497"/>
                </a:lnTo>
                <a:lnTo>
                  <a:pt x="3770" y="2496"/>
                </a:lnTo>
                <a:lnTo>
                  <a:pt x="3772" y="2495"/>
                </a:lnTo>
                <a:lnTo>
                  <a:pt x="3777" y="2490"/>
                </a:lnTo>
                <a:lnTo>
                  <a:pt x="3782" y="2484"/>
                </a:lnTo>
                <a:lnTo>
                  <a:pt x="3788" y="2477"/>
                </a:lnTo>
                <a:lnTo>
                  <a:pt x="3793" y="2470"/>
                </a:lnTo>
                <a:lnTo>
                  <a:pt x="3797" y="2463"/>
                </a:lnTo>
                <a:lnTo>
                  <a:pt x="3801" y="2457"/>
                </a:lnTo>
                <a:lnTo>
                  <a:pt x="3802" y="2452"/>
                </a:lnTo>
                <a:lnTo>
                  <a:pt x="3802" y="2450"/>
                </a:lnTo>
                <a:lnTo>
                  <a:pt x="3802" y="2448"/>
                </a:lnTo>
                <a:lnTo>
                  <a:pt x="3801" y="2443"/>
                </a:lnTo>
                <a:lnTo>
                  <a:pt x="3800" y="2438"/>
                </a:lnTo>
                <a:lnTo>
                  <a:pt x="3799" y="2435"/>
                </a:lnTo>
                <a:lnTo>
                  <a:pt x="3799" y="2432"/>
                </a:lnTo>
                <a:lnTo>
                  <a:pt x="3800" y="2428"/>
                </a:lnTo>
                <a:lnTo>
                  <a:pt x="3800" y="2424"/>
                </a:lnTo>
                <a:lnTo>
                  <a:pt x="3802" y="2415"/>
                </a:lnTo>
                <a:lnTo>
                  <a:pt x="3804" y="2407"/>
                </a:lnTo>
                <a:lnTo>
                  <a:pt x="3805" y="2401"/>
                </a:lnTo>
                <a:lnTo>
                  <a:pt x="3804" y="2394"/>
                </a:lnTo>
                <a:lnTo>
                  <a:pt x="3802" y="2383"/>
                </a:lnTo>
                <a:lnTo>
                  <a:pt x="3800" y="2372"/>
                </a:lnTo>
                <a:lnTo>
                  <a:pt x="3799" y="2365"/>
                </a:lnTo>
                <a:lnTo>
                  <a:pt x="3800" y="2358"/>
                </a:lnTo>
                <a:lnTo>
                  <a:pt x="3801" y="2352"/>
                </a:lnTo>
                <a:lnTo>
                  <a:pt x="3802" y="2345"/>
                </a:lnTo>
                <a:lnTo>
                  <a:pt x="3802" y="2342"/>
                </a:lnTo>
                <a:lnTo>
                  <a:pt x="3802" y="2340"/>
                </a:lnTo>
                <a:lnTo>
                  <a:pt x="3801" y="2337"/>
                </a:lnTo>
                <a:lnTo>
                  <a:pt x="3798" y="2334"/>
                </a:lnTo>
                <a:lnTo>
                  <a:pt x="3792" y="2329"/>
                </a:lnTo>
                <a:lnTo>
                  <a:pt x="3786" y="2324"/>
                </a:lnTo>
                <a:lnTo>
                  <a:pt x="3784" y="2321"/>
                </a:lnTo>
                <a:lnTo>
                  <a:pt x="3783" y="2319"/>
                </a:lnTo>
                <a:lnTo>
                  <a:pt x="3782" y="2317"/>
                </a:lnTo>
                <a:lnTo>
                  <a:pt x="3782" y="2299"/>
                </a:lnTo>
                <a:lnTo>
                  <a:pt x="3782" y="2286"/>
                </a:lnTo>
                <a:lnTo>
                  <a:pt x="3782" y="2278"/>
                </a:lnTo>
                <a:lnTo>
                  <a:pt x="3785" y="2272"/>
                </a:lnTo>
                <a:lnTo>
                  <a:pt x="3787" y="2269"/>
                </a:lnTo>
                <a:lnTo>
                  <a:pt x="3788" y="2266"/>
                </a:lnTo>
                <a:lnTo>
                  <a:pt x="3787" y="2264"/>
                </a:lnTo>
                <a:lnTo>
                  <a:pt x="3785" y="2262"/>
                </a:lnTo>
                <a:lnTo>
                  <a:pt x="3780" y="2257"/>
                </a:lnTo>
                <a:lnTo>
                  <a:pt x="3774" y="2252"/>
                </a:lnTo>
                <a:lnTo>
                  <a:pt x="3772" y="2249"/>
                </a:lnTo>
                <a:lnTo>
                  <a:pt x="3771" y="2247"/>
                </a:lnTo>
                <a:lnTo>
                  <a:pt x="3771" y="2244"/>
                </a:lnTo>
                <a:lnTo>
                  <a:pt x="3771" y="2241"/>
                </a:lnTo>
                <a:lnTo>
                  <a:pt x="3772" y="2235"/>
                </a:lnTo>
                <a:lnTo>
                  <a:pt x="3774" y="2229"/>
                </a:lnTo>
                <a:lnTo>
                  <a:pt x="3776" y="2224"/>
                </a:lnTo>
                <a:lnTo>
                  <a:pt x="3782" y="2213"/>
                </a:lnTo>
                <a:lnTo>
                  <a:pt x="3784" y="2209"/>
                </a:lnTo>
                <a:lnTo>
                  <a:pt x="3785" y="2205"/>
                </a:lnTo>
                <a:lnTo>
                  <a:pt x="3786" y="2202"/>
                </a:lnTo>
                <a:lnTo>
                  <a:pt x="3785" y="2199"/>
                </a:lnTo>
                <a:lnTo>
                  <a:pt x="3785" y="2193"/>
                </a:lnTo>
                <a:lnTo>
                  <a:pt x="3784" y="2187"/>
                </a:lnTo>
                <a:lnTo>
                  <a:pt x="3785" y="2185"/>
                </a:lnTo>
                <a:lnTo>
                  <a:pt x="3785" y="2182"/>
                </a:lnTo>
                <a:lnTo>
                  <a:pt x="3791" y="2182"/>
                </a:lnTo>
                <a:lnTo>
                  <a:pt x="3791" y="2179"/>
                </a:lnTo>
                <a:lnTo>
                  <a:pt x="3791" y="2177"/>
                </a:lnTo>
                <a:lnTo>
                  <a:pt x="3792" y="2175"/>
                </a:lnTo>
                <a:lnTo>
                  <a:pt x="3794" y="2172"/>
                </a:lnTo>
                <a:lnTo>
                  <a:pt x="3799" y="2165"/>
                </a:lnTo>
                <a:lnTo>
                  <a:pt x="3803" y="2165"/>
                </a:lnTo>
                <a:lnTo>
                  <a:pt x="3808" y="2165"/>
                </a:lnTo>
                <a:lnTo>
                  <a:pt x="3809" y="2162"/>
                </a:lnTo>
                <a:lnTo>
                  <a:pt x="3810" y="2158"/>
                </a:lnTo>
                <a:lnTo>
                  <a:pt x="3812" y="2154"/>
                </a:lnTo>
                <a:lnTo>
                  <a:pt x="3812" y="2152"/>
                </a:lnTo>
                <a:lnTo>
                  <a:pt x="3813" y="2151"/>
                </a:lnTo>
                <a:lnTo>
                  <a:pt x="3815" y="2150"/>
                </a:lnTo>
                <a:lnTo>
                  <a:pt x="3816" y="2150"/>
                </a:lnTo>
                <a:lnTo>
                  <a:pt x="3819" y="2150"/>
                </a:lnTo>
                <a:lnTo>
                  <a:pt x="3822" y="2150"/>
                </a:lnTo>
                <a:lnTo>
                  <a:pt x="3823" y="2149"/>
                </a:lnTo>
                <a:lnTo>
                  <a:pt x="3825" y="2148"/>
                </a:lnTo>
                <a:lnTo>
                  <a:pt x="3825" y="2147"/>
                </a:lnTo>
                <a:lnTo>
                  <a:pt x="3825" y="2146"/>
                </a:lnTo>
                <a:lnTo>
                  <a:pt x="3825" y="2143"/>
                </a:lnTo>
                <a:lnTo>
                  <a:pt x="3824" y="2140"/>
                </a:lnTo>
                <a:lnTo>
                  <a:pt x="3825" y="2137"/>
                </a:lnTo>
                <a:lnTo>
                  <a:pt x="3825" y="2136"/>
                </a:lnTo>
                <a:lnTo>
                  <a:pt x="3826" y="2135"/>
                </a:lnTo>
                <a:lnTo>
                  <a:pt x="3829" y="2132"/>
                </a:lnTo>
                <a:lnTo>
                  <a:pt x="3831" y="2130"/>
                </a:lnTo>
                <a:lnTo>
                  <a:pt x="3833" y="2129"/>
                </a:lnTo>
                <a:lnTo>
                  <a:pt x="3835" y="2124"/>
                </a:lnTo>
                <a:lnTo>
                  <a:pt x="3835" y="2120"/>
                </a:lnTo>
                <a:lnTo>
                  <a:pt x="3835" y="2115"/>
                </a:lnTo>
                <a:lnTo>
                  <a:pt x="3836" y="2111"/>
                </a:lnTo>
                <a:lnTo>
                  <a:pt x="3837" y="2109"/>
                </a:lnTo>
                <a:lnTo>
                  <a:pt x="3839" y="2106"/>
                </a:lnTo>
                <a:lnTo>
                  <a:pt x="3844" y="2106"/>
                </a:lnTo>
                <a:lnTo>
                  <a:pt x="3847" y="2102"/>
                </a:lnTo>
                <a:lnTo>
                  <a:pt x="3851" y="2094"/>
                </a:lnTo>
                <a:lnTo>
                  <a:pt x="3858" y="2081"/>
                </a:lnTo>
                <a:lnTo>
                  <a:pt x="3861" y="2080"/>
                </a:lnTo>
                <a:lnTo>
                  <a:pt x="3864" y="2079"/>
                </a:lnTo>
                <a:lnTo>
                  <a:pt x="3867" y="2079"/>
                </a:lnTo>
                <a:lnTo>
                  <a:pt x="3870" y="2078"/>
                </a:lnTo>
                <a:lnTo>
                  <a:pt x="3871" y="2077"/>
                </a:lnTo>
                <a:lnTo>
                  <a:pt x="3872" y="2075"/>
                </a:lnTo>
                <a:lnTo>
                  <a:pt x="3875" y="2071"/>
                </a:lnTo>
                <a:lnTo>
                  <a:pt x="3878" y="2066"/>
                </a:lnTo>
                <a:lnTo>
                  <a:pt x="3879" y="2065"/>
                </a:lnTo>
                <a:lnTo>
                  <a:pt x="3881" y="2064"/>
                </a:lnTo>
                <a:lnTo>
                  <a:pt x="3883" y="2064"/>
                </a:lnTo>
                <a:lnTo>
                  <a:pt x="3885" y="2064"/>
                </a:lnTo>
                <a:lnTo>
                  <a:pt x="3887" y="2064"/>
                </a:lnTo>
                <a:lnTo>
                  <a:pt x="3889" y="2064"/>
                </a:lnTo>
                <a:lnTo>
                  <a:pt x="3894" y="2060"/>
                </a:lnTo>
                <a:lnTo>
                  <a:pt x="3900" y="2055"/>
                </a:lnTo>
                <a:lnTo>
                  <a:pt x="3905" y="2049"/>
                </a:lnTo>
                <a:lnTo>
                  <a:pt x="3909" y="2044"/>
                </a:lnTo>
                <a:lnTo>
                  <a:pt x="3910" y="2042"/>
                </a:lnTo>
                <a:lnTo>
                  <a:pt x="3910" y="2038"/>
                </a:lnTo>
                <a:lnTo>
                  <a:pt x="3911" y="2035"/>
                </a:lnTo>
                <a:lnTo>
                  <a:pt x="3911" y="2034"/>
                </a:lnTo>
                <a:lnTo>
                  <a:pt x="3912" y="2033"/>
                </a:lnTo>
                <a:lnTo>
                  <a:pt x="3913" y="2032"/>
                </a:lnTo>
                <a:lnTo>
                  <a:pt x="3915" y="2031"/>
                </a:lnTo>
                <a:lnTo>
                  <a:pt x="3919" y="2030"/>
                </a:lnTo>
                <a:lnTo>
                  <a:pt x="3923" y="2030"/>
                </a:lnTo>
                <a:lnTo>
                  <a:pt x="3924" y="2029"/>
                </a:lnTo>
                <a:lnTo>
                  <a:pt x="3926" y="2027"/>
                </a:lnTo>
                <a:lnTo>
                  <a:pt x="3926" y="2026"/>
                </a:lnTo>
                <a:lnTo>
                  <a:pt x="3926" y="2025"/>
                </a:lnTo>
                <a:lnTo>
                  <a:pt x="3926" y="2022"/>
                </a:lnTo>
                <a:lnTo>
                  <a:pt x="3926" y="2019"/>
                </a:lnTo>
                <a:lnTo>
                  <a:pt x="3926" y="2016"/>
                </a:lnTo>
                <a:lnTo>
                  <a:pt x="3927" y="2015"/>
                </a:lnTo>
                <a:lnTo>
                  <a:pt x="3928" y="2014"/>
                </a:lnTo>
                <a:lnTo>
                  <a:pt x="3932" y="2012"/>
                </a:lnTo>
                <a:lnTo>
                  <a:pt x="3937" y="2010"/>
                </a:lnTo>
                <a:lnTo>
                  <a:pt x="3939" y="2009"/>
                </a:lnTo>
                <a:lnTo>
                  <a:pt x="3940" y="2008"/>
                </a:lnTo>
                <a:lnTo>
                  <a:pt x="3941" y="2004"/>
                </a:lnTo>
                <a:lnTo>
                  <a:pt x="3942" y="2001"/>
                </a:lnTo>
                <a:lnTo>
                  <a:pt x="3942" y="1997"/>
                </a:lnTo>
                <a:lnTo>
                  <a:pt x="3943" y="1994"/>
                </a:lnTo>
                <a:lnTo>
                  <a:pt x="3944" y="1992"/>
                </a:lnTo>
                <a:lnTo>
                  <a:pt x="3947" y="1989"/>
                </a:lnTo>
                <a:lnTo>
                  <a:pt x="3951" y="1985"/>
                </a:lnTo>
                <a:lnTo>
                  <a:pt x="3953" y="1981"/>
                </a:lnTo>
                <a:lnTo>
                  <a:pt x="3954" y="1977"/>
                </a:lnTo>
                <a:lnTo>
                  <a:pt x="3956" y="1970"/>
                </a:lnTo>
                <a:lnTo>
                  <a:pt x="3957" y="1962"/>
                </a:lnTo>
                <a:lnTo>
                  <a:pt x="3960" y="1954"/>
                </a:lnTo>
                <a:lnTo>
                  <a:pt x="3965" y="1954"/>
                </a:lnTo>
                <a:lnTo>
                  <a:pt x="3966" y="1952"/>
                </a:lnTo>
                <a:lnTo>
                  <a:pt x="3967" y="1950"/>
                </a:lnTo>
                <a:lnTo>
                  <a:pt x="3968" y="1945"/>
                </a:lnTo>
                <a:lnTo>
                  <a:pt x="3969" y="1936"/>
                </a:lnTo>
                <a:lnTo>
                  <a:pt x="3971" y="1927"/>
                </a:lnTo>
                <a:lnTo>
                  <a:pt x="3972" y="1922"/>
                </a:lnTo>
                <a:lnTo>
                  <a:pt x="3974" y="1918"/>
                </a:lnTo>
                <a:lnTo>
                  <a:pt x="3975" y="1914"/>
                </a:lnTo>
                <a:lnTo>
                  <a:pt x="3977" y="1911"/>
                </a:lnTo>
                <a:lnTo>
                  <a:pt x="3982" y="1904"/>
                </a:lnTo>
                <a:lnTo>
                  <a:pt x="3987" y="1898"/>
                </a:lnTo>
                <a:lnTo>
                  <a:pt x="3990" y="1892"/>
                </a:lnTo>
                <a:lnTo>
                  <a:pt x="3991" y="1890"/>
                </a:lnTo>
                <a:lnTo>
                  <a:pt x="3991" y="1887"/>
                </a:lnTo>
                <a:lnTo>
                  <a:pt x="3990" y="1884"/>
                </a:lnTo>
                <a:lnTo>
                  <a:pt x="3990" y="1881"/>
                </a:lnTo>
                <a:lnTo>
                  <a:pt x="3996" y="1878"/>
                </a:lnTo>
                <a:lnTo>
                  <a:pt x="3997" y="1876"/>
                </a:lnTo>
                <a:lnTo>
                  <a:pt x="3997" y="1874"/>
                </a:lnTo>
                <a:lnTo>
                  <a:pt x="3996" y="1870"/>
                </a:lnTo>
                <a:lnTo>
                  <a:pt x="3996" y="1865"/>
                </a:lnTo>
                <a:lnTo>
                  <a:pt x="3996" y="1861"/>
                </a:lnTo>
                <a:lnTo>
                  <a:pt x="4002" y="1856"/>
                </a:lnTo>
                <a:lnTo>
                  <a:pt x="4005" y="1828"/>
                </a:lnTo>
                <a:lnTo>
                  <a:pt x="4002" y="1819"/>
                </a:lnTo>
                <a:lnTo>
                  <a:pt x="3996" y="1819"/>
                </a:lnTo>
                <a:lnTo>
                  <a:pt x="3995" y="1820"/>
                </a:lnTo>
                <a:lnTo>
                  <a:pt x="3993" y="1821"/>
                </a:lnTo>
                <a:lnTo>
                  <a:pt x="3988" y="1825"/>
                </a:lnTo>
                <a:lnTo>
                  <a:pt x="3983" y="1828"/>
                </a:lnTo>
                <a:lnTo>
                  <a:pt x="3981" y="1830"/>
                </a:lnTo>
                <a:lnTo>
                  <a:pt x="3979" y="1830"/>
                </a:lnTo>
                <a:lnTo>
                  <a:pt x="3973" y="1831"/>
                </a:lnTo>
                <a:lnTo>
                  <a:pt x="3968" y="1832"/>
                </a:lnTo>
                <a:lnTo>
                  <a:pt x="3957" y="1832"/>
                </a:lnTo>
                <a:lnTo>
                  <a:pt x="3947" y="1833"/>
                </a:lnTo>
                <a:lnTo>
                  <a:pt x="3942" y="1834"/>
                </a:lnTo>
                <a:lnTo>
                  <a:pt x="3937" y="1836"/>
                </a:lnTo>
                <a:lnTo>
                  <a:pt x="3934" y="1838"/>
                </a:lnTo>
                <a:lnTo>
                  <a:pt x="3931" y="1842"/>
                </a:lnTo>
                <a:lnTo>
                  <a:pt x="3927" y="1845"/>
                </a:lnTo>
                <a:lnTo>
                  <a:pt x="3925" y="1847"/>
                </a:lnTo>
                <a:lnTo>
                  <a:pt x="3923" y="1847"/>
                </a:lnTo>
                <a:lnTo>
                  <a:pt x="3919" y="1847"/>
                </a:lnTo>
                <a:lnTo>
                  <a:pt x="3916" y="1847"/>
                </a:lnTo>
                <a:lnTo>
                  <a:pt x="3909" y="1845"/>
                </a:lnTo>
                <a:lnTo>
                  <a:pt x="3901" y="1844"/>
                </a:lnTo>
                <a:lnTo>
                  <a:pt x="3896" y="1844"/>
                </a:lnTo>
                <a:lnTo>
                  <a:pt x="3892" y="1844"/>
                </a:lnTo>
                <a:lnTo>
                  <a:pt x="3887" y="1847"/>
                </a:lnTo>
                <a:lnTo>
                  <a:pt x="3883" y="1849"/>
                </a:lnTo>
                <a:lnTo>
                  <a:pt x="3881" y="1850"/>
                </a:lnTo>
                <a:lnTo>
                  <a:pt x="3879" y="1849"/>
                </a:lnTo>
                <a:lnTo>
                  <a:pt x="3877" y="1848"/>
                </a:lnTo>
                <a:lnTo>
                  <a:pt x="3873" y="1844"/>
                </a:lnTo>
                <a:lnTo>
                  <a:pt x="3870" y="1839"/>
                </a:lnTo>
                <a:lnTo>
                  <a:pt x="3866" y="1834"/>
                </a:lnTo>
                <a:lnTo>
                  <a:pt x="3862" y="1826"/>
                </a:lnTo>
                <a:lnTo>
                  <a:pt x="3860" y="1823"/>
                </a:lnTo>
                <a:lnTo>
                  <a:pt x="3859" y="1822"/>
                </a:lnTo>
                <a:lnTo>
                  <a:pt x="3858" y="1822"/>
                </a:lnTo>
                <a:lnTo>
                  <a:pt x="3853" y="1822"/>
                </a:lnTo>
                <a:lnTo>
                  <a:pt x="3855" y="1819"/>
                </a:lnTo>
                <a:lnTo>
                  <a:pt x="3857" y="1816"/>
                </a:lnTo>
                <a:lnTo>
                  <a:pt x="3860" y="1813"/>
                </a:lnTo>
                <a:lnTo>
                  <a:pt x="3861" y="1811"/>
                </a:lnTo>
                <a:lnTo>
                  <a:pt x="3861" y="1808"/>
                </a:lnTo>
                <a:lnTo>
                  <a:pt x="3861" y="1805"/>
                </a:lnTo>
                <a:lnTo>
                  <a:pt x="3861" y="1802"/>
                </a:lnTo>
                <a:lnTo>
                  <a:pt x="3861" y="1801"/>
                </a:lnTo>
                <a:lnTo>
                  <a:pt x="3861" y="1799"/>
                </a:lnTo>
                <a:lnTo>
                  <a:pt x="3856" y="1796"/>
                </a:lnTo>
                <a:lnTo>
                  <a:pt x="3850" y="1793"/>
                </a:lnTo>
                <a:lnTo>
                  <a:pt x="3845" y="1790"/>
                </a:lnTo>
                <a:lnTo>
                  <a:pt x="3843" y="1788"/>
                </a:lnTo>
                <a:lnTo>
                  <a:pt x="3841" y="1785"/>
                </a:lnTo>
                <a:lnTo>
                  <a:pt x="3841" y="1783"/>
                </a:lnTo>
                <a:lnTo>
                  <a:pt x="3840" y="1781"/>
                </a:lnTo>
                <a:lnTo>
                  <a:pt x="3840" y="1778"/>
                </a:lnTo>
                <a:lnTo>
                  <a:pt x="3840" y="1774"/>
                </a:lnTo>
                <a:lnTo>
                  <a:pt x="3840" y="1773"/>
                </a:lnTo>
                <a:lnTo>
                  <a:pt x="3839" y="1771"/>
                </a:lnTo>
                <a:lnTo>
                  <a:pt x="3835" y="1770"/>
                </a:lnTo>
                <a:lnTo>
                  <a:pt x="3831" y="1769"/>
                </a:lnTo>
                <a:lnTo>
                  <a:pt x="3827" y="1768"/>
                </a:lnTo>
                <a:lnTo>
                  <a:pt x="3826" y="1767"/>
                </a:lnTo>
                <a:lnTo>
                  <a:pt x="3825" y="1766"/>
                </a:lnTo>
                <a:lnTo>
                  <a:pt x="3823" y="1764"/>
                </a:lnTo>
                <a:lnTo>
                  <a:pt x="3823" y="1762"/>
                </a:lnTo>
                <a:lnTo>
                  <a:pt x="3822" y="1757"/>
                </a:lnTo>
                <a:lnTo>
                  <a:pt x="3821" y="1752"/>
                </a:lnTo>
                <a:lnTo>
                  <a:pt x="3819" y="1749"/>
                </a:lnTo>
                <a:lnTo>
                  <a:pt x="3817" y="1748"/>
                </a:lnTo>
                <a:lnTo>
                  <a:pt x="3815" y="1748"/>
                </a:lnTo>
                <a:lnTo>
                  <a:pt x="3812" y="1749"/>
                </a:lnTo>
                <a:lnTo>
                  <a:pt x="3810" y="1749"/>
                </a:lnTo>
                <a:lnTo>
                  <a:pt x="3809" y="1748"/>
                </a:lnTo>
                <a:lnTo>
                  <a:pt x="3808" y="1746"/>
                </a:lnTo>
                <a:lnTo>
                  <a:pt x="3804" y="1741"/>
                </a:lnTo>
                <a:lnTo>
                  <a:pt x="3799" y="1732"/>
                </a:lnTo>
                <a:lnTo>
                  <a:pt x="3797" y="1734"/>
                </a:lnTo>
                <a:lnTo>
                  <a:pt x="3795" y="1735"/>
                </a:lnTo>
                <a:lnTo>
                  <a:pt x="3794" y="1735"/>
                </a:lnTo>
                <a:lnTo>
                  <a:pt x="3794" y="1732"/>
                </a:lnTo>
                <a:lnTo>
                  <a:pt x="3790" y="1731"/>
                </a:lnTo>
                <a:lnTo>
                  <a:pt x="3789" y="1730"/>
                </a:lnTo>
                <a:lnTo>
                  <a:pt x="3788" y="1729"/>
                </a:lnTo>
                <a:lnTo>
                  <a:pt x="3786" y="1723"/>
                </a:lnTo>
                <a:lnTo>
                  <a:pt x="3785" y="1716"/>
                </a:lnTo>
                <a:lnTo>
                  <a:pt x="3784" y="1700"/>
                </a:lnTo>
                <a:lnTo>
                  <a:pt x="3783" y="1685"/>
                </a:lnTo>
                <a:lnTo>
                  <a:pt x="3782" y="1678"/>
                </a:lnTo>
                <a:lnTo>
                  <a:pt x="3781" y="1675"/>
                </a:lnTo>
                <a:lnTo>
                  <a:pt x="3780" y="1673"/>
                </a:lnTo>
                <a:lnTo>
                  <a:pt x="3774" y="1673"/>
                </a:lnTo>
                <a:lnTo>
                  <a:pt x="3761" y="1659"/>
                </a:lnTo>
                <a:lnTo>
                  <a:pt x="3753" y="1650"/>
                </a:lnTo>
                <a:lnTo>
                  <a:pt x="3749" y="1645"/>
                </a:lnTo>
                <a:lnTo>
                  <a:pt x="3747" y="1638"/>
                </a:lnTo>
                <a:lnTo>
                  <a:pt x="3747" y="1631"/>
                </a:lnTo>
                <a:lnTo>
                  <a:pt x="3748" y="1625"/>
                </a:lnTo>
                <a:lnTo>
                  <a:pt x="3749" y="1619"/>
                </a:lnTo>
                <a:lnTo>
                  <a:pt x="3750" y="1607"/>
                </a:lnTo>
                <a:lnTo>
                  <a:pt x="3750" y="1601"/>
                </a:lnTo>
                <a:lnTo>
                  <a:pt x="3749" y="1598"/>
                </a:lnTo>
                <a:lnTo>
                  <a:pt x="3749" y="1594"/>
                </a:lnTo>
                <a:lnTo>
                  <a:pt x="3743" y="1591"/>
                </a:lnTo>
                <a:lnTo>
                  <a:pt x="3743" y="1589"/>
                </a:lnTo>
                <a:lnTo>
                  <a:pt x="3742" y="1588"/>
                </a:lnTo>
                <a:lnTo>
                  <a:pt x="3743" y="1584"/>
                </a:lnTo>
                <a:lnTo>
                  <a:pt x="3743" y="1581"/>
                </a:lnTo>
                <a:lnTo>
                  <a:pt x="3743" y="1579"/>
                </a:lnTo>
                <a:lnTo>
                  <a:pt x="3743" y="1577"/>
                </a:lnTo>
                <a:lnTo>
                  <a:pt x="3740" y="1575"/>
                </a:lnTo>
                <a:lnTo>
                  <a:pt x="3734" y="1571"/>
                </a:lnTo>
                <a:lnTo>
                  <a:pt x="3727" y="1566"/>
                </a:lnTo>
                <a:lnTo>
                  <a:pt x="3725" y="1565"/>
                </a:lnTo>
                <a:lnTo>
                  <a:pt x="3723" y="1563"/>
                </a:lnTo>
                <a:lnTo>
                  <a:pt x="3722" y="1562"/>
                </a:lnTo>
                <a:lnTo>
                  <a:pt x="3722" y="1560"/>
                </a:lnTo>
                <a:lnTo>
                  <a:pt x="3720" y="1556"/>
                </a:lnTo>
                <a:lnTo>
                  <a:pt x="3718" y="1549"/>
                </a:lnTo>
                <a:lnTo>
                  <a:pt x="3717" y="1542"/>
                </a:lnTo>
                <a:lnTo>
                  <a:pt x="3715" y="1535"/>
                </a:lnTo>
                <a:lnTo>
                  <a:pt x="3717" y="1534"/>
                </a:lnTo>
                <a:lnTo>
                  <a:pt x="3720" y="1534"/>
                </a:lnTo>
                <a:lnTo>
                  <a:pt x="3721" y="1533"/>
                </a:lnTo>
                <a:lnTo>
                  <a:pt x="3721" y="1532"/>
                </a:lnTo>
                <a:lnTo>
                  <a:pt x="3720" y="1529"/>
                </a:lnTo>
                <a:lnTo>
                  <a:pt x="3720" y="1527"/>
                </a:lnTo>
                <a:lnTo>
                  <a:pt x="3718" y="1524"/>
                </a:lnTo>
                <a:lnTo>
                  <a:pt x="3714" y="1518"/>
                </a:lnTo>
                <a:lnTo>
                  <a:pt x="3710" y="1512"/>
                </a:lnTo>
                <a:lnTo>
                  <a:pt x="3706" y="1507"/>
                </a:lnTo>
                <a:lnTo>
                  <a:pt x="3702" y="1497"/>
                </a:lnTo>
                <a:lnTo>
                  <a:pt x="3699" y="1488"/>
                </a:lnTo>
                <a:lnTo>
                  <a:pt x="3696" y="1479"/>
                </a:lnTo>
                <a:lnTo>
                  <a:pt x="3692" y="1467"/>
                </a:lnTo>
                <a:lnTo>
                  <a:pt x="3692" y="1466"/>
                </a:lnTo>
                <a:lnTo>
                  <a:pt x="3690" y="1464"/>
                </a:lnTo>
                <a:lnTo>
                  <a:pt x="3687" y="1459"/>
                </a:lnTo>
                <a:lnTo>
                  <a:pt x="3683" y="1454"/>
                </a:lnTo>
                <a:lnTo>
                  <a:pt x="3682" y="1452"/>
                </a:lnTo>
                <a:lnTo>
                  <a:pt x="3681" y="1451"/>
                </a:lnTo>
                <a:lnTo>
                  <a:pt x="3681" y="1448"/>
                </a:lnTo>
                <a:lnTo>
                  <a:pt x="3681" y="1445"/>
                </a:lnTo>
                <a:lnTo>
                  <a:pt x="3682" y="1442"/>
                </a:lnTo>
                <a:lnTo>
                  <a:pt x="3681" y="1440"/>
                </a:lnTo>
                <a:lnTo>
                  <a:pt x="3681" y="1439"/>
                </a:lnTo>
                <a:lnTo>
                  <a:pt x="3679" y="1435"/>
                </a:lnTo>
                <a:lnTo>
                  <a:pt x="3675" y="1432"/>
                </a:lnTo>
                <a:lnTo>
                  <a:pt x="3674" y="1430"/>
                </a:lnTo>
                <a:lnTo>
                  <a:pt x="3672" y="1428"/>
                </a:lnTo>
                <a:lnTo>
                  <a:pt x="3670" y="1422"/>
                </a:lnTo>
                <a:lnTo>
                  <a:pt x="3667" y="1415"/>
                </a:lnTo>
                <a:lnTo>
                  <a:pt x="3667" y="1412"/>
                </a:lnTo>
                <a:lnTo>
                  <a:pt x="3667" y="1411"/>
                </a:lnTo>
                <a:lnTo>
                  <a:pt x="3667" y="1410"/>
                </a:lnTo>
                <a:lnTo>
                  <a:pt x="3668" y="1410"/>
                </a:lnTo>
                <a:lnTo>
                  <a:pt x="3670" y="1411"/>
                </a:lnTo>
                <a:lnTo>
                  <a:pt x="3672" y="1413"/>
                </a:lnTo>
                <a:lnTo>
                  <a:pt x="3673" y="1415"/>
                </a:lnTo>
                <a:lnTo>
                  <a:pt x="3675" y="1420"/>
                </a:lnTo>
                <a:lnTo>
                  <a:pt x="3676" y="1425"/>
                </a:lnTo>
                <a:lnTo>
                  <a:pt x="3677" y="1428"/>
                </a:lnTo>
                <a:lnTo>
                  <a:pt x="3677" y="1429"/>
                </a:lnTo>
                <a:lnTo>
                  <a:pt x="3678" y="1431"/>
                </a:lnTo>
                <a:lnTo>
                  <a:pt x="3681" y="1434"/>
                </a:lnTo>
                <a:lnTo>
                  <a:pt x="3685" y="1438"/>
                </a:lnTo>
                <a:lnTo>
                  <a:pt x="3692" y="1445"/>
                </a:lnTo>
                <a:lnTo>
                  <a:pt x="3694" y="1444"/>
                </a:lnTo>
                <a:lnTo>
                  <a:pt x="3696" y="1443"/>
                </a:lnTo>
                <a:lnTo>
                  <a:pt x="3701" y="1442"/>
                </a:lnTo>
                <a:lnTo>
                  <a:pt x="3701" y="1438"/>
                </a:lnTo>
                <a:lnTo>
                  <a:pt x="3701" y="1434"/>
                </a:lnTo>
                <a:lnTo>
                  <a:pt x="3710" y="1439"/>
                </a:lnTo>
                <a:lnTo>
                  <a:pt x="3716" y="1444"/>
                </a:lnTo>
                <a:lnTo>
                  <a:pt x="3720" y="1449"/>
                </a:lnTo>
                <a:lnTo>
                  <a:pt x="3722" y="1453"/>
                </a:lnTo>
                <a:lnTo>
                  <a:pt x="3726" y="1464"/>
                </a:lnTo>
                <a:lnTo>
                  <a:pt x="3730" y="1471"/>
                </a:lnTo>
                <a:lnTo>
                  <a:pt x="3735" y="1479"/>
                </a:lnTo>
                <a:lnTo>
                  <a:pt x="3736" y="1480"/>
                </a:lnTo>
                <a:lnTo>
                  <a:pt x="3738" y="1481"/>
                </a:lnTo>
                <a:lnTo>
                  <a:pt x="3742" y="1484"/>
                </a:lnTo>
                <a:lnTo>
                  <a:pt x="3746" y="1487"/>
                </a:lnTo>
                <a:lnTo>
                  <a:pt x="3749" y="1490"/>
                </a:lnTo>
                <a:lnTo>
                  <a:pt x="3750" y="1494"/>
                </a:lnTo>
                <a:lnTo>
                  <a:pt x="3751" y="1498"/>
                </a:lnTo>
                <a:lnTo>
                  <a:pt x="3751" y="1506"/>
                </a:lnTo>
                <a:lnTo>
                  <a:pt x="3752" y="1514"/>
                </a:lnTo>
                <a:lnTo>
                  <a:pt x="3753" y="1517"/>
                </a:lnTo>
                <a:lnTo>
                  <a:pt x="3754" y="1521"/>
                </a:lnTo>
                <a:lnTo>
                  <a:pt x="3757" y="1524"/>
                </a:lnTo>
                <a:lnTo>
                  <a:pt x="3760" y="1527"/>
                </a:lnTo>
                <a:lnTo>
                  <a:pt x="3767" y="1533"/>
                </a:lnTo>
                <a:lnTo>
                  <a:pt x="3771" y="1536"/>
                </a:lnTo>
                <a:lnTo>
                  <a:pt x="3773" y="1538"/>
                </a:lnTo>
                <a:lnTo>
                  <a:pt x="3775" y="1540"/>
                </a:lnTo>
                <a:lnTo>
                  <a:pt x="3778" y="1544"/>
                </a:lnTo>
                <a:lnTo>
                  <a:pt x="3779" y="1546"/>
                </a:lnTo>
                <a:lnTo>
                  <a:pt x="3780" y="1549"/>
                </a:lnTo>
                <a:lnTo>
                  <a:pt x="3780" y="1552"/>
                </a:lnTo>
                <a:lnTo>
                  <a:pt x="3779" y="1556"/>
                </a:lnTo>
                <a:lnTo>
                  <a:pt x="3778" y="1559"/>
                </a:lnTo>
                <a:lnTo>
                  <a:pt x="3777" y="1563"/>
                </a:lnTo>
                <a:lnTo>
                  <a:pt x="3777" y="1567"/>
                </a:lnTo>
                <a:lnTo>
                  <a:pt x="3778" y="1577"/>
                </a:lnTo>
                <a:lnTo>
                  <a:pt x="3778" y="1582"/>
                </a:lnTo>
                <a:lnTo>
                  <a:pt x="3779" y="1586"/>
                </a:lnTo>
                <a:lnTo>
                  <a:pt x="3781" y="1588"/>
                </a:lnTo>
                <a:lnTo>
                  <a:pt x="3781" y="1589"/>
                </a:lnTo>
                <a:lnTo>
                  <a:pt x="3782" y="1588"/>
                </a:lnTo>
                <a:lnTo>
                  <a:pt x="3783" y="1597"/>
                </a:lnTo>
                <a:lnTo>
                  <a:pt x="3783" y="1605"/>
                </a:lnTo>
                <a:lnTo>
                  <a:pt x="3783" y="1612"/>
                </a:lnTo>
                <a:lnTo>
                  <a:pt x="3784" y="1616"/>
                </a:lnTo>
                <a:lnTo>
                  <a:pt x="3785" y="1619"/>
                </a:lnTo>
                <a:lnTo>
                  <a:pt x="3788" y="1624"/>
                </a:lnTo>
                <a:lnTo>
                  <a:pt x="3791" y="1627"/>
                </a:lnTo>
                <a:lnTo>
                  <a:pt x="3795" y="1630"/>
                </a:lnTo>
                <a:lnTo>
                  <a:pt x="3800" y="1633"/>
                </a:lnTo>
                <a:lnTo>
                  <a:pt x="3804" y="1635"/>
                </a:lnTo>
                <a:lnTo>
                  <a:pt x="3809" y="1638"/>
                </a:lnTo>
                <a:lnTo>
                  <a:pt x="3813" y="1641"/>
                </a:lnTo>
                <a:lnTo>
                  <a:pt x="3815" y="1643"/>
                </a:lnTo>
                <a:lnTo>
                  <a:pt x="3816" y="1645"/>
                </a:lnTo>
                <a:lnTo>
                  <a:pt x="3818" y="1648"/>
                </a:lnTo>
                <a:lnTo>
                  <a:pt x="3819" y="1653"/>
                </a:lnTo>
                <a:lnTo>
                  <a:pt x="3821" y="1662"/>
                </a:lnTo>
                <a:lnTo>
                  <a:pt x="3822" y="1671"/>
                </a:lnTo>
                <a:lnTo>
                  <a:pt x="3823" y="1675"/>
                </a:lnTo>
                <a:lnTo>
                  <a:pt x="3825" y="1678"/>
                </a:lnTo>
                <a:lnTo>
                  <a:pt x="3830" y="1681"/>
                </a:lnTo>
                <a:lnTo>
                  <a:pt x="3836" y="1684"/>
                </a:lnTo>
                <a:lnTo>
                  <a:pt x="3850" y="1707"/>
                </a:lnTo>
                <a:lnTo>
                  <a:pt x="3850" y="1709"/>
                </a:lnTo>
                <a:lnTo>
                  <a:pt x="3850" y="1712"/>
                </a:lnTo>
                <a:lnTo>
                  <a:pt x="3849" y="1718"/>
                </a:lnTo>
                <a:lnTo>
                  <a:pt x="3847" y="1723"/>
                </a:lnTo>
                <a:lnTo>
                  <a:pt x="3847" y="1729"/>
                </a:lnTo>
                <a:lnTo>
                  <a:pt x="3848" y="1730"/>
                </a:lnTo>
                <a:lnTo>
                  <a:pt x="3848" y="1733"/>
                </a:lnTo>
                <a:lnTo>
                  <a:pt x="3849" y="1742"/>
                </a:lnTo>
                <a:lnTo>
                  <a:pt x="3851" y="1754"/>
                </a:lnTo>
                <a:lnTo>
                  <a:pt x="3852" y="1759"/>
                </a:lnTo>
                <a:lnTo>
                  <a:pt x="3853" y="1763"/>
                </a:lnTo>
                <a:lnTo>
                  <a:pt x="3852" y="1762"/>
                </a:lnTo>
                <a:lnTo>
                  <a:pt x="3851" y="1761"/>
                </a:lnTo>
                <a:lnTo>
                  <a:pt x="3851" y="1762"/>
                </a:lnTo>
                <a:lnTo>
                  <a:pt x="3850" y="1763"/>
                </a:lnTo>
                <a:lnTo>
                  <a:pt x="3850" y="1765"/>
                </a:lnTo>
                <a:lnTo>
                  <a:pt x="3850" y="1766"/>
                </a:lnTo>
                <a:lnTo>
                  <a:pt x="3854" y="1770"/>
                </a:lnTo>
                <a:lnTo>
                  <a:pt x="3857" y="1772"/>
                </a:lnTo>
                <a:lnTo>
                  <a:pt x="3858" y="1774"/>
                </a:lnTo>
                <a:lnTo>
                  <a:pt x="3860" y="1780"/>
                </a:lnTo>
                <a:lnTo>
                  <a:pt x="3860" y="1786"/>
                </a:lnTo>
                <a:lnTo>
                  <a:pt x="3861" y="1790"/>
                </a:lnTo>
                <a:lnTo>
                  <a:pt x="3861" y="1794"/>
                </a:lnTo>
                <a:lnTo>
                  <a:pt x="3862" y="1796"/>
                </a:lnTo>
                <a:lnTo>
                  <a:pt x="3863" y="1797"/>
                </a:lnTo>
                <a:lnTo>
                  <a:pt x="3865" y="1798"/>
                </a:lnTo>
                <a:lnTo>
                  <a:pt x="3867" y="1799"/>
                </a:lnTo>
                <a:lnTo>
                  <a:pt x="3869" y="1799"/>
                </a:lnTo>
                <a:lnTo>
                  <a:pt x="3872" y="1800"/>
                </a:lnTo>
                <a:lnTo>
                  <a:pt x="3881" y="1799"/>
                </a:lnTo>
                <a:lnTo>
                  <a:pt x="3885" y="1798"/>
                </a:lnTo>
                <a:lnTo>
                  <a:pt x="3889" y="1797"/>
                </a:lnTo>
                <a:lnTo>
                  <a:pt x="3893" y="1794"/>
                </a:lnTo>
                <a:lnTo>
                  <a:pt x="3896" y="1792"/>
                </a:lnTo>
                <a:lnTo>
                  <a:pt x="3899" y="1789"/>
                </a:lnTo>
                <a:lnTo>
                  <a:pt x="3902" y="1786"/>
                </a:lnTo>
                <a:lnTo>
                  <a:pt x="3905" y="1784"/>
                </a:lnTo>
                <a:lnTo>
                  <a:pt x="3909" y="1783"/>
                </a:lnTo>
                <a:lnTo>
                  <a:pt x="3911" y="1782"/>
                </a:lnTo>
                <a:lnTo>
                  <a:pt x="3913" y="1782"/>
                </a:lnTo>
                <a:lnTo>
                  <a:pt x="3917" y="1782"/>
                </a:lnTo>
                <a:lnTo>
                  <a:pt x="3922" y="1783"/>
                </a:lnTo>
                <a:lnTo>
                  <a:pt x="3926" y="1783"/>
                </a:lnTo>
                <a:lnTo>
                  <a:pt x="3929" y="1780"/>
                </a:lnTo>
                <a:lnTo>
                  <a:pt x="3932" y="1778"/>
                </a:lnTo>
                <a:lnTo>
                  <a:pt x="3934" y="1777"/>
                </a:lnTo>
                <a:lnTo>
                  <a:pt x="3938" y="1779"/>
                </a:lnTo>
                <a:lnTo>
                  <a:pt x="3941" y="1781"/>
                </a:lnTo>
                <a:lnTo>
                  <a:pt x="3943" y="1782"/>
                </a:lnTo>
                <a:lnTo>
                  <a:pt x="3946" y="1782"/>
                </a:lnTo>
                <a:lnTo>
                  <a:pt x="3950" y="1781"/>
                </a:lnTo>
                <a:lnTo>
                  <a:pt x="3954" y="1780"/>
                </a:lnTo>
                <a:lnTo>
                  <a:pt x="3955" y="1779"/>
                </a:lnTo>
                <a:lnTo>
                  <a:pt x="3956" y="1778"/>
                </a:lnTo>
                <a:lnTo>
                  <a:pt x="3958" y="1774"/>
                </a:lnTo>
                <a:lnTo>
                  <a:pt x="3960" y="1771"/>
                </a:lnTo>
                <a:lnTo>
                  <a:pt x="3962" y="1768"/>
                </a:lnTo>
                <a:lnTo>
                  <a:pt x="3968" y="1765"/>
                </a:lnTo>
                <a:lnTo>
                  <a:pt x="3974" y="1763"/>
                </a:lnTo>
                <a:lnTo>
                  <a:pt x="3987" y="1759"/>
                </a:lnTo>
                <a:lnTo>
                  <a:pt x="3999" y="1755"/>
                </a:lnTo>
                <a:lnTo>
                  <a:pt x="4005" y="1752"/>
                </a:lnTo>
                <a:lnTo>
                  <a:pt x="4010" y="1749"/>
                </a:lnTo>
                <a:lnTo>
                  <a:pt x="4010" y="1746"/>
                </a:lnTo>
                <a:lnTo>
                  <a:pt x="4013" y="1746"/>
                </a:lnTo>
                <a:lnTo>
                  <a:pt x="4016" y="1738"/>
                </a:lnTo>
                <a:lnTo>
                  <a:pt x="4021" y="1738"/>
                </a:lnTo>
                <a:lnTo>
                  <a:pt x="4022" y="1736"/>
                </a:lnTo>
                <a:lnTo>
                  <a:pt x="4021" y="1735"/>
                </a:lnTo>
                <a:lnTo>
                  <a:pt x="4020" y="1731"/>
                </a:lnTo>
                <a:lnTo>
                  <a:pt x="4019" y="1729"/>
                </a:lnTo>
                <a:lnTo>
                  <a:pt x="4019" y="1727"/>
                </a:lnTo>
                <a:lnTo>
                  <a:pt x="4020" y="1725"/>
                </a:lnTo>
                <a:lnTo>
                  <a:pt x="4021" y="1723"/>
                </a:lnTo>
                <a:lnTo>
                  <a:pt x="4024" y="1722"/>
                </a:lnTo>
                <a:lnTo>
                  <a:pt x="4026" y="1720"/>
                </a:lnTo>
                <a:lnTo>
                  <a:pt x="4031" y="1719"/>
                </a:lnTo>
                <a:lnTo>
                  <a:pt x="4043" y="1717"/>
                </a:lnTo>
                <a:lnTo>
                  <a:pt x="4050" y="1715"/>
                </a:lnTo>
                <a:lnTo>
                  <a:pt x="4053" y="1711"/>
                </a:lnTo>
                <a:lnTo>
                  <a:pt x="4056" y="1708"/>
                </a:lnTo>
                <a:lnTo>
                  <a:pt x="4058" y="1707"/>
                </a:lnTo>
                <a:lnTo>
                  <a:pt x="4059" y="1706"/>
                </a:lnTo>
                <a:lnTo>
                  <a:pt x="4060" y="1707"/>
                </a:lnTo>
                <a:lnTo>
                  <a:pt x="4063" y="1708"/>
                </a:lnTo>
                <a:lnTo>
                  <a:pt x="4066" y="1708"/>
                </a:lnTo>
                <a:lnTo>
                  <a:pt x="4067" y="1708"/>
                </a:lnTo>
                <a:lnTo>
                  <a:pt x="4069" y="1707"/>
                </a:lnTo>
                <a:lnTo>
                  <a:pt x="4072" y="1703"/>
                </a:lnTo>
                <a:lnTo>
                  <a:pt x="4073" y="1698"/>
                </a:lnTo>
                <a:lnTo>
                  <a:pt x="4075" y="1693"/>
                </a:lnTo>
                <a:lnTo>
                  <a:pt x="4076" y="1691"/>
                </a:lnTo>
                <a:lnTo>
                  <a:pt x="4078" y="1690"/>
                </a:lnTo>
                <a:lnTo>
                  <a:pt x="4079" y="1689"/>
                </a:lnTo>
                <a:lnTo>
                  <a:pt x="4081" y="1689"/>
                </a:lnTo>
                <a:lnTo>
                  <a:pt x="4087" y="1689"/>
                </a:lnTo>
                <a:lnTo>
                  <a:pt x="4096" y="1690"/>
                </a:lnTo>
                <a:lnTo>
                  <a:pt x="4101" y="1679"/>
                </a:lnTo>
                <a:lnTo>
                  <a:pt x="4103" y="1676"/>
                </a:lnTo>
                <a:lnTo>
                  <a:pt x="4105" y="1674"/>
                </a:lnTo>
                <a:lnTo>
                  <a:pt x="4111" y="1671"/>
                </a:lnTo>
                <a:lnTo>
                  <a:pt x="4124" y="1667"/>
                </a:lnTo>
                <a:lnTo>
                  <a:pt x="4123" y="1666"/>
                </a:lnTo>
                <a:lnTo>
                  <a:pt x="4122" y="1665"/>
                </a:lnTo>
                <a:lnTo>
                  <a:pt x="4122" y="1662"/>
                </a:lnTo>
                <a:lnTo>
                  <a:pt x="4122" y="1652"/>
                </a:lnTo>
                <a:lnTo>
                  <a:pt x="4125" y="1643"/>
                </a:lnTo>
                <a:lnTo>
                  <a:pt x="4126" y="1636"/>
                </a:lnTo>
                <a:lnTo>
                  <a:pt x="4131" y="1636"/>
                </a:lnTo>
                <a:lnTo>
                  <a:pt x="4135" y="1636"/>
                </a:lnTo>
                <a:lnTo>
                  <a:pt x="4137" y="1631"/>
                </a:lnTo>
                <a:lnTo>
                  <a:pt x="4138" y="1625"/>
                </a:lnTo>
                <a:lnTo>
                  <a:pt x="4139" y="1619"/>
                </a:lnTo>
                <a:lnTo>
                  <a:pt x="4139" y="1617"/>
                </a:lnTo>
                <a:lnTo>
                  <a:pt x="4141" y="1614"/>
                </a:lnTo>
                <a:lnTo>
                  <a:pt x="4143" y="1610"/>
                </a:lnTo>
                <a:lnTo>
                  <a:pt x="4145" y="1607"/>
                </a:lnTo>
                <a:lnTo>
                  <a:pt x="4152" y="1599"/>
                </a:lnTo>
                <a:lnTo>
                  <a:pt x="4154" y="1595"/>
                </a:lnTo>
                <a:lnTo>
                  <a:pt x="4157" y="1590"/>
                </a:lnTo>
                <a:lnTo>
                  <a:pt x="4157" y="1588"/>
                </a:lnTo>
                <a:lnTo>
                  <a:pt x="4158" y="1585"/>
                </a:lnTo>
                <a:lnTo>
                  <a:pt x="4158" y="1583"/>
                </a:lnTo>
                <a:lnTo>
                  <a:pt x="4157" y="1580"/>
                </a:lnTo>
                <a:lnTo>
                  <a:pt x="4157" y="1579"/>
                </a:lnTo>
                <a:lnTo>
                  <a:pt x="4156" y="1579"/>
                </a:lnTo>
                <a:lnTo>
                  <a:pt x="4154" y="1578"/>
                </a:lnTo>
                <a:lnTo>
                  <a:pt x="4151" y="1578"/>
                </a:lnTo>
                <a:lnTo>
                  <a:pt x="4149" y="1577"/>
                </a:lnTo>
                <a:lnTo>
                  <a:pt x="4148" y="1576"/>
                </a:lnTo>
                <a:lnTo>
                  <a:pt x="4147" y="1573"/>
                </a:lnTo>
                <a:lnTo>
                  <a:pt x="4145" y="1566"/>
                </a:lnTo>
                <a:lnTo>
                  <a:pt x="4143" y="1559"/>
                </a:lnTo>
                <a:lnTo>
                  <a:pt x="4142" y="1556"/>
                </a:lnTo>
                <a:lnTo>
                  <a:pt x="4141" y="1555"/>
                </a:lnTo>
                <a:lnTo>
                  <a:pt x="4138" y="1553"/>
                </a:lnTo>
                <a:lnTo>
                  <a:pt x="4136" y="1552"/>
                </a:lnTo>
                <a:lnTo>
                  <a:pt x="4133" y="1551"/>
                </a:lnTo>
                <a:lnTo>
                  <a:pt x="4130" y="1550"/>
                </a:lnTo>
                <a:lnTo>
                  <a:pt x="4124" y="1549"/>
                </a:lnTo>
                <a:lnTo>
                  <a:pt x="4121" y="1548"/>
                </a:lnTo>
                <a:lnTo>
                  <a:pt x="4118" y="1546"/>
                </a:lnTo>
                <a:lnTo>
                  <a:pt x="4115" y="1544"/>
                </a:lnTo>
                <a:lnTo>
                  <a:pt x="4112" y="1541"/>
                </a:lnTo>
                <a:lnTo>
                  <a:pt x="4109" y="1539"/>
                </a:lnTo>
                <a:lnTo>
                  <a:pt x="4106" y="1535"/>
                </a:lnTo>
                <a:lnTo>
                  <a:pt x="4102" y="1528"/>
                </a:lnTo>
                <a:lnTo>
                  <a:pt x="4098" y="1520"/>
                </a:lnTo>
                <a:lnTo>
                  <a:pt x="4096" y="1515"/>
                </a:lnTo>
                <a:lnTo>
                  <a:pt x="4095" y="1510"/>
                </a:lnTo>
                <a:lnTo>
                  <a:pt x="4093" y="1504"/>
                </a:lnTo>
                <a:lnTo>
                  <a:pt x="4093" y="1498"/>
                </a:lnTo>
                <a:lnTo>
                  <a:pt x="4089" y="1502"/>
                </a:lnTo>
                <a:lnTo>
                  <a:pt x="4086" y="1505"/>
                </a:lnTo>
                <a:lnTo>
                  <a:pt x="4080" y="1514"/>
                </a:lnTo>
                <a:lnTo>
                  <a:pt x="4077" y="1518"/>
                </a:lnTo>
                <a:lnTo>
                  <a:pt x="4073" y="1521"/>
                </a:lnTo>
                <a:lnTo>
                  <a:pt x="4069" y="1525"/>
                </a:lnTo>
                <a:lnTo>
                  <a:pt x="4065" y="1529"/>
                </a:lnTo>
                <a:lnTo>
                  <a:pt x="4059" y="1532"/>
                </a:lnTo>
                <a:lnTo>
                  <a:pt x="4052" y="1535"/>
                </a:lnTo>
                <a:lnTo>
                  <a:pt x="4050" y="1541"/>
                </a:lnTo>
                <a:lnTo>
                  <a:pt x="4047" y="1541"/>
                </a:lnTo>
                <a:lnTo>
                  <a:pt x="4044" y="1540"/>
                </a:lnTo>
                <a:lnTo>
                  <a:pt x="4041" y="1538"/>
                </a:lnTo>
                <a:lnTo>
                  <a:pt x="4038" y="1536"/>
                </a:lnTo>
                <a:lnTo>
                  <a:pt x="4037" y="1535"/>
                </a:lnTo>
                <a:lnTo>
                  <a:pt x="4035" y="1535"/>
                </a:lnTo>
                <a:lnTo>
                  <a:pt x="4029" y="1535"/>
                </a:lnTo>
                <a:lnTo>
                  <a:pt x="4025" y="1536"/>
                </a:lnTo>
                <a:lnTo>
                  <a:pt x="4021" y="1537"/>
                </a:lnTo>
                <a:lnTo>
                  <a:pt x="4019" y="1537"/>
                </a:lnTo>
                <a:lnTo>
                  <a:pt x="4016" y="1537"/>
                </a:lnTo>
                <a:lnTo>
                  <a:pt x="4005" y="1535"/>
                </a:lnTo>
                <a:lnTo>
                  <a:pt x="4006" y="1524"/>
                </a:lnTo>
                <a:lnTo>
                  <a:pt x="4006" y="1514"/>
                </a:lnTo>
                <a:lnTo>
                  <a:pt x="4006" y="1505"/>
                </a:lnTo>
                <a:lnTo>
                  <a:pt x="4006" y="1501"/>
                </a:lnTo>
                <a:lnTo>
                  <a:pt x="4005" y="1499"/>
                </a:lnTo>
                <a:lnTo>
                  <a:pt x="4004" y="1498"/>
                </a:lnTo>
                <a:lnTo>
                  <a:pt x="4003" y="1498"/>
                </a:lnTo>
                <a:lnTo>
                  <a:pt x="4002" y="1498"/>
                </a:lnTo>
                <a:lnTo>
                  <a:pt x="4000" y="1500"/>
                </a:lnTo>
                <a:lnTo>
                  <a:pt x="3999" y="1502"/>
                </a:lnTo>
                <a:lnTo>
                  <a:pt x="3997" y="1507"/>
                </a:lnTo>
                <a:lnTo>
                  <a:pt x="3993" y="1518"/>
                </a:lnTo>
                <a:lnTo>
                  <a:pt x="3988" y="1518"/>
                </a:lnTo>
                <a:lnTo>
                  <a:pt x="3985" y="1509"/>
                </a:lnTo>
                <a:lnTo>
                  <a:pt x="3982" y="1501"/>
                </a:lnTo>
                <a:lnTo>
                  <a:pt x="3982" y="1499"/>
                </a:lnTo>
                <a:lnTo>
                  <a:pt x="3983" y="1497"/>
                </a:lnTo>
                <a:lnTo>
                  <a:pt x="3984" y="1494"/>
                </a:lnTo>
                <a:lnTo>
                  <a:pt x="3985" y="1491"/>
                </a:lnTo>
                <a:lnTo>
                  <a:pt x="3985" y="1489"/>
                </a:lnTo>
                <a:lnTo>
                  <a:pt x="3985" y="1487"/>
                </a:lnTo>
                <a:lnTo>
                  <a:pt x="3984" y="1486"/>
                </a:lnTo>
                <a:lnTo>
                  <a:pt x="3982" y="1484"/>
                </a:lnTo>
                <a:lnTo>
                  <a:pt x="3978" y="1481"/>
                </a:lnTo>
                <a:lnTo>
                  <a:pt x="3974" y="1479"/>
                </a:lnTo>
                <a:lnTo>
                  <a:pt x="3972" y="1477"/>
                </a:lnTo>
                <a:lnTo>
                  <a:pt x="3971" y="1476"/>
                </a:lnTo>
                <a:lnTo>
                  <a:pt x="3970" y="1474"/>
                </a:lnTo>
                <a:lnTo>
                  <a:pt x="3969" y="1472"/>
                </a:lnTo>
                <a:lnTo>
                  <a:pt x="3968" y="1467"/>
                </a:lnTo>
                <a:lnTo>
                  <a:pt x="3967" y="1463"/>
                </a:lnTo>
                <a:lnTo>
                  <a:pt x="3965" y="1459"/>
                </a:lnTo>
                <a:lnTo>
                  <a:pt x="3963" y="1457"/>
                </a:lnTo>
                <a:lnTo>
                  <a:pt x="3959" y="1455"/>
                </a:lnTo>
                <a:lnTo>
                  <a:pt x="3956" y="1453"/>
                </a:lnTo>
                <a:lnTo>
                  <a:pt x="3954" y="1451"/>
                </a:lnTo>
                <a:lnTo>
                  <a:pt x="3953" y="1448"/>
                </a:lnTo>
                <a:lnTo>
                  <a:pt x="3953" y="1446"/>
                </a:lnTo>
                <a:lnTo>
                  <a:pt x="3952" y="1441"/>
                </a:lnTo>
                <a:lnTo>
                  <a:pt x="3952" y="1436"/>
                </a:lnTo>
                <a:lnTo>
                  <a:pt x="3951" y="1431"/>
                </a:lnTo>
                <a:lnTo>
                  <a:pt x="3949" y="1427"/>
                </a:lnTo>
                <a:lnTo>
                  <a:pt x="3946" y="1424"/>
                </a:lnTo>
                <a:lnTo>
                  <a:pt x="3942" y="1420"/>
                </a:lnTo>
                <a:lnTo>
                  <a:pt x="3940" y="1417"/>
                </a:lnTo>
                <a:lnTo>
                  <a:pt x="3941" y="1415"/>
                </a:lnTo>
                <a:lnTo>
                  <a:pt x="3942" y="1414"/>
                </a:lnTo>
                <a:lnTo>
                  <a:pt x="3942" y="1411"/>
                </a:lnTo>
                <a:lnTo>
                  <a:pt x="3942" y="1407"/>
                </a:lnTo>
                <a:lnTo>
                  <a:pt x="3943" y="1403"/>
                </a:lnTo>
                <a:lnTo>
                  <a:pt x="3948" y="1404"/>
                </a:lnTo>
                <a:lnTo>
                  <a:pt x="3951" y="1404"/>
                </a:lnTo>
                <a:lnTo>
                  <a:pt x="3952" y="1403"/>
                </a:lnTo>
                <a:lnTo>
                  <a:pt x="3952" y="1402"/>
                </a:lnTo>
                <a:lnTo>
                  <a:pt x="3951" y="1400"/>
                </a:lnTo>
                <a:lnTo>
                  <a:pt x="3950" y="1398"/>
                </a:lnTo>
                <a:lnTo>
                  <a:pt x="3945" y="1391"/>
                </a:lnTo>
                <a:lnTo>
                  <a:pt x="3953" y="1395"/>
                </a:lnTo>
                <a:lnTo>
                  <a:pt x="3960" y="1400"/>
                </a:lnTo>
                <a:lnTo>
                  <a:pt x="3960" y="1398"/>
                </a:lnTo>
                <a:lnTo>
                  <a:pt x="3959" y="1396"/>
                </a:lnTo>
                <a:lnTo>
                  <a:pt x="3959" y="1395"/>
                </a:lnTo>
                <a:lnTo>
                  <a:pt x="3960" y="1394"/>
                </a:lnTo>
                <a:lnTo>
                  <a:pt x="3962" y="1394"/>
                </a:lnTo>
                <a:lnTo>
                  <a:pt x="3965" y="1396"/>
                </a:lnTo>
                <a:lnTo>
                  <a:pt x="3969" y="1399"/>
                </a:lnTo>
                <a:lnTo>
                  <a:pt x="3973" y="1402"/>
                </a:lnTo>
                <a:lnTo>
                  <a:pt x="3975" y="1402"/>
                </a:lnTo>
                <a:lnTo>
                  <a:pt x="3976" y="1403"/>
                </a:lnTo>
                <a:lnTo>
                  <a:pt x="3978" y="1402"/>
                </a:lnTo>
                <a:lnTo>
                  <a:pt x="3980" y="1400"/>
                </a:lnTo>
                <a:lnTo>
                  <a:pt x="3983" y="1398"/>
                </a:lnTo>
                <a:lnTo>
                  <a:pt x="3985" y="1397"/>
                </a:lnTo>
                <a:lnTo>
                  <a:pt x="3989" y="1406"/>
                </a:lnTo>
                <a:lnTo>
                  <a:pt x="3992" y="1415"/>
                </a:lnTo>
                <a:lnTo>
                  <a:pt x="3999" y="1434"/>
                </a:lnTo>
                <a:lnTo>
                  <a:pt x="4005" y="1436"/>
                </a:lnTo>
                <a:lnTo>
                  <a:pt x="4005" y="1438"/>
                </a:lnTo>
                <a:lnTo>
                  <a:pt x="4004" y="1441"/>
                </a:lnTo>
                <a:lnTo>
                  <a:pt x="4004" y="1443"/>
                </a:lnTo>
                <a:lnTo>
                  <a:pt x="4005" y="1445"/>
                </a:lnTo>
                <a:lnTo>
                  <a:pt x="4007" y="1446"/>
                </a:lnTo>
                <a:lnTo>
                  <a:pt x="4009" y="1446"/>
                </a:lnTo>
                <a:lnTo>
                  <a:pt x="4011" y="1446"/>
                </a:lnTo>
                <a:lnTo>
                  <a:pt x="4012" y="1447"/>
                </a:lnTo>
                <a:lnTo>
                  <a:pt x="4013" y="1448"/>
                </a:lnTo>
                <a:lnTo>
                  <a:pt x="4013" y="1450"/>
                </a:lnTo>
                <a:lnTo>
                  <a:pt x="4013" y="1453"/>
                </a:lnTo>
                <a:lnTo>
                  <a:pt x="4012" y="1456"/>
                </a:lnTo>
                <a:lnTo>
                  <a:pt x="4013" y="1458"/>
                </a:lnTo>
                <a:lnTo>
                  <a:pt x="4013" y="1459"/>
                </a:lnTo>
                <a:lnTo>
                  <a:pt x="4015" y="1460"/>
                </a:lnTo>
                <a:lnTo>
                  <a:pt x="4018" y="1462"/>
                </a:lnTo>
                <a:lnTo>
                  <a:pt x="4022" y="1463"/>
                </a:lnTo>
                <a:lnTo>
                  <a:pt x="4024" y="1465"/>
                </a:lnTo>
                <a:lnTo>
                  <a:pt x="4025" y="1466"/>
                </a:lnTo>
                <a:lnTo>
                  <a:pt x="4024" y="1469"/>
                </a:lnTo>
                <a:lnTo>
                  <a:pt x="4024" y="1471"/>
                </a:lnTo>
                <a:lnTo>
                  <a:pt x="4024" y="1473"/>
                </a:lnTo>
                <a:lnTo>
                  <a:pt x="4038" y="1484"/>
                </a:lnTo>
                <a:lnTo>
                  <a:pt x="4042" y="1486"/>
                </a:lnTo>
                <a:lnTo>
                  <a:pt x="4047" y="1487"/>
                </a:lnTo>
                <a:lnTo>
                  <a:pt x="4057" y="1489"/>
                </a:lnTo>
                <a:lnTo>
                  <a:pt x="4069" y="1490"/>
                </a:lnTo>
                <a:lnTo>
                  <a:pt x="4076" y="1486"/>
                </a:lnTo>
                <a:lnTo>
                  <a:pt x="4084" y="1483"/>
                </a:lnTo>
                <a:lnTo>
                  <a:pt x="4098" y="1476"/>
                </a:lnTo>
                <a:lnTo>
                  <a:pt x="4097" y="1475"/>
                </a:lnTo>
                <a:lnTo>
                  <a:pt x="4097" y="1474"/>
                </a:lnTo>
                <a:lnTo>
                  <a:pt x="4098" y="1473"/>
                </a:lnTo>
                <a:lnTo>
                  <a:pt x="4101" y="1473"/>
                </a:lnTo>
                <a:lnTo>
                  <a:pt x="4102" y="1474"/>
                </a:lnTo>
                <a:lnTo>
                  <a:pt x="4104" y="1475"/>
                </a:lnTo>
                <a:lnTo>
                  <a:pt x="4107" y="1477"/>
                </a:lnTo>
                <a:lnTo>
                  <a:pt x="4110" y="1479"/>
                </a:lnTo>
                <a:lnTo>
                  <a:pt x="4111" y="1480"/>
                </a:lnTo>
                <a:lnTo>
                  <a:pt x="4112" y="1481"/>
                </a:lnTo>
                <a:lnTo>
                  <a:pt x="4114" y="1485"/>
                </a:lnTo>
                <a:lnTo>
                  <a:pt x="4114" y="1488"/>
                </a:lnTo>
                <a:lnTo>
                  <a:pt x="4115" y="1495"/>
                </a:lnTo>
                <a:lnTo>
                  <a:pt x="4115" y="1498"/>
                </a:lnTo>
                <a:lnTo>
                  <a:pt x="4115" y="1502"/>
                </a:lnTo>
                <a:lnTo>
                  <a:pt x="4116" y="1504"/>
                </a:lnTo>
                <a:lnTo>
                  <a:pt x="4118" y="1507"/>
                </a:lnTo>
                <a:lnTo>
                  <a:pt x="4121" y="1509"/>
                </a:lnTo>
                <a:lnTo>
                  <a:pt x="4124" y="1511"/>
                </a:lnTo>
                <a:lnTo>
                  <a:pt x="4128" y="1513"/>
                </a:lnTo>
                <a:lnTo>
                  <a:pt x="4131" y="1514"/>
                </a:lnTo>
                <a:lnTo>
                  <a:pt x="4139" y="1515"/>
                </a:lnTo>
                <a:lnTo>
                  <a:pt x="4147" y="1515"/>
                </a:lnTo>
                <a:lnTo>
                  <a:pt x="4155" y="1515"/>
                </a:lnTo>
                <a:lnTo>
                  <a:pt x="4162" y="1515"/>
                </a:lnTo>
                <a:lnTo>
                  <a:pt x="4169" y="1515"/>
                </a:lnTo>
                <a:lnTo>
                  <a:pt x="4174" y="1515"/>
                </a:lnTo>
                <a:lnTo>
                  <a:pt x="4175" y="1516"/>
                </a:lnTo>
                <a:lnTo>
                  <a:pt x="4176" y="1517"/>
                </a:lnTo>
                <a:lnTo>
                  <a:pt x="4179" y="1520"/>
                </a:lnTo>
                <a:lnTo>
                  <a:pt x="4183" y="1524"/>
                </a:lnTo>
                <a:lnTo>
                  <a:pt x="4184" y="1524"/>
                </a:lnTo>
                <a:lnTo>
                  <a:pt x="4187" y="1523"/>
                </a:lnTo>
                <a:lnTo>
                  <a:pt x="4194" y="1523"/>
                </a:lnTo>
                <a:lnTo>
                  <a:pt x="4204" y="1521"/>
                </a:lnTo>
                <a:lnTo>
                  <a:pt x="4230" y="1517"/>
                </a:lnTo>
                <a:lnTo>
                  <a:pt x="4244" y="1514"/>
                </a:lnTo>
                <a:lnTo>
                  <a:pt x="4250" y="1514"/>
                </a:lnTo>
                <a:lnTo>
                  <a:pt x="4256" y="1513"/>
                </a:lnTo>
                <a:lnTo>
                  <a:pt x="4267" y="1513"/>
                </a:lnTo>
                <a:lnTo>
                  <a:pt x="4272" y="1514"/>
                </a:lnTo>
                <a:lnTo>
                  <a:pt x="4276" y="1515"/>
                </a:lnTo>
                <a:lnTo>
                  <a:pt x="4284" y="1527"/>
                </a:lnTo>
                <a:lnTo>
                  <a:pt x="4284" y="1528"/>
                </a:lnTo>
                <a:lnTo>
                  <a:pt x="4282" y="1530"/>
                </a:lnTo>
                <a:lnTo>
                  <a:pt x="4280" y="1532"/>
                </a:lnTo>
                <a:lnTo>
                  <a:pt x="4280" y="1534"/>
                </a:lnTo>
                <a:lnTo>
                  <a:pt x="4281" y="1535"/>
                </a:lnTo>
                <a:lnTo>
                  <a:pt x="4282" y="1535"/>
                </a:lnTo>
                <a:lnTo>
                  <a:pt x="4283" y="1536"/>
                </a:lnTo>
                <a:lnTo>
                  <a:pt x="4287" y="1535"/>
                </a:lnTo>
                <a:lnTo>
                  <a:pt x="4290" y="1535"/>
                </a:lnTo>
                <a:lnTo>
                  <a:pt x="4292" y="1535"/>
                </a:lnTo>
                <a:lnTo>
                  <a:pt x="4297" y="1538"/>
                </a:lnTo>
                <a:lnTo>
                  <a:pt x="4299" y="1539"/>
                </a:lnTo>
                <a:lnTo>
                  <a:pt x="4300" y="1540"/>
                </a:lnTo>
                <a:lnTo>
                  <a:pt x="4300" y="1544"/>
                </a:lnTo>
                <a:lnTo>
                  <a:pt x="4299" y="1548"/>
                </a:lnTo>
                <a:lnTo>
                  <a:pt x="4300" y="1550"/>
                </a:lnTo>
                <a:lnTo>
                  <a:pt x="4301" y="1552"/>
                </a:lnTo>
                <a:lnTo>
                  <a:pt x="4318" y="1557"/>
                </a:lnTo>
                <a:lnTo>
                  <a:pt x="4319" y="1559"/>
                </a:lnTo>
                <a:lnTo>
                  <a:pt x="4319" y="1561"/>
                </a:lnTo>
                <a:lnTo>
                  <a:pt x="4320" y="1565"/>
                </a:lnTo>
                <a:lnTo>
                  <a:pt x="4320" y="1570"/>
                </a:lnTo>
                <a:lnTo>
                  <a:pt x="4321" y="1574"/>
                </a:lnTo>
                <a:lnTo>
                  <a:pt x="4334" y="1578"/>
                </a:lnTo>
                <a:lnTo>
                  <a:pt x="4339" y="1579"/>
                </a:lnTo>
                <a:lnTo>
                  <a:pt x="4344" y="1579"/>
                </a:lnTo>
                <a:lnTo>
                  <a:pt x="4348" y="1578"/>
                </a:lnTo>
                <a:lnTo>
                  <a:pt x="4352" y="1576"/>
                </a:lnTo>
                <a:lnTo>
                  <a:pt x="4357" y="1573"/>
                </a:lnTo>
                <a:lnTo>
                  <a:pt x="4363" y="1569"/>
                </a:lnTo>
                <a:lnTo>
                  <a:pt x="4360" y="1574"/>
                </a:lnTo>
                <a:lnTo>
                  <a:pt x="4356" y="1581"/>
                </a:lnTo>
                <a:lnTo>
                  <a:pt x="4353" y="1587"/>
                </a:lnTo>
                <a:lnTo>
                  <a:pt x="4351" y="1589"/>
                </a:lnTo>
                <a:lnTo>
                  <a:pt x="4349" y="1591"/>
                </a:lnTo>
                <a:lnTo>
                  <a:pt x="4345" y="1593"/>
                </a:lnTo>
                <a:lnTo>
                  <a:pt x="4341" y="1593"/>
                </a:lnTo>
                <a:lnTo>
                  <a:pt x="4336" y="1593"/>
                </a:lnTo>
                <a:lnTo>
                  <a:pt x="4332" y="1594"/>
                </a:lnTo>
                <a:lnTo>
                  <a:pt x="4331" y="1596"/>
                </a:lnTo>
                <a:lnTo>
                  <a:pt x="4329" y="1599"/>
                </a:lnTo>
                <a:lnTo>
                  <a:pt x="4329" y="1601"/>
                </a:lnTo>
                <a:lnTo>
                  <a:pt x="4329" y="1602"/>
                </a:lnTo>
                <a:lnTo>
                  <a:pt x="4330" y="1603"/>
                </a:lnTo>
                <a:lnTo>
                  <a:pt x="4332" y="1602"/>
                </a:lnTo>
                <a:lnTo>
                  <a:pt x="4337" y="1611"/>
                </a:lnTo>
                <a:lnTo>
                  <a:pt x="4343" y="1619"/>
                </a:lnTo>
                <a:lnTo>
                  <a:pt x="4350" y="1626"/>
                </a:lnTo>
                <a:lnTo>
                  <a:pt x="4357" y="1633"/>
                </a:lnTo>
                <a:lnTo>
                  <a:pt x="4361" y="1632"/>
                </a:lnTo>
                <a:lnTo>
                  <a:pt x="4365" y="1630"/>
                </a:lnTo>
                <a:lnTo>
                  <a:pt x="4374" y="1627"/>
                </a:lnTo>
                <a:lnTo>
                  <a:pt x="4378" y="1625"/>
                </a:lnTo>
                <a:lnTo>
                  <a:pt x="4381" y="1623"/>
                </a:lnTo>
                <a:lnTo>
                  <a:pt x="4384" y="1620"/>
                </a:lnTo>
                <a:lnTo>
                  <a:pt x="4385" y="1617"/>
                </a:lnTo>
                <a:lnTo>
                  <a:pt x="4386" y="1614"/>
                </a:lnTo>
                <a:lnTo>
                  <a:pt x="4386" y="1612"/>
                </a:lnTo>
                <a:lnTo>
                  <a:pt x="4385" y="1607"/>
                </a:lnTo>
                <a:lnTo>
                  <a:pt x="4385" y="1602"/>
                </a:lnTo>
                <a:lnTo>
                  <a:pt x="4385" y="1599"/>
                </a:lnTo>
                <a:lnTo>
                  <a:pt x="4385" y="1597"/>
                </a:lnTo>
                <a:lnTo>
                  <a:pt x="4394" y="1591"/>
                </a:lnTo>
                <a:lnTo>
                  <a:pt x="4394" y="1594"/>
                </a:lnTo>
                <a:lnTo>
                  <a:pt x="4393" y="1596"/>
                </a:lnTo>
                <a:lnTo>
                  <a:pt x="4392" y="1599"/>
                </a:lnTo>
                <a:lnTo>
                  <a:pt x="4391" y="1603"/>
                </a:lnTo>
                <a:lnTo>
                  <a:pt x="4391" y="1605"/>
                </a:lnTo>
                <a:lnTo>
                  <a:pt x="4396" y="1608"/>
                </a:lnTo>
                <a:lnTo>
                  <a:pt x="4395" y="1612"/>
                </a:lnTo>
                <a:lnTo>
                  <a:pt x="4394" y="1616"/>
                </a:lnTo>
                <a:lnTo>
                  <a:pt x="4394" y="1619"/>
                </a:lnTo>
                <a:lnTo>
                  <a:pt x="4395" y="1621"/>
                </a:lnTo>
                <a:lnTo>
                  <a:pt x="4397" y="1623"/>
                </a:lnTo>
                <a:lnTo>
                  <a:pt x="4399" y="1626"/>
                </a:lnTo>
                <a:lnTo>
                  <a:pt x="4399" y="1628"/>
                </a:lnTo>
                <a:lnTo>
                  <a:pt x="4399" y="1631"/>
                </a:lnTo>
                <a:lnTo>
                  <a:pt x="4399" y="1633"/>
                </a:lnTo>
                <a:lnTo>
                  <a:pt x="4398" y="1636"/>
                </a:lnTo>
                <a:lnTo>
                  <a:pt x="4395" y="1642"/>
                </a:lnTo>
                <a:lnTo>
                  <a:pt x="4392" y="1649"/>
                </a:lnTo>
                <a:lnTo>
                  <a:pt x="4391" y="1652"/>
                </a:lnTo>
                <a:lnTo>
                  <a:pt x="4391" y="1656"/>
                </a:lnTo>
                <a:lnTo>
                  <a:pt x="4395" y="1664"/>
                </a:lnTo>
                <a:lnTo>
                  <a:pt x="4399" y="1673"/>
                </a:lnTo>
                <a:lnTo>
                  <a:pt x="4398" y="1673"/>
                </a:lnTo>
                <a:lnTo>
                  <a:pt x="4398" y="1674"/>
                </a:lnTo>
                <a:lnTo>
                  <a:pt x="4397" y="1676"/>
                </a:lnTo>
                <a:lnTo>
                  <a:pt x="4397" y="1680"/>
                </a:lnTo>
                <a:lnTo>
                  <a:pt x="4398" y="1685"/>
                </a:lnTo>
                <a:lnTo>
                  <a:pt x="4399" y="1690"/>
                </a:lnTo>
                <a:lnTo>
                  <a:pt x="4403" y="1704"/>
                </a:lnTo>
                <a:lnTo>
                  <a:pt x="4408" y="1726"/>
                </a:lnTo>
                <a:lnTo>
                  <a:pt x="4408" y="1730"/>
                </a:lnTo>
                <a:lnTo>
                  <a:pt x="4408" y="1735"/>
                </a:lnTo>
                <a:lnTo>
                  <a:pt x="4407" y="1739"/>
                </a:lnTo>
                <a:lnTo>
                  <a:pt x="4408" y="1743"/>
                </a:lnTo>
                <a:lnTo>
                  <a:pt x="4409" y="1748"/>
                </a:lnTo>
                <a:lnTo>
                  <a:pt x="4411" y="1752"/>
                </a:lnTo>
                <a:lnTo>
                  <a:pt x="4416" y="1761"/>
                </a:lnTo>
                <a:lnTo>
                  <a:pt x="4421" y="1771"/>
                </a:lnTo>
                <a:lnTo>
                  <a:pt x="4425" y="1780"/>
                </a:lnTo>
                <a:lnTo>
                  <a:pt x="4427" y="1792"/>
                </a:lnTo>
                <a:lnTo>
                  <a:pt x="4428" y="1804"/>
                </a:lnTo>
                <a:lnTo>
                  <a:pt x="4429" y="1810"/>
                </a:lnTo>
                <a:lnTo>
                  <a:pt x="4430" y="1816"/>
                </a:lnTo>
                <a:lnTo>
                  <a:pt x="4431" y="1822"/>
                </a:lnTo>
                <a:lnTo>
                  <a:pt x="4433" y="1828"/>
                </a:lnTo>
                <a:lnTo>
                  <a:pt x="4437" y="1833"/>
                </a:lnTo>
                <a:lnTo>
                  <a:pt x="4441" y="1840"/>
                </a:lnTo>
                <a:lnTo>
                  <a:pt x="4446" y="1846"/>
                </a:lnTo>
                <a:lnTo>
                  <a:pt x="4450" y="1853"/>
                </a:lnTo>
                <a:lnTo>
                  <a:pt x="4452" y="1858"/>
                </a:lnTo>
                <a:lnTo>
                  <a:pt x="4452" y="1863"/>
                </a:lnTo>
                <a:lnTo>
                  <a:pt x="4453" y="1868"/>
                </a:lnTo>
                <a:lnTo>
                  <a:pt x="4456" y="1873"/>
                </a:lnTo>
                <a:lnTo>
                  <a:pt x="4461" y="1875"/>
                </a:lnTo>
                <a:lnTo>
                  <a:pt x="4462" y="1878"/>
                </a:lnTo>
                <a:lnTo>
                  <a:pt x="4462" y="1880"/>
                </a:lnTo>
                <a:lnTo>
                  <a:pt x="4461" y="1882"/>
                </a:lnTo>
                <a:lnTo>
                  <a:pt x="4460" y="1883"/>
                </a:lnTo>
                <a:lnTo>
                  <a:pt x="4459" y="1885"/>
                </a:lnTo>
                <a:lnTo>
                  <a:pt x="4458" y="1887"/>
                </a:lnTo>
                <a:lnTo>
                  <a:pt x="4458" y="1889"/>
                </a:lnTo>
                <a:lnTo>
                  <a:pt x="4459" y="1890"/>
                </a:lnTo>
                <a:lnTo>
                  <a:pt x="4460" y="1892"/>
                </a:lnTo>
                <a:lnTo>
                  <a:pt x="4464" y="1896"/>
                </a:lnTo>
                <a:lnTo>
                  <a:pt x="4470" y="1903"/>
                </a:lnTo>
                <a:lnTo>
                  <a:pt x="4473" y="1908"/>
                </a:lnTo>
                <a:lnTo>
                  <a:pt x="4475" y="1912"/>
                </a:lnTo>
                <a:lnTo>
                  <a:pt x="4476" y="1914"/>
                </a:lnTo>
                <a:lnTo>
                  <a:pt x="4477" y="1916"/>
                </a:lnTo>
                <a:lnTo>
                  <a:pt x="4477" y="1918"/>
                </a:lnTo>
                <a:lnTo>
                  <a:pt x="4478" y="1920"/>
                </a:lnTo>
                <a:lnTo>
                  <a:pt x="4482" y="1920"/>
                </a:lnTo>
                <a:lnTo>
                  <a:pt x="4486" y="1920"/>
                </a:lnTo>
                <a:lnTo>
                  <a:pt x="4490" y="1912"/>
                </a:lnTo>
                <a:lnTo>
                  <a:pt x="4493" y="1906"/>
                </a:lnTo>
                <a:lnTo>
                  <a:pt x="4495" y="1903"/>
                </a:lnTo>
                <a:lnTo>
                  <a:pt x="4497" y="1903"/>
                </a:lnTo>
                <a:lnTo>
                  <a:pt x="4499" y="1902"/>
                </a:lnTo>
                <a:lnTo>
                  <a:pt x="4502" y="1902"/>
                </a:lnTo>
                <a:lnTo>
                  <a:pt x="4503" y="1902"/>
                </a:lnTo>
                <a:lnTo>
                  <a:pt x="4503" y="1901"/>
                </a:lnTo>
                <a:lnTo>
                  <a:pt x="4505" y="1898"/>
                </a:lnTo>
                <a:lnTo>
                  <a:pt x="4506" y="1894"/>
                </a:lnTo>
                <a:lnTo>
                  <a:pt x="4508" y="1888"/>
                </a:lnTo>
                <a:lnTo>
                  <a:pt x="4508" y="1885"/>
                </a:lnTo>
                <a:lnTo>
                  <a:pt x="4510" y="1882"/>
                </a:lnTo>
                <a:lnTo>
                  <a:pt x="4512" y="1880"/>
                </a:lnTo>
                <a:lnTo>
                  <a:pt x="4513" y="1879"/>
                </a:lnTo>
                <a:lnTo>
                  <a:pt x="4515" y="1878"/>
                </a:lnTo>
                <a:lnTo>
                  <a:pt x="4517" y="1878"/>
                </a:lnTo>
                <a:lnTo>
                  <a:pt x="4519" y="1878"/>
                </a:lnTo>
                <a:lnTo>
                  <a:pt x="4521" y="1879"/>
                </a:lnTo>
                <a:lnTo>
                  <a:pt x="4523" y="1878"/>
                </a:lnTo>
                <a:lnTo>
                  <a:pt x="4521" y="1861"/>
                </a:lnTo>
                <a:lnTo>
                  <a:pt x="4520" y="1850"/>
                </a:lnTo>
                <a:lnTo>
                  <a:pt x="4520" y="1842"/>
                </a:lnTo>
                <a:lnTo>
                  <a:pt x="4523" y="1837"/>
                </a:lnTo>
                <a:lnTo>
                  <a:pt x="4526" y="1832"/>
                </a:lnTo>
                <a:lnTo>
                  <a:pt x="4530" y="1826"/>
                </a:lnTo>
                <a:lnTo>
                  <a:pt x="4531" y="1824"/>
                </a:lnTo>
                <a:lnTo>
                  <a:pt x="4531" y="1822"/>
                </a:lnTo>
                <a:lnTo>
                  <a:pt x="4529" y="1815"/>
                </a:lnTo>
                <a:lnTo>
                  <a:pt x="4526" y="1808"/>
                </a:lnTo>
                <a:lnTo>
                  <a:pt x="4525" y="1801"/>
                </a:lnTo>
                <a:lnTo>
                  <a:pt x="4526" y="1788"/>
                </a:lnTo>
                <a:lnTo>
                  <a:pt x="4526" y="1782"/>
                </a:lnTo>
                <a:lnTo>
                  <a:pt x="4527" y="1776"/>
                </a:lnTo>
                <a:lnTo>
                  <a:pt x="4529" y="1771"/>
                </a:lnTo>
                <a:lnTo>
                  <a:pt x="4530" y="1769"/>
                </a:lnTo>
                <a:lnTo>
                  <a:pt x="4531" y="1768"/>
                </a:lnTo>
                <a:lnTo>
                  <a:pt x="4529" y="1762"/>
                </a:lnTo>
                <a:lnTo>
                  <a:pt x="4526" y="1754"/>
                </a:lnTo>
                <a:lnTo>
                  <a:pt x="4527" y="1754"/>
                </a:lnTo>
                <a:lnTo>
                  <a:pt x="4528" y="1752"/>
                </a:lnTo>
                <a:lnTo>
                  <a:pt x="4529" y="1750"/>
                </a:lnTo>
                <a:lnTo>
                  <a:pt x="4530" y="1748"/>
                </a:lnTo>
                <a:lnTo>
                  <a:pt x="4531" y="1746"/>
                </a:lnTo>
                <a:lnTo>
                  <a:pt x="4534" y="1745"/>
                </a:lnTo>
                <a:lnTo>
                  <a:pt x="4537" y="1746"/>
                </a:lnTo>
                <a:lnTo>
                  <a:pt x="4540" y="1746"/>
                </a:lnTo>
                <a:lnTo>
                  <a:pt x="4543" y="1746"/>
                </a:lnTo>
                <a:lnTo>
                  <a:pt x="4544" y="1745"/>
                </a:lnTo>
                <a:lnTo>
                  <a:pt x="4546" y="1744"/>
                </a:lnTo>
                <a:lnTo>
                  <a:pt x="4547" y="1741"/>
                </a:lnTo>
                <a:lnTo>
                  <a:pt x="4549" y="1737"/>
                </a:lnTo>
                <a:lnTo>
                  <a:pt x="4551" y="1735"/>
                </a:lnTo>
                <a:lnTo>
                  <a:pt x="4553" y="1734"/>
                </a:lnTo>
                <a:lnTo>
                  <a:pt x="4555" y="1733"/>
                </a:lnTo>
                <a:lnTo>
                  <a:pt x="4559" y="1732"/>
                </a:lnTo>
                <a:lnTo>
                  <a:pt x="4562" y="1731"/>
                </a:lnTo>
                <a:lnTo>
                  <a:pt x="4564" y="1731"/>
                </a:lnTo>
                <a:lnTo>
                  <a:pt x="4565" y="1729"/>
                </a:lnTo>
                <a:lnTo>
                  <a:pt x="4566" y="1727"/>
                </a:lnTo>
                <a:lnTo>
                  <a:pt x="4567" y="1725"/>
                </a:lnTo>
                <a:lnTo>
                  <a:pt x="4568" y="1720"/>
                </a:lnTo>
                <a:lnTo>
                  <a:pt x="4568" y="1718"/>
                </a:lnTo>
                <a:lnTo>
                  <a:pt x="4568" y="1716"/>
                </a:lnTo>
                <a:lnTo>
                  <a:pt x="4569" y="1714"/>
                </a:lnTo>
                <a:lnTo>
                  <a:pt x="4571" y="1712"/>
                </a:lnTo>
                <a:lnTo>
                  <a:pt x="4573" y="1711"/>
                </a:lnTo>
                <a:lnTo>
                  <a:pt x="4575" y="1711"/>
                </a:lnTo>
                <a:lnTo>
                  <a:pt x="4579" y="1711"/>
                </a:lnTo>
                <a:lnTo>
                  <a:pt x="4583" y="1711"/>
                </a:lnTo>
                <a:lnTo>
                  <a:pt x="4586" y="1710"/>
                </a:lnTo>
                <a:lnTo>
                  <a:pt x="4588" y="1709"/>
                </a:lnTo>
                <a:lnTo>
                  <a:pt x="4588" y="1704"/>
                </a:lnTo>
                <a:lnTo>
                  <a:pt x="4589" y="1702"/>
                </a:lnTo>
                <a:lnTo>
                  <a:pt x="4590" y="1701"/>
                </a:lnTo>
                <a:lnTo>
                  <a:pt x="4594" y="1699"/>
                </a:lnTo>
                <a:lnTo>
                  <a:pt x="4599" y="1697"/>
                </a:lnTo>
                <a:lnTo>
                  <a:pt x="4602" y="1695"/>
                </a:lnTo>
                <a:lnTo>
                  <a:pt x="4604" y="1693"/>
                </a:lnTo>
                <a:lnTo>
                  <a:pt x="4605" y="1689"/>
                </a:lnTo>
                <a:lnTo>
                  <a:pt x="4609" y="1682"/>
                </a:lnTo>
                <a:lnTo>
                  <a:pt x="4612" y="1675"/>
                </a:lnTo>
                <a:lnTo>
                  <a:pt x="4614" y="1672"/>
                </a:lnTo>
                <a:lnTo>
                  <a:pt x="4616" y="1670"/>
                </a:lnTo>
                <a:lnTo>
                  <a:pt x="4618" y="1669"/>
                </a:lnTo>
                <a:lnTo>
                  <a:pt x="4620" y="1669"/>
                </a:lnTo>
                <a:lnTo>
                  <a:pt x="4622" y="1668"/>
                </a:lnTo>
                <a:lnTo>
                  <a:pt x="4624" y="1667"/>
                </a:lnTo>
                <a:lnTo>
                  <a:pt x="4622" y="1664"/>
                </a:lnTo>
                <a:lnTo>
                  <a:pt x="4621" y="1663"/>
                </a:lnTo>
                <a:lnTo>
                  <a:pt x="4622" y="1662"/>
                </a:lnTo>
                <a:lnTo>
                  <a:pt x="4623" y="1661"/>
                </a:lnTo>
                <a:lnTo>
                  <a:pt x="4624" y="1661"/>
                </a:lnTo>
                <a:lnTo>
                  <a:pt x="4627" y="1661"/>
                </a:lnTo>
                <a:lnTo>
                  <a:pt x="4630" y="1662"/>
                </a:lnTo>
                <a:lnTo>
                  <a:pt x="4633" y="1662"/>
                </a:lnTo>
                <a:lnTo>
                  <a:pt x="4639" y="1659"/>
                </a:lnTo>
                <a:lnTo>
                  <a:pt x="4647" y="1653"/>
                </a:lnTo>
                <a:lnTo>
                  <a:pt x="4651" y="1650"/>
                </a:lnTo>
                <a:lnTo>
                  <a:pt x="4654" y="1647"/>
                </a:lnTo>
                <a:lnTo>
                  <a:pt x="4658" y="1642"/>
                </a:lnTo>
                <a:lnTo>
                  <a:pt x="4659" y="1639"/>
                </a:lnTo>
                <a:lnTo>
                  <a:pt x="4658" y="1636"/>
                </a:lnTo>
                <a:lnTo>
                  <a:pt x="4657" y="1635"/>
                </a:lnTo>
                <a:lnTo>
                  <a:pt x="4655" y="1633"/>
                </a:lnTo>
                <a:lnTo>
                  <a:pt x="4654" y="1632"/>
                </a:lnTo>
                <a:lnTo>
                  <a:pt x="4655" y="1631"/>
                </a:lnTo>
                <a:lnTo>
                  <a:pt x="4657" y="1631"/>
                </a:lnTo>
                <a:lnTo>
                  <a:pt x="4658" y="1631"/>
                </a:lnTo>
                <a:lnTo>
                  <a:pt x="4661" y="1625"/>
                </a:lnTo>
                <a:lnTo>
                  <a:pt x="4662" y="1623"/>
                </a:lnTo>
                <a:lnTo>
                  <a:pt x="4663" y="1621"/>
                </a:lnTo>
                <a:lnTo>
                  <a:pt x="4667" y="1619"/>
                </a:lnTo>
                <a:lnTo>
                  <a:pt x="4672" y="1617"/>
                </a:lnTo>
                <a:lnTo>
                  <a:pt x="4672" y="1611"/>
                </a:lnTo>
                <a:lnTo>
                  <a:pt x="4675" y="1611"/>
                </a:lnTo>
                <a:lnTo>
                  <a:pt x="4677" y="1611"/>
                </a:lnTo>
                <a:lnTo>
                  <a:pt x="4680" y="1613"/>
                </a:lnTo>
                <a:lnTo>
                  <a:pt x="4683" y="1614"/>
                </a:lnTo>
                <a:lnTo>
                  <a:pt x="4687" y="1618"/>
                </a:lnTo>
                <a:lnTo>
                  <a:pt x="4689" y="1619"/>
                </a:lnTo>
                <a:lnTo>
                  <a:pt x="4700" y="1613"/>
                </a:lnTo>
                <a:lnTo>
                  <a:pt x="4714" y="1605"/>
                </a:lnTo>
                <a:lnTo>
                  <a:pt x="4713" y="1606"/>
                </a:lnTo>
                <a:lnTo>
                  <a:pt x="4713" y="1607"/>
                </a:lnTo>
                <a:lnTo>
                  <a:pt x="4714" y="1608"/>
                </a:lnTo>
                <a:lnTo>
                  <a:pt x="4715" y="1608"/>
                </a:lnTo>
                <a:lnTo>
                  <a:pt x="4720" y="1608"/>
                </a:lnTo>
                <a:lnTo>
                  <a:pt x="4723" y="1594"/>
                </a:lnTo>
                <a:lnTo>
                  <a:pt x="4726" y="1580"/>
                </a:lnTo>
                <a:lnTo>
                  <a:pt x="4731" y="1583"/>
                </a:lnTo>
                <a:lnTo>
                  <a:pt x="4735" y="1586"/>
                </a:lnTo>
                <a:lnTo>
                  <a:pt x="4739" y="1589"/>
                </a:lnTo>
                <a:lnTo>
                  <a:pt x="4742" y="1591"/>
                </a:lnTo>
                <a:lnTo>
                  <a:pt x="4744" y="1594"/>
                </a:lnTo>
                <a:lnTo>
                  <a:pt x="4745" y="1597"/>
                </a:lnTo>
                <a:lnTo>
                  <a:pt x="4747" y="1602"/>
                </a:lnTo>
                <a:lnTo>
                  <a:pt x="4749" y="1615"/>
                </a:lnTo>
                <a:lnTo>
                  <a:pt x="4749" y="1619"/>
                </a:lnTo>
                <a:lnTo>
                  <a:pt x="4750" y="1623"/>
                </a:lnTo>
                <a:lnTo>
                  <a:pt x="4752" y="1628"/>
                </a:lnTo>
                <a:lnTo>
                  <a:pt x="4754" y="1633"/>
                </a:lnTo>
                <a:lnTo>
                  <a:pt x="4755" y="1635"/>
                </a:lnTo>
                <a:lnTo>
                  <a:pt x="4757" y="1636"/>
                </a:lnTo>
                <a:lnTo>
                  <a:pt x="4759" y="1637"/>
                </a:lnTo>
                <a:lnTo>
                  <a:pt x="4760" y="1638"/>
                </a:lnTo>
                <a:lnTo>
                  <a:pt x="4760" y="1639"/>
                </a:lnTo>
                <a:lnTo>
                  <a:pt x="4761" y="1642"/>
                </a:lnTo>
                <a:lnTo>
                  <a:pt x="4762" y="1645"/>
                </a:lnTo>
                <a:lnTo>
                  <a:pt x="4762" y="1650"/>
                </a:lnTo>
                <a:lnTo>
                  <a:pt x="4767" y="1650"/>
                </a:lnTo>
                <a:lnTo>
                  <a:pt x="4769" y="1649"/>
                </a:lnTo>
                <a:lnTo>
                  <a:pt x="4769" y="1648"/>
                </a:lnTo>
                <a:lnTo>
                  <a:pt x="4768" y="1647"/>
                </a:lnTo>
                <a:lnTo>
                  <a:pt x="4770" y="1647"/>
                </a:lnTo>
                <a:lnTo>
                  <a:pt x="4772" y="1647"/>
                </a:lnTo>
                <a:lnTo>
                  <a:pt x="4773" y="1646"/>
                </a:lnTo>
                <a:lnTo>
                  <a:pt x="4774" y="1645"/>
                </a:lnTo>
                <a:lnTo>
                  <a:pt x="4779" y="1645"/>
                </a:lnTo>
                <a:lnTo>
                  <a:pt x="4781" y="1654"/>
                </a:lnTo>
                <a:lnTo>
                  <a:pt x="4781" y="1663"/>
                </a:lnTo>
                <a:lnTo>
                  <a:pt x="4782" y="1672"/>
                </a:lnTo>
                <a:lnTo>
                  <a:pt x="4785" y="1681"/>
                </a:lnTo>
                <a:lnTo>
                  <a:pt x="4785" y="1683"/>
                </a:lnTo>
                <a:lnTo>
                  <a:pt x="4787" y="1684"/>
                </a:lnTo>
                <a:lnTo>
                  <a:pt x="4790" y="1687"/>
                </a:lnTo>
                <a:lnTo>
                  <a:pt x="4794" y="1691"/>
                </a:lnTo>
                <a:lnTo>
                  <a:pt x="4795" y="1693"/>
                </a:lnTo>
                <a:lnTo>
                  <a:pt x="4796" y="1695"/>
                </a:lnTo>
                <a:lnTo>
                  <a:pt x="4796" y="1699"/>
                </a:lnTo>
                <a:lnTo>
                  <a:pt x="4795" y="1703"/>
                </a:lnTo>
                <a:lnTo>
                  <a:pt x="4794" y="1706"/>
                </a:lnTo>
                <a:lnTo>
                  <a:pt x="4793" y="1710"/>
                </a:lnTo>
                <a:lnTo>
                  <a:pt x="4790" y="1716"/>
                </a:lnTo>
                <a:lnTo>
                  <a:pt x="4788" y="1718"/>
                </a:lnTo>
                <a:lnTo>
                  <a:pt x="4787" y="1721"/>
                </a:lnTo>
                <a:lnTo>
                  <a:pt x="4787" y="1725"/>
                </a:lnTo>
                <a:lnTo>
                  <a:pt x="4787" y="1729"/>
                </a:lnTo>
                <a:lnTo>
                  <a:pt x="4788" y="1733"/>
                </a:lnTo>
                <a:lnTo>
                  <a:pt x="4787" y="1738"/>
                </a:lnTo>
                <a:lnTo>
                  <a:pt x="4797" y="1738"/>
                </a:lnTo>
                <a:lnTo>
                  <a:pt x="4802" y="1739"/>
                </a:lnTo>
                <a:lnTo>
                  <a:pt x="4808" y="1738"/>
                </a:lnTo>
                <a:lnTo>
                  <a:pt x="4811" y="1738"/>
                </a:lnTo>
                <a:lnTo>
                  <a:pt x="4814" y="1737"/>
                </a:lnTo>
                <a:lnTo>
                  <a:pt x="4817" y="1736"/>
                </a:lnTo>
                <a:lnTo>
                  <a:pt x="4820" y="1735"/>
                </a:lnTo>
                <a:lnTo>
                  <a:pt x="4822" y="1733"/>
                </a:lnTo>
                <a:lnTo>
                  <a:pt x="4824" y="1731"/>
                </a:lnTo>
                <a:lnTo>
                  <a:pt x="4826" y="1729"/>
                </a:lnTo>
                <a:lnTo>
                  <a:pt x="4827" y="1726"/>
                </a:lnTo>
                <a:lnTo>
                  <a:pt x="4827" y="1724"/>
                </a:lnTo>
                <a:lnTo>
                  <a:pt x="4827" y="1721"/>
                </a:lnTo>
                <a:lnTo>
                  <a:pt x="4826" y="1718"/>
                </a:lnTo>
                <a:lnTo>
                  <a:pt x="4826" y="1716"/>
                </a:lnTo>
                <a:lnTo>
                  <a:pt x="4827" y="1715"/>
                </a:lnTo>
                <a:lnTo>
                  <a:pt x="4832" y="1715"/>
                </a:lnTo>
                <a:lnTo>
                  <a:pt x="4838" y="1722"/>
                </a:lnTo>
                <a:lnTo>
                  <a:pt x="4842" y="1727"/>
                </a:lnTo>
                <a:lnTo>
                  <a:pt x="4844" y="1729"/>
                </a:lnTo>
                <a:lnTo>
                  <a:pt x="4849" y="1729"/>
                </a:lnTo>
                <a:lnTo>
                  <a:pt x="4850" y="1732"/>
                </a:lnTo>
                <a:lnTo>
                  <a:pt x="4850" y="1734"/>
                </a:lnTo>
                <a:lnTo>
                  <a:pt x="4850" y="1736"/>
                </a:lnTo>
                <a:lnTo>
                  <a:pt x="4849" y="1738"/>
                </a:lnTo>
                <a:lnTo>
                  <a:pt x="4847" y="1742"/>
                </a:lnTo>
                <a:lnTo>
                  <a:pt x="4846" y="1744"/>
                </a:lnTo>
                <a:lnTo>
                  <a:pt x="4847" y="1746"/>
                </a:lnTo>
                <a:lnTo>
                  <a:pt x="4847" y="1747"/>
                </a:lnTo>
                <a:lnTo>
                  <a:pt x="4848" y="1748"/>
                </a:lnTo>
                <a:lnTo>
                  <a:pt x="4851" y="1750"/>
                </a:lnTo>
                <a:lnTo>
                  <a:pt x="4853" y="1753"/>
                </a:lnTo>
                <a:lnTo>
                  <a:pt x="4855" y="1754"/>
                </a:lnTo>
                <a:lnTo>
                  <a:pt x="4856" y="1758"/>
                </a:lnTo>
                <a:lnTo>
                  <a:pt x="4856" y="1762"/>
                </a:lnTo>
                <a:lnTo>
                  <a:pt x="4856" y="1769"/>
                </a:lnTo>
                <a:lnTo>
                  <a:pt x="4856" y="1776"/>
                </a:lnTo>
                <a:lnTo>
                  <a:pt x="4857" y="1779"/>
                </a:lnTo>
                <a:lnTo>
                  <a:pt x="4858" y="1783"/>
                </a:lnTo>
                <a:lnTo>
                  <a:pt x="4859" y="1785"/>
                </a:lnTo>
                <a:lnTo>
                  <a:pt x="4861" y="1791"/>
                </a:lnTo>
                <a:lnTo>
                  <a:pt x="4866" y="1791"/>
                </a:lnTo>
                <a:lnTo>
                  <a:pt x="4868" y="1798"/>
                </a:lnTo>
                <a:lnTo>
                  <a:pt x="4868" y="1804"/>
                </a:lnTo>
                <a:lnTo>
                  <a:pt x="4869" y="1810"/>
                </a:lnTo>
                <a:lnTo>
                  <a:pt x="4869" y="1816"/>
                </a:lnTo>
                <a:lnTo>
                  <a:pt x="4872" y="1816"/>
                </a:lnTo>
                <a:lnTo>
                  <a:pt x="4872" y="1819"/>
                </a:lnTo>
                <a:lnTo>
                  <a:pt x="4871" y="1822"/>
                </a:lnTo>
                <a:lnTo>
                  <a:pt x="4870" y="1825"/>
                </a:lnTo>
                <a:lnTo>
                  <a:pt x="4869" y="1827"/>
                </a:lnTo>
                <a:lnTo>
                  <a:pt x="4867" y="1830"/>
                </a:lnTo>
                <a:lnTo>
                  <a:pt x="4866" y="1833"/>
                </a:lnTo>
                <a:lnTo>
                  <a:pt x="4875" y="1836"/>
                </a:lnTo>
                <a:lnTo>
                  <a:pt x="4877" y="1847"/>
                </a:lnTo>
                <a:lnTo>
                  <a:pt x="4877" y="1852"/>
                </a:lnTo>
                <a:lnTo>
                  <a:pt x="4877" y="1858"/>
                </a:lnTo>
                <a:lnTo>
                  <a:pt x="4875" y="1858"/>
                </a:lnTo>
                <a:lnTo>
                  <a:pt x="4875" y="1870"/>
                </a:lnTo>
                <a:lnTo>
                  <a:pt x="4875" y="1884"/>
                </a:lnTo>
                <a:lnTo>
                  <a:pt x="4874" y="1886"/>
                </a:lnTo>
                <a:lnTo>
                  <a:pt x="4873" y="1887"/>
                </a:lnTo>
                <a:lnTo>
                  <a:pt x="4870" y="1892"/>
                </a:lnTo>
                <a:lnTo>
                  <a:pt x="4867" y="1897"/>
                </a:lnTo>
                <a:lnTo>
                  <a:pt x="4866" y="1900"/>
                </a:lnTo>
                <a:lnTo>
                  <a:pt x="4866" y="1903"/>
                </a:lnTo>
                <a:lnTo>
                  <a:pt x="4867" y="1906"/>
                </a:lnTo>
                <a:lnTo>
                  <a:pt x="4868" y="1908"/>
                </a:lnTo>
                <a:lnTo>
                  <a:pt x="4871" y="1914"/>
                </a:lnTo>
                <a:lnTo>
                  <a:pt x="4882" y="1926"/>
                </a:lnTo>
                <a:lnTo>
                  <a:pt x="4888" y="1932"/>
                </a:lnTo>
                <a:lnTo>
                  <a:pt x="4893" y="1939"/>
                </a:lnTo>
                <a:lnTo>
                  <a:pt x="4897" y="1945"/>
                </a:lnTo>
                <a:lnTo>
                  <a:pt x="4899" y="1948"/>
                </a:lnTo>
                <a:lnTo>
                  <a:pt x="4900" y="1951"/>
                </a:lnTo>
                <a:lnTo>
                  <a:pt x="4902" y="1960"/>
                </a:lnTo>
                <a:lnTo>
                  <a:pt x="4902" y="1967"/>
                </a:lnTo>
                <a:lnTo>
                  <a:pt x="4902" y="1980"/>
                </a:lnTo>
                <a:lnTo>
                  <a:pt x="4902" y="1986"/>
                </a:lnTo>
                <a:lnTo>
                  <a:pt x="4903" y="1994"/>
                </a:lnTo>
                <a:lnTo>
                  <a:pt x="4906" y="1994"/>
                </a:lnTo>
                <a:lnTo>
                  <a:pt x="4908" y="2008"/>
                </a:lnTo>
                <a:lnTo>
                  <a:pt x="4909" y="2015"/>
                </a:lnTo>
                <a:lnTo>
                  <a:pt x="4910" y="2019"/>
                </a:lnTo>
                <a:lnTo>
                  <a:pt x="4911" y="2022"/>
                </a:lnTo>
                <a:lnTo>
                  <a:pt x="4915" y="2025"/>
                </a:lnTo>
                <a:lnTo>
                  <a:pt x="4918" y="2028"/>
                </a:lnTo>
                <a:lnTo>
                  <a:pt x="4920" y="2030"/>
                </a:lnTo>
                <a:lnTo>
                  <a:pt x="4920" y="2033"/>
                </a:lnTo>
                <a:lnTo>
                  <a:pt x="4919" y="2036"/>
                </a:lnTo>
                <a:lnTo>
                  <a:pt x="4919" y="2039"/>
                </a:lnTo>
                <a:lnTo>
                  <a:pt x="4920" y="2041"/>
                </a:lnTo>
                <a:lnTo>
                  <a:pt x="4920" y="2042"/>
                </a:lnTo>
                <a:lnTo>
                  <a:pt x="4922" y="2043"/>
                </a:lnTo>
                <a:lnTo>
                  <a:pt x="4925" y="2044"/>
                </a:lnTo>
                <a:lnTo>
                  <a:pt x="4928" y="2045"/>
                </a:lnTo>
                <a:lnTo>
                  <a:pt x="4931" y="2047"/>
                </a:lnTo>
                <a:lnTo>
                  <a:pt x="4940" y="2057"/>
                </a:lnTo>
                <a:lnTo>
                  <a:pt x="4944" y="2060"/>
                </a:lnTo>
                <a:lnTo>
                  <a:pt x="4947" y="2062"/>
                </a:lnTo>
                <a:lnTo>
                  <a:pt x="4951" y="2064"/>
                </a:lnTo>
                <a:lnTo>
                  <a:pt x="4956" y="2064"/>
                </a:lnTo>
                <a:lnTo>
                  <a:pt x="4962" y="2063"/>
                </a:lnTo>
                <a:lnTo>
                  <a:pt x="4970" y="2061"/>
                </a:lnTo>
                <a:lnTo>
                  <a:pt x="4969" y="2055"/>
                </a:lnTo>
                <a:lnTo>
                  <a:pt x="4968" y="2050"/>
                </a:lnTo>
                <a:lnTo>
                  <a:pt x="4967" y="2044"/>
                </a:lnTo>
                <a:lnTo>
                  <a:pt x="4965" y="2039"/>
                </a:lnTo>
                <a:lnTo>
                  <a:pt x="4959" y="2039"/>
                </a:lnTo>
                <a:lnTo>
                  <a:pt x="4958" y="2028"/>
                </a:lnTo>
                <a:lnTo>
                  <a:pt x="4956" y="2016"/>
                </a:lnTo>
                <a:lnTo>
                  <a:pt x="4959" y="2016"/>
                </a:lnTo>
                <a:lnTo>
                  <a:pt x="4959" y="2010"/>
                </a:lnTo>
                <a:lnTo>
                  <a:pt x="4958" y="2003"/>
                </a:lnTo>
                <a:lnTo>
                  <a:pt x="4957" y="1997"/>
                </a:lnTo>
                <a:lnTo>
                  <a:pt x="4955" y="1990"/>
                </a:lnTo>
                <a:lnTo>
                  <a:pt x="4953" y="1984"/>
                </a:lnTo>
                <a:lnTo>
                  <a:pt x="4951" y="1978"/>
                </a:lnTo>
                <a:lnTo>
                  <a:pt x="4948" y="1973"/>
                </a:lnTo>
                <a:lnTo>
                  <a:pt x="4945" y="1968"/>
                </a:lnTo>
                <a:lnTo>
                  <a:pt x="4944" y="1967"/>
                </a:lnTo>
                <a:lnTo>
                  <a:pt x="4942" y="1966"/>
                </a:lnTo>
                <a:lnTo>
                  <a:pt x="4938" y="1964"/>
                </a:lnTo>
                <a:lnTo>
                  <a:pt x="4934" y="1962"/>
                </a:lnTo>
                <a:lnTo>
                  <a:pt x="4931" y="1960"/>
                </a:lnTo>
                <a:lnTo>
                  <a:pt x="4929" y="1957"/>
                </a:lnTo>
                <a:lnTo>
                  <a:pt x="4928" y="1955"/>
                </a:lnTo>
                <a:lnTo>
                  <a:pt x="4926" y="1949"/>
                </a:lnTo>
                <a:lnTo>
                  <a:pt x="4923" y="1944"/>
                </a:lnTo>
                <a:lnTo>
                  <a:pt x="4922" y="1942"/>
                </a:lnTo>
                <a:lnTo>
                  <a:pt x="4920" y="1940"/>
                </a:lnTo>
                <a:lnTo>
                  <a:pt x="4918" y="1939"/>
                </a:lnTo>
                <a:lnTo>
                  <a:pt x="4916" y="1938"/>
                </a:lnTo>
                <a:lnTo>
                  <a:pt x="4912" y="1938"/>
                </a:lnTo>
                <a:lnTo>
                  <a:pt x="4908" y="1936"/>
                </a:lnTo>
                <a:lnTo>
                  <a:pt x="4907" y="1936"/>
                </a:lnTo>
                <a:lnTo>
                  <a:pt x="4906" y="1934"/>
                </a:lnTo>
                <a:lnTo>
                  <a:pt x="4904" y="1932"/>
                </a:lnTo>
                <a:lnTo>
                  <a:pt x="4903" y="1929"/>
                </a:lnTo>
                <a:lnTo>
                  <a:pt x="4902" y="1924"/>
                </a:lnTo>
                <a:lnTo>
                  <a:pt x="4902" y="1918"/>
                </a:lnTo>
                <a:lnTo>
                  <a:pt x="4901" y="1915"/>
                </a:lnTo>
                <a:lnTo>
                  <a:pt x="4900" y="1912"/>
                </a:lnTo>
                <a:lnTo>
                  <a:pt x="4892" y="1912"/>
                </a:lnTo>
                <a:lnTo>
                  <a:pt x="4890" y="1906"/>
                </a:lnTo>
                <a:lnTo>
                  <a:pt x="4889" y="1902"/>
                </a:lnTo>
                <a:lnTo>
                  <a:pt x="4888" y="1899"/>
                </a:lnTo>
                <a:lnTo>
                  <a:pt x="4886" y="1895"/>
                </a:lnTo>
                <a:lnTo>
                  <a:pt x="4883" y="1895"/>
                </a:lnTo>
                <a:lnTo>
                  <a:pt x="4883" y="1891"/>
                </a:lnTo>
                <a:lnTo>
                  <a:pt x="4882" y="1888"/>
                </a:lnTo>
                <a:lnTo>
                  <a:pt x="4883" y="1879"/>
                </a:lnTo>
                <a:lnTo>
                  <a:pt x="4885" y="1870"/>
                </a:lnTo>
                <a:lnTo>
                  <a:pt x="4887" y="1861"/>
                </a:lnTo>
                <a:lnTo>
                  <a:pt x="4893" y="1844"/>
                </a:lnTo>
                <a:lnTo>
                  <a:pt x="4897" y="1830"/>
                </a:lnTo>
                <a:lnTo>
                  <a:pt x="4894" y="1808"/>
                </a:lnTo>
                <a:lnTo>
                  <a:pt x="4894" y="1802"/>
                </a:lnTo>
                <a:lnTo>
                  <a:pt x="4900" y="1801"/>
                </a:lnTo>
                <a:lnTo>
                  <a:pt x="4908" y="1799"/>
                </a:lnTo>
                <a:lnTo>
                  <a:pt x="4909" y="1802"/>
                </a:lnTo>
                <a:lnTo>
                  <a:pt x="4910" y="1802"/>
                </a:lnTo>
                <a:lnTo>
                  <a:pt x="4911" y="1802"/>
                </a:lnTo>
                <a:lnTo>
                  <a:pt x="4914" y="1802"/>
                </a:lnTo>
                <a:lnTo>
                  <a:pt x="4914" y="1807"/>
                </a:lnTo>
                <a:lnTo>
                  <a:pt x="4914" y="1810"/>
                </a:lnTo>
                <a:lnTo>
                  <a:pt x="4915" y="1814"/>
                </a:lnTo>
                <a:lnTo>
                  <a:pt x="4916" y="1815"/>
                </a:lnTo>
                <a:lnTo>
                  <a:pt x="4917" y="1816"/>
                </a:lnTo>
                <a:lnTo>
                  <a:pt x="4918" y="1817"/>
                </a:lnTo>
                <a:lnTo>
                  <a:pt x="4920" y="1817"/>
                </a:lnTo>
                <a:lnTo>
                  <a:pt x="4922" y="1817"/>
                </a:lnTo>
                <a:lnTo>
                  <a:pt x="4924" y="1816"/>
                </a:lnTo>
                <a:lnTo>
                  <a:pt x="4931" y="1813"/>
                </a:lnTo>
                <a:lnTo>
                  <a:pt x="4931" y="1814"/>
                </a:lnTo>
                <a:lnTo>
                  <a:pt x="4931" y="1815"/>
                </a:lnTo>
                <a:lnTo>
                  <a:pt x="4931" y="1817"/>
                </a:lnTo>
                <a:lnTo>
                  <a:pt x="4931" y="1820"/>
                </a:lnTo>
                <a:lnTo>
                  <a:pt x="4931" y="1822"/>
                </a:lnTo>
                <a:lnTo>
                  <a:pt x="4932" y="1823"/>
                </a:lnTo>
                <a:lnTo>
                  <a:pt x="4933" y="1824"/>
                </a:lnTo>
                <a:lnTo>
                  <a:pt x="4936" y="1825"/>
                </a:lnTo>
                <a:lnTo>
                  <a:pt x="4940" y="1826"/>
                </a:lnTo>
                <a:lnTo>
                  <a:pt x="4941" y="1827"/>
                </a:lnTo>
                <a:lnTo>
                  <a:pt x="4942" y="1828"/>
                </a:lnTo>
                <a:lnTo>
                  <a:pt x="4943" y="1829"/>
                </a:lnTo>
                <a:lnTo>
                  <a:pt x="4942" y="1832"/>
                </a:lnTo>
                <a:lnTo>
                  <a:pt x="4942" y="1834"/>
                </a:lnTo>
                <a:lnTo>
                  <a:pt x="4942" y="1836"/>
                </a:lnTo>
                <a:lnTo>
                  <a:pt x="4945" y="1836"/>
                </a:lnTo>
                <a:lnTo>
                  <a:pt x="4950" y="1847"/>
                </a:lnTo>
                <a:lnTo>
                  <a:pt x="4956" y="1858"/>
                </a:lnTo>
                <a:lnTo>
                  <a:pt x="4958" y="1857"/>
                </a:lnTo>
                <a:lnTo>
                  <a:pt x="4960" y="1856"/>
                </a:lnTo>
                <a:lnTo>
                  <a:pt x="4962" y="1855"/>
                </a:lnTo>
                <a:lnTo>
                  <a:pt x="4963" y="1855"/>
                </a:lnTo>
                <a:lnTo>
                  <a:pt x="4965" y="1856"/>
                </a:lnTo>
                <a:lnTo>
                  <a:pt x="4962" y="1864"/>
                </a:lnTo>
                <a:lnTo>
                  <a:pt x="4973" y="1868"/>
                </a:lnTo>
                <a:lnTo>
                  <a:pt x="4976" y="1868"/>
                </a:lnTo>
                <a:lnTo>
                  <a:pt x="4979" y="1870"/>
                </a:lnTo>
                <a:lnTo>
                  <a:pt x="4978" y="1880"/>
                </a:lnTo>
                <a:lnTo>
                  <a:pt x="4977" y="1884"/>
                </a:lnTo>
                <a:lnTo>
                  <a:pt x="4977" y="1889"/>
                </a:lnTo>
                <a:lnTo>
                  <a:pt x="4978" y="1892"/>
                </a:lnTo>
                <a:lnTo>
                  <a:pt x="4979" y="1896"/>
                </a:lnTo>
                <a:lnTo>
                  <a:pt x="4980" y="1897"/>
                </a:lnTo>
                <a:lnTo>
                  <a:pt x="4981" y="1898"/>
                </a:lnTo>
                <a:lnTo>
                  <a:pt x="4982" y="1900"/>
                </a:lnTo>
                <a:lnTo>
                  <a:pt x="4984" y="1901"/>
                </a:lnTo>
                <a:lnTo>
                  <a:pt x="4985" y="1901"/>
                </a:lnTo>
                <a:lnTo>
                  <a:pt x="4985" y="1902"/>
                </a:lnTo>
                <a:lnTo>
                  <a:pt x="4983" y="1903"/>
                </a:lnTo>
                <a:lnTo>
                  <a:pt x="4982" y="1904"/>
                </a:lnTo>
                <a:lnTo>
                  <a:pt x="4981" y="1905"/>
                </a:lnTo>
                <a:lnTo>
                  <a:pt x="4982" y="1906"/>
                </a:lnTo>
                <a:lnTo>
                  <a:pt x="4984" y="1904"/>
                </a:lnTo>
                <a:lnTo>
                  <a:pt x="4987" y="1903"/>
                </a:lnTo>
                <a:lnTo>
                  <a:pt x="4993" y="1901"/>
                </a:lnTo>
                <a:lnTo>
                  <a:pt x="4993" y="1895"/>
                </a:lnTo>
                <a:lnTo>
                  <a:pt x="4995" y="1895"/>
                </a:lnTo>
                <a:lnTo>
                  <a:pt x="4997" y="1895"/>
                </a:lnTo>
                <a:lnTo>
                  <a:pt x="4999" y="1895"/>
                </a:lnTo>
                <a:lnTo>
                  <a:pt x="5000" y="1895"/>
                </a:lnTo>
                <a:lnTo>
                  <a:pt x="5001" y="1895"/>
                </a:lnTo>
                <a:lnTo>
                  <a:pt x="5000" y="1893"/>
                </a:lnTo>
                <a:lnTo>
                  <a:pt x="4998" y="1889"/>
                </a:lnTo>
                <a:lnTo>
                  <a:pt x="4997" y="1884"/>
                </a:lnTo>
                <a:lnTo>
                  <a:pt x="4997" y="1882"/>
                </a:lnTo>
                <a:lnTo>
                  <a:pt x="4998" y="1881"/>
                </a:lnTo>
                <a:lnTo>
                  <a:pt x="5002" y="1884"/>
                </a:lnTo>
                <a:lnTo>
                  <a:pt x="5005" y="1886"/>
                </a:lnTo>
                <a:lnTo>
                  <a:pt x="5007" y="1887"/>
                </a:lnTo>
                <a:lnTo>
                  <a:pt x="5007" y="1885"/>
                </a:lnTo>
                <a:lnTo>
                  <a:pt x="5008" y="1883"/>
                </a:lnTo>
                <a:lnTo>
                  <a:pt x="5010" y="1878"/>
                </a:lnTo>
                <a:lnTo>
                  <a:pt x="5005" y="1876"/>
                </a:lnTo>
                <a:lnTo>
                  <a:pt x="5003" y="1875"/>
                </a:lnTo>
                <a:lnTo>
                  <a:pt x="5001" y="1873"/>
                </a:lnTo>
                <a:lnTo>
                  <a:pt x="4998" y="1868"/>
                </a:lnTo>
                <a:lnTo>
                  <a:pt x="4997" y="1865"/>
                </a:lnTo>
                <a:lnTo>
                  <a:pt x="4999" y="1865"/>
                </a:lnTo>
                <a:lnTo>
                  <a:pt x="5004" y="1867"/>
                </a:lnTo>
                <a:lnTo>
                  <a:pt x="5004" y="1870"/>
                </a:lnTo>
                <a:lnTo>
                  <a:pt x="5016" y="1870"/>
                </a:lnTo>
                <a:lnTo>
                  <a:pt x="5024" y="1870"/>
                </a:lnTo>
                <a:lnTo>
                  <a:pt x="5022" y="1867"/>
                </a:lnTo>
                <a:lnTo>
                  <a:pt x="5021" y="1865"/>
                </a:lnTo>
                <a:lnTo>
                  <a:pt x="5021" y="1864"/>
                </a:lnTo>
                <a:lnTo>
                  <a:pt x="5025" y="1863"/>
                </a:lnTo>
                <a:lnTo>
                  <a:pt x="5027" y="1864"/>
                </a:lnTo>
                <a:lnTo>
                  <a:pt x="5028" y="1864"/>
                </a:lnTo>
                <a:lnTo>
                  <a:pt x="5029" y="1864"/>
                </a:lnTo>
                <a:lnTo>
                  <a:pt x="5035" y="1861"/>
                </a:lnTo>
                <a:lnTo>
                  <a:pt x="5041" y="1858"/>
                </a:lnTo>
                <a:lnTo>
                  <a:pt x="5046" y="1854"/>
                </a:lnTo>
                <a:lnTo>
                  <a:pt x="5051" y="1850"/>
                </a:lnTo>
                <a:lnTo>
                  <a:pt x="5055" y="1846"/>
                </a:lnTo>
                <a:lnTo>
                  <a:pt x="5058" y="1842"/>
                </a:lnTo>
                <a:lnTo>
                  <a:pt x="5061" y="1838"/>
                </a:lnTo>
                <a:lnTo>
                  <a:pt x="5063" y="1833"/>
                </a:lnTo>
                <a:lnTo>
                  <a:pt x="5064" y="1828"/>
                </a:lnTo>
                <a:lnTo>
                  <a:pt x="5065" y="1823"/>
                </a:lnTo>
                <a:lnTo>
                  <a:pt x="5066" y="1818"/>
                </a:lnTo>
                <a:lnTo>
                  <a:pt x="5066" y="1812"/>
                </a:lnTo>
                <a:lnTo>
                  <a:pt x="5065" y="1806"/>
                </a:lnTo>
                <a:lnTo>
                  <a:pt x="5063" y="1794"/>
                </a:lnTo>
                <a:lnTo>
                  <a:pt x="5060" y="1780"/>
                </a:lnTo>
                <a:lnTo>
                  <a:pt x="5055" y="1757"/>
                </a:lnTo>
                <a:lnTo>
                  <a:pt x="5054" y="1756"/>
                </a:lnTo>
                <a:lnTo>
                  <a:pt x="5052" y="1755"/>
                </a:lnTo>
                <a:lnTo>
                  <a:pt x="5049" y="1753"/>
                </a:lnTo>
                <a:lnTo>
                  <a:pt x="5045" y="1751"/>
                </a:lnTo>
                <a:lnTo>
                  <a:pt x="5044" y="1750"/>
                </a:lnTo>
                <a:lnTo>
                  <a:pt x="5043" y="1749"/>
                </a:lnTo>
                <a:lnTo>
                  <a:pt x="5043" y="1746"/>
                </a:lnTo>
                <a:lnTo>
                  <a:pt x="5044" y="1743"/>
                </a:lnTo>
                <a:lnTo>
                  <a:pt x="5044" y="1740"/>
                </a:lnTo>
                <a:lnTo>
                  <a:pt x="5043" y="1738"/>
                </a:lnTo>
                <a:lnTo>
                  <a:pt x="5035" y="1730"/>
                </a:lnTo>
                <a:lnTo>
                  <a:pt x="5030" y="1725"/>
                </a:lnTo>
                <a:lnTo>
                  <a:pt x="5028" y="1722"/>
                </a:lnTo>
                <a:lnTo>
                  <a:pt x="5027" y="1721"/>
                </a:lnTo>
                <a:lnTo>
                  <a:pt x="5026" y="1719"/>
                </a:lnTo>
                <a:lnTo>
                  <a:pt x="5027" y="1716"/>
                </a:lnTo>
                <a:lnTo>
                  <a:pt x="5027" y="1714"/>
                </a:lnTo>
                <a:lnTo>
                  <a:pt x="5027" y="1713"/>
                </a:lnTo>
                <a:lnTo>
                  <a:pt x="5027" y="1712"/>
                </a:lnTo>
                <a:lnTo>
                  <a:pt x="5025" y="1711"/>
                </a:lnTo>
                <a:lnTo>
                  <a:pt x="5024" y="1710"/>
                </a:lnTo>
                <a:lnTo>
                  <a:pt x="5020" y="1709"/>
                </a:lnTo>
                <a:lnTo>
                  <a:pt x="5015" y="1708"/>
                </a:lnTo>
                <a:lnTo>
                  <a:pt x="5012" y="1707"/>
                </a:lnTo>
                <a:lnTo>
                  <a:pt x="5012" y="1705"/>
                </a:lnTo>
                <a:lnTo>
                  <a:pt x="5011" y="1704"/>
                </a:lnTo>
                <a:lnTo>
                  <a:pt x="5011" y="1701"/>
                </a:lnTo>
                <a:lnTo>
                  <a:pt x="5011" y="1698"/>
                </a:lnTo>
                <a:lnTo>
                  <a:pt x="5010" y="1695"/>
                </a:lnTo>
                <a:lnTo>
                  <a:pt x="5008" y="1694"/>
                </a:lnTo>
                <a:lnTo>
                  <a:pt x="5005" y="1692"/>
                </a:lnTo>
                <a:lnTo>
                  <a:pt x="5003" y="1691"/>
                </a:lnTo>
                <a:lnTo>
                  <a:pt x="5001" y="1690"/>
                </a:lnTo>
                <a:lnTo>
                  <a:pt x="4999" y="1686"/>
                </a:lnTo>
                <a:lnTo>
                  <a:pt x="4998" y="1681"/>
                </a:lnTo>
                <a:lnTo>
                  <a:pt x="4997" y="1676"/>
                </a:lnTo>
                <a:lnTo>
                  <a:pt x="4997" y="1671"/>
                </a:lnTo>
                <a:lnTo>
                  <a:pt x="4997" y="1666"/>
                </a:lnTo>
                <a:lnTo>
                  <a:pt x="4998" y="1660"/>
                </a:lnTo>
                <a:lnTo>
                  <a:pt x="4999" y="1655"/>
                </a:lnTo>
                <a:lnTo>
                  <a:pt x="5001" y="1650"/>
                </a:lnTo>
                <a:lnTo>
                  <a:pt x="5003" y="1649"/>
                </a:lnTo>
                <a:lnTo>
                  <a:pt x="5005" y="1649"/>
                </a:lnTo>
                <a:lnTo>
                  <a:pt x="5008" y="1648"/>
                </a:lnTo>
                <a:lnTo>
                  <a:pt x="5010" y="1647"/>
                </a:lnTo>
                <a:lnTo>
                  <a:pt x="5011" y="1645"/>
                </a:lnTo>
                <a:lnTo>
                  <a:pt x="5013" y="1643"/>
                </a:lnTo>
                <a:lnTo>
                  <a:pt x="5015" y="1638"/>
                </a:lnTo>
                <a:lnTo>
                  <a:pt x="5018" y="1632"/>
                </a:lnTo>
                <a:lnTo>
                  <a:pt x="5019" y="1630"/>
                </a:lnTo>
                <a:lnTo>
                  <a:pt x="5021" y="1628"/>
                </a:lnTo>
                <a:lnTo>
                  <a:pt x="5030" y="1619"/>
                </a:lnTo>
                <a:lnTo>
                  <a:pt x="5035" y="1616"/>
                </a:lnTo>
                <a:lnTo>
                  <a:pt x="5040" y="1613"/>
                </a:lnTo>
                <a:lnTo>
                  <a:pt x="5044" y="1612"/>
                </a:lnTo>
                <a:lnTo>
                  <a:pt x="5047" y="1611"/>
                </a:lnTo>
                <a:lnTo>
                  <a:pt x="5054" y="1609"/>
                </a:lnTo>
                <a:lnTo>
                  <a:pt x="5062" y="1608"/>
                </a:lnTo>
                <a:lnTo>
                  <a:pt x="5072" y="1608"/>
                </a:lnTo>
                <a:lnTo>
                  <a:pt x="5069" y="1619"/>
                </a:lnTo>
                <a:lnTo>
                  <a:pt x="5070" y="1626"/>
                </a:lnTo>
                <a:lnTo>
                  <a:pt x="5070" y="1629"/>
                </a:lnTo>
                <a:lnTo>
                  <a:pt x="5072" y="1633"/>
                </a:lnTo>
                <a:lnTo>
                  <a:pt x="5077" y="1642"/>
                </a:lnTo>
                <a:lnTo>
                  <a:pt x="5081" y="1639"/>
                </a:lnTo>
                <a:lnTo>
                  <a:pt x="5083" y="1638"/>
                </a:lnTo>
                <a:lnTo>
                  <a:pt x="5084" y="1638"/>
                </a:lnTo>
                <a:lnTo>
                  <a:pt x="5086" y="1639"/>
                </a:lnTo>
                <a:lnTo>
                  <a:pt x="5085" y="1635"/>
                </a:lnTo>
                <a:lnTo>
                  <a:pt x="5086" y="1631"/>
                </a:lnTo>
                <a:lnTo>
                  <a:pt x="5085" y="1631"/>
                </a:lnTo>
                <a:lnTo>
                  <a:pt x="5084" y="1631"/>
                </a:lnTo>
                <a:lnTo>
                  <a:pt x="5082" y="1629"/>
                </a:lnTo>
                <a:lnTo>
                  <a:pt x="5080" y="1625"/>
                </a:lnTo>
                <a:lnTo>
                  <a:pt x="5084" y="1623"/>
                </a:lnTo>
                <a:lnTo>
                  <a:pt x="5088" y="1621"/>
                </a:lnTo>
                <a:lnTo>
                  <a:pt x="5097" y="1617"/>
                </a:lnTo>
                <a:lnTo>
                  <a:pt x="5098" y="1615"/>
                </a:lnTo>
                <a:lnTo>
                  <a:pt x="5100" y="1612"/>
                </a:lnTo>
                <a:lnTo>
                  <a:pt x="5101" y="1610"/>
                </a:lnTo>
                <a:lnTo>
                  <a:pt x="5102" y="1608"/>
                </a:lnTo>
                <a:lnTo>
                  <a:pt x="5106" y="1607"/>
                </a:lnTo>
                <a:lnTo>
                  <a:pt x="5110" y="1606"/>
                </a:lnTo>
                <a:lnTo>
                  <a:pt x="5117" y="1605"/>
                </a:lnTo>
                <a:lnTo>
                  <a:pt x="5125" y="1605"/>
                </a:lnTo>
                <a:lnTo>
                  <a:pt x="5129" y="1604"/>
                </a:lnTo>
                <a:lnTo>
                  <a:pt x="5133" y="1602"/>
                </a:lnTo>
                <a:lnTo>
                  <a:pt x="5135" y="1601"/>
                </a:lnTo>
                <a:lnTo>
                  <a:pt x="5137" y="1599"/>
                </a:lnTo>
                <a:lnTo>
                  <a:pt x="5140" y="1595"/>
                </a:lnTo>
                <a:lnTo>
                  <a:pt x="5145" y="1586"/>
                </a:lnTo>
                <a:lnTo>
                  <a:pt x="5153" y="1594"/>
                </a:lnTo>
                <a:lnTo>
                  <a:pt x="5155" y="1593"/>
                </a:lnTo>
                <a:lnTo>
                  <a:pt x="5158" y="1591"/>
                </a:lnTo>
                <a:lnTo>
                  <a:pt x="5161" y="1589"/>
                </a:lnTo>
                <a:lnTo>
                  <a:pt x="5162" y="1588"/>
                </a:lnTo>
                <a:lnTo>
                  <a:pt x="5168" y="1587"/>
                </a:lnTo>
                <a:lnTo>
                  <a:pt x="5173" y="1586"/>
                </a:lnTo>
                <a:lnTo>
                  <a:pt x="5178" y="1586"/>
                </a:lnTo>
                <a:lnTo>
                  <a:pt x="5184" y="1586"/>
                </a:lnTo>
                <a:lnTo>
                  <a:pt x="5190" y="1583"/>
                </a:lnTo>
                <a:lnTo>
                  <a:pt x="5190" y="1580"/>
                </a:lnTo>
                <a:lnTo>
                  <a:pt x="5190" y="1576"/>
                </a:lnTo>
                <a:lnTo>
                  <a:pt x="5190" y="1569"/>
                </a:lnTo>
                <a:lnTo>
                  <a:pt x="5204" y="1561"/>
                </a:lnTo>
                <a:lnTo>
                  <a:pt x="5218" y="1555"/>
                </a:lnTo>
                <a:lnTo>
                  <a:pt x="5217" y="1549"/>
                </a:lnTo>
                <a:lnTo>
                  <a:pt x="5218" y="1543"/>
                </a:lnTo>
                <a:lnTo>
                  <a:pt x="5220" y="1542"/>
                </a:lnTo>
                <a:lnTo>
                  <a:pt x="5223" y="1542"/>
                </a:lnTo>
                <a:lnTo>
                  <a:pt x="5228" y="1542"/>
                </a:lnTo>
                <a:lnTo>
                  <a:pt x="5233" y="1542"/>
                </a:lnTo>
                <a:lnTo>
                  <a:pt x="5235" y="1542"/>
                </a:lnTo>
                <a:lnTo>
                  <a:pt x="5237" y="1541"/>
                </a:lnTo>
                <a:lnTo>
                  <a:pt x="5235" y="1532"/>
                </a:lnTo>
                <a:lnTo>
                  <a:pt x="5239" y="1530"/>
                </a:lnTo>
                <a:lnTo>
                  <a:pt x="5241" y="1529"/>
                </a:lnTo>
                <a:lnTo>
                  <a:pt x="5240" y="1529"/>
                </a:lnTo>
                <a:lnTo>
                  <a:pt x="5237" y="1529"/>
                </a:lnTo>
                <a:lnTo>
                  <a:pt x="5237" y="1524"/>
                </a:lnTo>
                <a:lnTo>
                  <a:pt x="5243" y="1524"/>
                </a:lnTo>
                <a:lnTo>
                  <a:pt x="5246" y="1524"/>
                </a:lnTo>
                <a:lnTo>
                  <a:pt x="5249" y="1524"/>
                </a:lnTo>
                <a:lnTo>
                  <a:pt x="5248" y="1517"/>
                </a:lnTo>
                <a:lnTo>
                  <a:pt x="5249" y="1511"/>
                </a:lnTo>
                <a:lnTo>
                  <a:pt x="5249" y="1507"/>
                </a:lnTo>
                <a:lnTo>
                  <a:pt x="5249" y="1504"/>
                </a:lnTo>
                <a:lnTo>
                  <a:pt x="5247" y="1503"/>
                </a:lnTo>
                <a:lnTo>
                  <a:pt x="5245" y="1502"/>
                </a:lnTo>
                <a:lnTo>
                  <a:pt x="5244" y="1501"/>
                </a:lnTo>
                <a:lnTo>
                  <a:pt x="5243" y="1500"/>
                </a:lnTo>
                <a:lnTo>
                  <a:pt x="5243" y="1498"/>
                </a:lnTo>
                <a:lnTo>
                  <a:pt x="5246" y="1498"/>
                </a:lnTo>
                <a:lnTo>
                  <a:pt x="5247" y="1495"/>
                </a:lnTo>
                <a:lnTo>
                  <a:pt x="5247" y="1492"/>
                </a:lnTo>
                <a:lnTo>
                  <a:pt x="5247" y="1488"/>
                </a:lnTo>
                <a:lnTo>
                  <a:pt x="5249" y="1484"/>
                </a:lnTo>
                <a:lnTo>
                  <a:pt x="5250" y="1484"/>
                </a:lnTo>
                <a:lnTo>
                  <a:pt x="5253" y="1484"/>
                </a:lnTo>
                <a:lnTo>
                  <a:pt x="5255" y="1484"/>
                </a:lnTo>
                <a:lnTo>
                  <a:pt x="5257" y="1484"/>
                </a:lnTo>
                <a:lnTo>
                  <a:pt x="5259" y="1482"/>
                </a:lnTo>
                <a:lnTo>
                  <a:pt x="5261" y="1479"/>
                </a:lnTo>
                <a:lnTo>
                  <a:pt x="5263" y="1475"/>
                </a:lnTo>
                <a:lnTo>
                  <a:pt x="5266" y="1473"/>
                </a:lnTo>
                <a:lnTo>
                  <a:pt x="5268" y="1473"/>
                </a:lnTo>
                <a:lnTo>
                  <a:pt x="5269" y="1472"/>
                </a:lnTo>
                <a:lnTo>
                  <a:pt x="5269" y="1471"/>
                </a:lnTo>
                <a:lnTo>
                  <a:pt x="5269" y="1468"/>
                </a:lnTo>
                <a:lnTo>
                  <a:pt x="5268" y="1464"/>
                </a:lnTo>
                <a:lnTo>
                  <a:pt x="5268" y="1462"/>
                </a:lnTo>
                <a:lnTo>
                  <a:pt x="5270" y="1460"/>
                </a:lnTo>
                <a:lnTo>
                  <a:pt x="5272" y="1457"/>
                </a:lnTo>
                <a:lnTo>
                  <a:pt x="5275" y="1454"/>
                </a:lnTo>
                <a:lnTo>
                  <a:pt x="5277" y="1451"/>
                </a:lnTo>
                <a:lnTo>
                  <a:pt x="5280" y="1451"/>
                </a:lnTo>
                <a:lnTo>
                  <a:pt x="5281" y="1452"/>
                </a:lnTo>
                <a:lnTo>
                  <a:pt x="5282" y="1452"/>
                </a:lnTo>
                <a:lnTo>
                  <a:pt x="5285" y="1451"/>
                </a:lnTo>
                <a:lnTo>
                  <a:pt x="5283" y="1443"/>
                </a:lnTo>
                <a:lnTo>
                  <a:pt x="5282" y="1439"/>
                </a:lnTo>
                <a:lnTo>
                  <a:pt x="5283" y="1437"/>
                </a:lnTo>
                <a:lnTo>
                  <a:pt x="5283" y="1434"/>
                </a:lnTo>
                <a:lnTo>
                  <a:pt x="5282" y="1428"/>
                </a:lnTo>
                <a:lnTo>
                  <a:pt x="5291" y="1428"/>
                </a:lnTo>
                <a:lnTo>
                  <a:pt x="5293" y="1423"/>
                </a:lnTo>
                <a:lnTo>
                  <a:pt x="5293" y="1420"/>
                </a:lnTo>
                <a:lnTo>
                  <a:pt x="5293" y="1418"/>
                </a:lnTo>
                <a:lnTo>
                  <a:pt x="5292" y="1418"/>
                </a:lnTo>
                <a:lnTo>
                  <a:pt x="5290" y="1418"/>
                </a:lnTo>
                <a:lnTo>
                  <a:pt x="5288" y="1418"/>
                </a:lnTo>
                <a:lnTo>
                  <a:pt x="5297" y="1411"/>
                </a:lnTo>
                <a:lnTo>
                  <a:pt x="5293" y="1407"/>
                </a:lnTo>
                <a:lnTo>
                  <a:pt x="5290" y="1404"/>
                </a:lnTo>
                <a:lnTo>
                  <a:pt x="5288" y="1403"/>
                </a:lnTo>
                <a:lnTo>
                  <a:pt x="5285" y="1403"/>
                </a:lnTo>
                <a:lnTo>
                  <a:pt x="5280" y="1404"/>
                </a:lnTo>
                <a:lnTo>
                  <a:pt x="5277" y="1405"/>
                </a:lnTo>
                <a:lnTo>
                  <a:pt x="5277" y="1406"/>
                </a:lnTo>
                <a:lnTo>
                  <a:pt x="5276" y="1406"/>
                </a:lnTo>
                <a:lnTo>
                  <a:pt x="5275" y="1406"/>
                </a:lnTo>
                <a:lnTo>
                  <a:pt x="5273" y="1404"/>
                </a:lnTo>
                <a:lnTo>
                  <a:pt x="5272" y="1401"/>
                </a:lnTo>
                <a:lnTo>
                  <a:pt x="5271" y="1400"/>
                </a:lnTo>
                <a:lnTo>
                  <a:pt x="5284" y="1392"/>
                </a:lnTo>
                <a:lnTo>
                  <a:pt x="5286" y="1390"/>
                </a:lnTo>
                <a:lnTo>
                  <a:pt x="5288" y="1389"/>
                </a:lnTo>
                <a:lnTo>
                  <a:pt x="5289" y="1387"/>
                </a:lnTo>
                <a:lnTo>
                  <a:pt x="5289" y="1386"/>
                </a:lnTo>
                <a:lnTo>
                  <a:pt x="5290" y="1385"/>
                </a:lnTo>
                <a:lnTo>
                  <a:pt x="5290" y="1383"/>
                </a:lnTo>
                <a:lnTo>
                  <a:pt x="5290" y="1382"/>
                </a:lnTo>
                <a:lnTo>
                  <a:pt x="5289" y="1380"/>
                </a:lnTo>
                <a:lnTo>
                  <a:pt x="5288" y="1377"/>
                </a:lnTo>
                <a:lnTo>
                  <a:pt x="5284" y="1372"/>
                </a:lnTo>
                <a:lnTo>
                  <a:pt x="5277" y="1366"/>
                </a:lnTo>
                <a:lnTo>
                  <a:pt x="5282" y="1366"/>
                </a:lnTo>
                <a:lnTo>
                  <a:pt x="5282" y="1362"/>
                </a:lnTo>
                <a:lnTo>
                  <a:pt x="5282" y="1358"/>
                </a:lnTo>
                <a:lnTo>
                  <a:pt x="5278" y="1352"/>
                </a:lnTo>
                <a:lnTo>
                  <a:pt x="5272" y="1347"/>
                </a:lnTo>
                <a:lnTo>
                  <a:pt x="5266" y="1341"/>
                </a:lnTo>
                <a:lnTo>
                  <a:pt x="5264" y="1338"/>
                </a:lnTo>
                <a:lnTo>
                  <a:pt x="5263" y="1335"/>
                </a:lnTo>
                <a:lnTo>
                  <a:pt x="5263" y="1333"/>
                </a:lnTo>
                <a:lnTo>
                  <a:pt x="5263" y="1329"/>
                </a:lnTo>
                <a:lnTo>
                  <a:pt x="5263" y="1326"/>
                </a:lnTo>
                <a:lnTo>
                  <a:pt x="5263" y="1325"/>
                </a:lnTo>
                <a:lnTo>
                  <a:pt x="5263" y="1324"/>
                </a:lnTo>
                <a:lnTo>
                  <a:pt x="5262" y="1323"/>
                </a:lnTo>
                <a:lnTo>
                  <a:pt x="5261" y="1323"/>
                </a:lnTo>
                <a:lnTo>
                  <a:pt x="5259" y="1322"/>
                </a:lnTo>
                <a:lnTo>
                  <a:pt x="5256" y="1322"/>
                </a:lnTo>
                <a:lnTo>
                  <a:pt x="5254" y="1321"/>
                </a:lnTo>
                <a:lnTo>
                  <a:pt x="5253" y="1320"/>
                </a:lnTo>
                <a:lnTo>
                  <a:pt x="5254" y="1319"/>
                </a:lnTo>
                <a:lnTo>
                  <a:pt x="5256" y="1318"/>
                </a:lnTo>
                <a:lnTo>
                  <a:pt x="5258" y="1317"/>
                </a:lnTo>
                <a:lnTo>
                  <a:pt x="5258" y="1316"/>
                </a:lnTo>
                <a:lnTo>
                  <a:pt x="5257" y="1315"/>
                </a:lnTo>
                <a:lnTo>
                  <a:pt x="5254" y="1313"/>
                </a:lnTo>
                <a:lnTo>
                  <a:pt x="5252" y="1310"/>
                </a:lnTo>
                <a:lnTo>
                  <a:pt x="5249" y="1307"/>
                </a:lnTo>
                <a:lnTo>
                  <a:pt x="5247" y="1302"/>
                </a:lnTo>
                <a:lnTo>
                  <a:pt x="5246" y="1298"/>
                </a:lnTo>
                <a:lnTo>
                  <a:pt x="5245" y="1293"/>
                </a:lnTo>
                <a:lnTo>
                  <a:pt x="5245" y="1287"/>
                </a:lnTo>
                <a:lnTo>
                  <a:pt x="5246" y="1282"/>
                </a:lnTo>
                <a:lnTo>
                  <a:pt x="5247" y="1280"/>
                </a:lnTo>
                <a:lnTo>
                  <a:pt x="5248" y="1278"/>
                </a:lnTo>
                <a:lnTo>
                  <a:pt x="5252" y="1275"/>
                </a:lnTo>
                <a:lnTo>
                  <a:pt x="5257" y="1273"/>
                </a:lnTo>
                <a:lnTo>
                  <a:pt x="5259" y="1272"/>
                </a:lnTo>
                <a:lnTo>
                  <a:pt x="5260" y="1270"/>
                </a:lnTo>
                <a:lnTo>
                  <a:pt x="5260" y="1269"/>
                </a:lnTo>
                <a:lnTo>
                  <a:pt x="5259" y="1268"/>
                </a:lnTo>
                <a:lnTo>
                  <a:pt x="5257" y="1265"/>
                </a:lnTo>
                <a:lnTo>
                  <a:pt x="5269" y="1253"/>
                </a:lnTo>
                <a:lnTo>
                  <a:pt x="5276" y="1247"/>
                </a:lnTo>
                <a:lnTo>
                  <a:pt x="5282" y="1242"/>
                </a:lnTo>
                <a:lnTo>
                  <a:pt x="5287" y="1241"/>
                </a:lnTo>
                <a:lnTo>
                  <a:pt x="5294" y="1240"/>
                </a:lnTo>
                <a:lnTo>
                  <a:pt x="5301" y="1238"/>
                </a:lnTo>
                <a:lnTo>
                  <a:pt x="5305" y="1237"/>
                </a:lnTo>
                <a:lnTo>
                  <a:pt x="5306" y="1236"/>
                </a:lnTo>
                <a:lnTo>
                  <a:pt x="5306" y="1234"/>
                </a:lnTo>
                <a:lnTo>
                  <a:pt x="5306" y="1230"/>
                </a:lnTo>
                <a:lnTo>
                  <a:pt x="5307" y="1225"/>
                </a:lnTo>
                <a:lnTo>
                  <a:pt x="5307" y="1224"/>
                </a:lnTo>
                <a:lnTo>
                  <a:pt x="5308" y="1223"/>
                </a:lnTo>
                <a:lnTo>
                  <a:pt x="5296" y="1223"/>
                </a:lnTo>
                <a:lnTo>
                  <a:pt x="5289" y="1223"/>
                </a:lnTo>
                <a:lnTo>
                  <a:pt x="5282" y="1223"/>
                </a:lnTo>
                <a:lnTo>
                  <a:pt x="5280" y="1221"/>
                </a:lnTo>
                <a:lnTo>
                  <a:pt x="5279" y="1220"/>
                </a:lnTo>
                <a:lnTo>
                  <a:pt x="5276" y="1219"/>
                </a:lnTo>
                <a:lnTo>
                  <a:pt x="5270" y="1217"/>
                </a:lnTo>
                <a:lnTo>
                  <a:pt x="5267" y="1217"/>
                </a:lnTo>
                <a:lnTo>
                  <a:pt x="5263" y="1217"/>
                </a:lnTo>
                <a:lnTo>
                  <a:pt x="5261" y="1218"/>
                </a:lnTo>
                <a:lnTo>
                  <a:pt x="5259" y="1219"/>
                </a:lnTo>
                <a:lnTo>
                  <a:pt x="5255" y="1224"/>
                </a:lnTo>
                <a:lnTo>
                  <a:pt x="5252" y="1228"/>
                </a:lnTo>
                <a:lnTo>
                  <a:pt x="5249" y="1231"/>
                </a:lnTo>
                <a:lnTo>
                  <a:pt x="5244" y="1232"/>
                </a:lnTo>
                <a:lnTo>
                  <a:pt x="5241" y="1233"/>
                </a:lnTo>
                <a:lnTo>
                  <a:pt x="5238" y="1233"/>
                </a:lnTo>
                <a:lnTo>
                  <a:pt x="5235" y="1234"/>
                </a:lnTo>
                <a:lnTo>
                  <a:pt x="5229" y="1223"/>
                </a:lnTo>
                <a:lnTo>
                  <a:pt x="5223" y="1213"/>
                </a:lnTo>
                <a:lnTo>
                  <a:pt x="5218" y="1202"/>
                </a:lnTo>
                <a:lnTo>
                  <a:pt x="5215" y="1197"/>
                </a:lnTo>
                <a:lnTo>
                  <a:pt x="5212" y="1192"/>
                </a:lnTo>
                <a:lnTo>
                  <a:pt x="5214" y="1191"/>
                </a:lnTo>
                <a:lnTo>
                  <a:pt x="5214" y="1190"/>
                </a:lnTo>
                <a:lnTo>
                  <a:pt x="5215" y="1189"/>
                </a:lnTo>
                <a:lnTo>
                  <a:pt x="5215" y="1187"/>
                </a:lnTo>
                <a:lnTo>
                  <a:pt x="5216" y="1185"/>
                </a:lnTo>
                <a:lnTo>
                  <a:pt x="5217" y="1184"/>
                </a:lnTo>
                <a:lnTo>
                  <a:pt x="5218" y="1183"/>
                </a:lnTo>
                <a:lnTo>
                  <a:pt x="5223" y="1183"/>
                </a:lnTo>
                <a:lnTo>
                  <a:pt x="5228" y="1183"/>
                </a:lnTo>
                <a:lnTo>
                  <a:pt x="5233" y="1184"/>
                </a:lnTo>
                <a:lnTo>
                  <a:pt x="5235" y="1184"/>
                </a:lnTo>
                <a:lnTo>
                  <a:pt x="5237" y="1183"/>
                </a:lnTo>
                <a:lnTo>
                  <a:pt x="5239" y="1181"/>
                </a:lnTo>
                <a:lnTo>
                  <a:pt x="5240" y="1177"/>
                </a:lnTo>
                <a:lnTo>
                  <a:pt x="5242" y="1172"/>
                </a:lnTo>
                <a:lnTo>
                  <a:pt x="5243" y="1169"/>
                </a:lnTo>
                <a:lnTo>
                  <a:pt x="5245" y="1168"/>
                </a:lnTo>
                <a:lnTo>
                  <a:pt x="5247" y="1167"/>
                </a:lnTo>
                <a:lnTo>
                  <a:pt x="5253" y="1165"/>
                </a:lnTo>
                <a:lnTo>
                  <a:pt x="5258" y="1163"/>
                </a:lnTo>
                <a:lnTo>
                  <a:pt x="5263" y="1161"/>
                </a:lnTo>
                <a:lnTo>
                  <a:pt x="5265" y="1159"/>
                </a:lnTo>
                <a:lnTo>
                  <a:pt x="5267" y="1155"/>
                </a:lnTo>
                <a:lnTo>
                  <a:pt x="5272" y="1147"/>
                </a:lnTo>
                <a:lnTo>
                  <a:pt x="5280" y="1133"/>
                </a:lnTo>
                <a:lnTo>
                  <a:pt x="5290" y="1135"/>
                </a:lnTo>
                <a:lnTo>
                  <a:pt x="5296" y="1138"/>
                </a:lnTo>
                <a:lnTo>
                  <a:pt x="5300" y="1140"/>
                </a:lnTo>
                <a:lnTo>
                  <a:pt x="5300" y="1141"/>
                </a:lnTo>
                <a:lnTo>
                  <a:pt x="5301" y="1142"/>
                </a:lnTo>
                <a:lnTo>
                  <a:pt x="5300" y="1145"/>
                </a:lnTo>
                <a:lnTo>
                  <a:pt x="5298" y="1148"/>
                </a:lnTo>
                <a:lnTo>
                  <a:pt x="5294" y="1154"/>
                </a:lnTo>
                <a:lnTo>
                  <a:pt x="5291" y="1161"/>
                </a:lnTo>
                <a:lnTo>
                  <a:pt x="5288" y="1166"/>
                </a:lnTo>
                <a:lnTo>
                  <a:pt x="5285" y="1175"/>
                </a:lnTo>
                <a:lnTo>
                  <a:pt x="5284" y="1179"/>
                </a:lnTo>
                <a:lnTo>
                  <a:pt x="5284" y="1180"/>
                </a:lnTo>
                <a:lnTo>
                  <a:pt x="5284" y="1181"/>
                </a:lnTo>
                <a:lnTo>
                  <a:pt x="5285" y="1181"/>
                </a:lnTo>
                <a:lnTo>
                  <a:pt x="5286" y="1181"/>
                </a:lnTo>
                <a:lnTo>
                  <a:pt x="5291" y="1178"/>
                </a:lnTo>
                <a:lnTo>
                  <a:pt x="5289" y="1180"/>
                </a:lnTo>
                <a:lnTo>
                  <a:pt x="5287" y="1186"/>
                </a:lnTo>
                <a:lnTo>
                  <a:pt x="5286" y="1189"/>
                </a:lnTo>
                <a:lnTo>
                  <a:pt x="5286" y="1191"/>
                </a:lnTo>
                <a:lnTo>
                  <a:pt x="5286" y="1192"/>
                </a:lnTo>
                <a:lnTo>
                  <a:pt x="5288" y="1192"/>
                </a:lnTo>
                <a:lnTo>
                  <a:pt x="5290" y="1191"/>
                </a:lnTo>
                <a:lnTo>
                  <a:pt x="5292" y="1189"/>
                </a:lnTo>
                <a:lnTo>
                  <a:pt x="5297" y="1184"/>
                </a:lnTo>
                <a:lnTo>
                  <a:pt x="5307" y="1173"/>
                </a:lnTo>
                <a:lnTo>
                  <a:pt x="5313" y="1168"/>
                </a:lnTo>
                <a:lnTo>
                  <a:pt x="5317" y="1166"/>
                </a:lnTo>
                <a:lnTo>
                  <a:pt x="5320" y="1164"/>
                </a:lnTo>
                <a:lnTo>
                  <a:pt x="5326" y="1161"/>
                </a:lnTo>
                <a:lnTo>
                  <a:pt x="5330" y="1161"/>
                </a:lnTo>
                <a:lnTo>
                  <a:pt x="5333" y="1161"/>
                </a:lnTo>
                <a:lnTo>
                  <a:pt x="5335" y="1162"/>
                </a:lnTo>
                <a:lnTo>
                  <a:pt x="5337" y="1164"/>
                </a:lnTo>
                <a:lnTo>
                  <a:pt x="5339" y="1165"/>
                </a:lnTo>
                <a:lnTo>
                  <a:pt x="5341" y="1166"/>
                </a:lnTo>
                <a:lnTo>
                  <a:pt x="5344" y="1166"/>
                </a:lnTo>
                <a:lnTo>
                  <a:pt x="5347" y="1165"/>
                </a:lnTo>
                <a:lnTo>
                  <a:pt x="5351" y="1168"/>
                </a:lnTo>
                <a:lnTo>
                  <a:pt x="5354" y="1170"/>
                </a:lnTo>
                <a:lnTo>
                  <a:pt x="5356" y="1172"/>
                </a:lnTo>
                <a:lnTo>
                  <a:pt x="5356" y="1174"/>
                </a:lnTo>
                <a:lnTo>
                  <a:pt x="5356" y="1176"/>
                </a:lnTo>
                <a:lnTo>
                  <a:pt x="5355" y="1179"/>
                </a:lnTo>
                <a:lnTo>
                  <a:pt x="5353" y="1181"/>
                </a:lnTo>
                <a:lnTo>
                  <a:pt x="5353" y="1183"/>
                </a:lnTo>
                <a:lnTo>
                  <a:pt x="5354" y="1185"/>
                </a:lnTo>
                <a:lnTo>
                  <a:pt x="5356" y="1187"/>
                </a:lnTo>
                <a:lnTo>
                  <a:pt x="5358" y="1189"/>
                </a:lnTo>
                <a:lnTo>
                  <a:pt x="5358" y="1191"/>
                </a:lnTo>
                <a:lnTo>
                  <a:pt x="5358" y="1192"/>
                </a:lnTo>
                <a:lnTo>
                  <a:pt x="5350" y="1192"/>
                </a:lnTo>
                <a:lnTo>
                  <a:pt x="5349" y="1195"/>
                </a:lnTo>
                <a:lnTo>
                  <a:pt x="5348" y="1196"/>
                </a:lnTo>
                <a:lnTo>
                  <a:pt x="5347" y="1197"/>
                </a:lnTo>
                <a:lnTo>
                  <a:pt x="5344" y="1197"/>
                </a:lnTo>
                <a:lnTo>
                  <a:pt x="5345" y="1202"/>
                </a:lnTo>
                <a:lnTo>
                  <a:pt x="5344" y="1206"/>
                </a:lnTo>
                <a:lnTo>
                  <a:pt x="5347" y="1207"/>
                </a:lnTo>
                <a:lnTo>
                  <a:pt x="5350" y="1207"/>
                </a:lnTo>
                <a:lnTo>
                  <a:pt x="5353" y="1207"/>
                </a:lnTo>
                <a:lnTo>
                  <a:pt x="5354" y="1208"/>
                </a:lnTo>
                <a:lnTo>
                  <a:pt x="5356" y="1209"/>
                </a:lnTo>
                <a:lnTo>
                  <a:pt x="5353" y="1217"/>
                </a:lnTo>
                <a:lnTo>
                  <a:pt x="5360" y="1218"/>
                </a:lnTo>
                <a:lnTo>
                  <a:pt x="5364" y="1218"/>
                </a:lnTo>
                <a:lnTo>
                  <a:pt x="5365" y="1218"/>
                </a:lnTo>
                <a:lnTo>
                  <a:pt x="5364" y="1217"/>
                </a:lnTo>
                <a:lnTo>
                  <a:pt x="5372" y="1217"/>
                </a:lnTo>
                <a:lnTo>
                  <a:pt x="5381" y="1217"/>
                </a:lnTo>
                <a:lnTo>
                  <a:pt x="5384" y="1226"/>
                </a:lnTo>
                <a:lnTo>
                  <a:pt x="5385" y="1231"/>
                </a:lnTo>
                <a:lnTo>
                  <a:pt x="5385" y="1233"/>
                </a:lnTo>
                <a:lnTo>
                  <a:pt x="5384" y="1235"/>
                </a:lnTo>
                <a:lnTo>
                  <a:pt x="5382" y="1237"/>
                </a:lnTo>
                <a:lnTo>
                  <a:pt x="5378" y="1240"/>
                </a:lnTo>
                <a:lnTo>
                  <a:pt x="5387" y="1248"/>
                </a:lnTo>
                <a:lnTo>
                  <a:pt x="5387" y="1249"/>
                </a:lnTo>
                <a:lnTo>
                  <a:pt x="5386" y="1251"/>
                </a:lnTo>
                <a:lnTo>
                  <a:pt x="5384" y="1254"/>
                </a:lnTo>
                <a:lnTo>
                  <a:pt x="5383" y="1254"/>
                </a:lnTo>
                <a:lnTo>
                  <a:pt x="5383" y="1256"/>
                </a:lnTo>
                <a:lnTo>
                  <a:pt x="5383" y="1259"/>
                </a:lnTo>
                <a:lnTo>
                  <a:pt x="5384" y="1262"/>
                </a:lnTo>
                <a:lnTo>
                  <a:pt x="5384" y="1261"/>
                </a:lnTo>
                <a:lnTo>
                  <a:pt x="5385" y="1262"/>
                </a:lnTo>
                <a:lnTo>
                  <a:pt x="5385" y="1263"/>
                </a:lnTo>
                <a:lnTo>
                  <a:pt x="5386" y="1266"/>
                </a:lnTo>
                <a:lnTo>
                  <a:pt x="5387" y="1273"/>
                </a:lnTo>
                <a:lnTo>
                  <a:pt x="5385" y="1274"/>
                </a:lnTo>
                <a:lnTo>
                  <a:pt x="5382" y="1275"/>
                </a:lnTo>
                <a:lnTo>
                  <a:pt x="5378" y="1276"/>
                </a:lnTo>
                <a:lnTo>
                  <a:pt x="5377" y="1285"/>
                </a:lnTo>
                <a:lnTo>
                  <a:pt x="5377" y="1292"/>
                </a:lnTo>
                <a:lnTo>
                  <a:pt x="5377" y="1299"/>
                </a:lnTo>
                <a:lnTo>
                  <a:pt x="5375" y="1307"/>
                </a:lnTo>
                <a:lnTo>
                  <a:pt x="5378" y="1307"/>
                </a:lnTo>
                <a:lnTo>
                  <a:pt x="5380" y="1307"/>
                </a:lnTo>
                <a:lnTo>
                  <a:pt x="5382" y="1309"/>
                </a:lnTo>
                <a:lnTo>
                  <a:pt x="5384" y="1310"/>
                </a:lnTo>
                <a:lnTo>
                  <a:pt x="5393" y="1301"/>
                </a:lnTo>
                <a:lnTo>
                  <a:pt x="5398" y="1296"/>
                </a:lnTo>
                <a:lnTo>
                  <a:pt x="5403" y="1293"/>
                </a:lnTo>
                <a:lnTo>
                  <a:pt x="5410" y="1291"/>
                </a:lnTo>
                <a:lnTo>
                  <a:pt x="5418" y="1289"/>
                </a:lnTo>
                <a:lnTo>
                  <a:pt x="5421" y="1287"/>
                </a:lnTo>
                <a:lnTo>
                  <a:pt x="5424" y="1286"/>
                </a:lnTo>
                <a:lnTo>
                  <a:pt x="5427" y="1284"/>
                </a:lnTo>
                <a:lnTo>
                  <a:pt x="5429" y="1282"/>
                </a:lnTo>
                <a:lnTo>
                  <a:pt x="5430" y="1279"/>
                </a:lnTo>
                <a:lnTo>
                  <a:pt x="5430" y="1274"/>
                </a:lnTo>
                <a:lnTo>
                  <a:pt x="5432" y="1261"/>
                </a:lnTo>
                <a:lnTo>
                  <a:pt x="5432" y="1247"/>
                </a:lnTo>
                <a:lnTo>
                  <a:pt x="5432" y="1237"/>
                </a:lnTo>
                <a:lnTo>
                  <a:pt x="5430" y="1235"/>
                </a:lnTo>
                <a:lnTo>
                  <a:pt x="5427" y="1233"/>
                </a:lnTo>
                <a:lnTo>
                  <a:pt x="5425" y="1230"/>
                </a:lnTo>
                <a:lnTo>
                  <a:pt x="5423" y="1228"/>
                </a:lnTo>
                <a:lnTo>
                  <a:pt x="5423" y="1226"/>
                </a:lnTo>
                <a:lnTo>
                  <a:pt x="5423" y="1224"/>
                </a:lnTo>
                <a:lnTo>
                  <a:pt x="5423" y="1222"/>
                </a:lnTo>
                <a:lnTo>
                  <a:pt x="5423" y="1220"/>
                </a:lnTo>
                <a:lnTo>
                  <a:pt x="5417" y="1220"/>
                </a:lnTo>
                <a:lnTo>
                  <a:pt x="5417" y="1217"/>
                </a:lnTo>
                <a:lnTo>
                  <a:pt x="5417" y="1214"/>
                </a:lnTo>
                <a:lnTo>
                  <a:pt x="5418" y="1212"/>
                </a:lnTo>
                <a:lnTo>
                  <a:pt x="5417" y="1209"/>
                </a:lnTo>
                <a:lnTo>
                  <a:pt x="5414" y="1206"/>
                </a:lnTo>
                <a:lnTo>
                  <a:pt x="5413" y="1205"/>
                </a:lnTo>
                <a:lnTo>
                  <a:pt x="5411" y="1203"/>
                </a:lnTo>
                <a:lnTo>
                  <a:pt x="5410" y="1202"/>
                </a:lnTo>
                <a:lnTo>
                  <a:pt x="5409" y="1201"/>
                </a:lnTo>
                <a:lnTo>
                  <a:pt x="5409" y="1200"/>
                </a:lnTo>
                <a:lnTo>
                  <a:pt x="5409" y="1198"/>
                </a:lnTo>
                <a:lnTo>
                  <a:pt x="5409" y="1197"/>
                </a:lnTo>
                <a:lnTo>
                  <a:pt x="5411" y="1195"/>
                </a:lnTo>
                <a:lnTo>
                  <a:pt x="5412" y="1193"/>
                </a:lnTo>
                <a:lnTo>
                  <a:pt x="5412" y="1192"/>
                </a:lnTo>
                <a:lnTo>
                  <a:pt x="5410" y="1190"/>
                </a:lnTo>
                <a:lnTo>
                  <a:pt x="5408" y="1188"/>
                </a:lnTo>
                <a:lnTo>
                  <a:pt x="5403" y="1187"/>
                </a:lnTo>
                <a:lnTo>
                  <a:pt x="5398" y="1185"/>
                </a:lnTo>
                <a:lnTo>
                  <a:pt x="5395" y="1184"/>
                </a:lnTo>
                <a:lnTo>
                  <a:pt x="5392" y="1183"/>
                </a:lnTo>
                <a:lnTo>
                  <a:pt x="5395" y="1173"/>
                </a:lnTo>
                <a:lnTo>
                  <a:pt x="5398" y="1164"/>
                </a:lnTo>
                <a:lnTo>
                  <a:pt x="5399" y="1163"/>
                </a:lnTo>
                <a:lnTo>
                  <a:pt x="5400" y="1162"/>
                </a:lnTo>
                <a:lnTo>
                  <a:pt x="5404" y="1161"/>
                </a:lnTo>
                <a:lnTo>
                  <a:pt x="5409" y="1159"/>
                </a:lnTo>
                <a:lnTo>
                  <a:pt x="5412" y="1158"/>
                </a:lnTo>
                <a:lnTo>
                  <a:pt x="5413" y="1156"/>
                </a:lnTo>
                <a:lnTo>
                  <a:pt x="5415" y="1152"/>
                </a:lnTo>
                <a:lnTo>
                  <a:pt x="5416" y="1149"/>
                </a:lnTo>
                <a:lnTo>
                  <a:pt x="5417" y="1147"/>
                </a:lnTo>
                <a:lnTo>
                  <a:pt x="5419" y="1146"/>
                </a:lnTo>
                <a:lnTo>
                  <a:pt x="5420" y="1146"/>
                </a:lnTo>
                <a:lnTo>
                  <a:pt x="5425" y="1145"/>
                </a:lnTo>
                <a:lnTo>
                  <a:pt x="5429" y="1145"/>
                </a:lnTo>
                <a:lnTo>
                  <a:pt x="5431" y="1144"/>
                </a:lnTo>
                <a:lnTo>
                  <a:pt x="5432" y="1144"/>
                </a:lnTo>
                <a:lnTo>
                  <a:pt x="5433" y="1141"/>
                </a:lnTo>
                <a:lnTo>
                  <a:pt x="5434" y="1139"/>
                </a:lnTo>
                <a:lnTo>
                  <a:pt x="5435" y="1134"/>
                </a:lnTo>
                <a:lnTo>
                  <a:pt x="5436" y="1128"/>
                </a:lnTo>
                <a:lnTo>
                  <a:pt x="5437" y="1121"/>
                </a:lnTo>
                <a:lnTo>
                  <a:pt x="5432" y="1121"/>
                </a:lnTo>
                <a:lnTo>
                  <a:pt x="5430" y="1120"/>
                </a:lnTo>
                <a:lnTo>
                  <a:pt x="5429" y="1119"/>
                </a:lnTo>
                <a:lnTo>
                  <a:pt x="5428" y="1116"/>
                </a:lnTo>
                <a:lnTo>
                  <a:pt x="5429" y="1114"/>
                </a:lnTo>
                <a:lnTo>
                  <a:pt x="5429" y="1112"/>
                </a:lnTo>
                <a:lnTo>
                  <a:pt x="5429" y="1111"/>
                </a:lnTo>
                <a:lnTo>
                  <a:pt x="5429" y="1110"/>
                </a:lnTo>
                <a:lnTo>
                  <a:pt x="5442" y="1098"/>
                </a:lnTo>
                <a:lnTo>
                  <a:pt x="5456" y="1087"/>
                </a:lnTo>
                <a:lnTo>
                  <a:pt x="5468" y="1076"/>
                </a:lnTo>
                <a:lnTo>
                  <a:pt x="5470" y="1072"/>
                </a:lnTo>
                <a:lnTo>
                  <a:pt x="5471" y="1068"/>
                </a:lnTo>
                <a:lnTo>
                  <a:pt x="5474" y="1067"/>
                </a:lnTo>
                <a:lnTo>
                  <a:pt x="5479" y="1068"/>
                </a:lnTo>
                <a:lnTo>
                  <a:pt x="5488" y="1068"/>
                </a:lnTo>
                <a:lnTo>
                  <a:pt x="5487" y="1074"/>
                </a:lnTo>
                <a:lnTo>
                  <a:pt x="5485" y="1082"/>
                </a:lnTo>
                <a:lnTo>
                  <a:pt x="5493" y="1087"/>
                </a:lnTo>
                <a:lnTo>
                  <a:pt x="5496" y="1089"/>
                </a:lnTo>
                <a:lnTo>
                  <a:pt x="5500" y="1090"/>
                </a:lnTo>
                <a:lnTo>
                  <a:pt x="5504" y="1091"/>
                </a:lnTo>
                <a:lnTo>
                  <a:pt x="5507" y="1091"/>
                </a:lnTo>
                <a:lnTo>
                  <a:pt x="5512" y="1090"/>
                </a:lnTo>
                <a:lnTo>
                  <a:pt x="5516" y="1088"/>
                </a:lnTo>
                <a:lnTo>
                  <a:pt x="5516" y="1082"/>
                </a:lnTo>
                <a:lnTo>
                  <a:pt x="5520" y="1079"/>
                </a:lnTo>
                <a:lnTo>
                  <a:pt x="5523" y="1076"/>
                </a:lnTo>
                <a:lnTo>
                  <a:pt x="5527" y="1070"/>
                </a:lnTo>
                <a:lnTo>
                  <a:pt x="5530" y="1065"/>
                </a:lnTo>
                <a:lnTo>
                  <a:pt x="5532" y="1063"/>
                </a:lnTo>
                <a:lnTo>
                  <a:pt x="5533" y="1062"/>
                </a:lnTo>
                <a:lnTo>
                  <a:pt x="5538" y="1062"/>
                </a:lnTo>
                <a:lnTo>
                  <a:pt x="5540" y="1060"/>
                </a:lnTo>
                <a:lnTo>
                  <a:pt x="5540" y="1058"/>
                </a:lnTo>
                <a:lnTo>
                  <a:pt x="5541" y="1053"/>
                </a:lnTo>
                <a:lnTo>
                  <a:pt x="5542" y="1049"/>
                </a:lnTo>
                <a:lnTo>
                  <a:pt x="5543" y="1047"/>
                </a:lnTo>
                <a:lnTo>
                  <a:pt x="5544" y="1045"/>
                </a:lnTo>
                <a:lnTo>
                  <a:pt x="5545" y="1044"/>
                </a:lnTo>
                <a:lnTo>
                  <a:pt x="5547" y="1043"/>
                </a:lnTo>
                <a:lnTo>
                  <a:pt x="5551" y="1041"/>
                </a:lnTo>
                <a:lnTo>
                  <a:pt x="5555" y="1039"/>
                </a:lnTo>
                <a:lnTo>
                  <a:pt x="5558" y="1037"/>
                </a:lnTo>
                <a:lnTo>
                  <a:pt x="5559" y="1035"/>
                </a:lnTo>
                <a:lnTo>
                  <a:pt x="5560" y="1033"/>
                </a:lnTo>
                <a:lnTo>
                  <a:pt x="5561" y="1028"/>
                </a:lnTo>
                <a:lnTo>
                  <a:pt x="5562" y="1024"/>
                </a:lnTo>
                <a:lnTo>
                  <a:pt x="5564" y="1020"/>
                </a:lnTo>
                <a:lnTo>
                  <a:pt x="5566" y="1018"/>
                </a:lnTo>
                <a:lnTo>
                  <a:pt x="5569" y="1016"/>
                </a:lnTo>
                <a:lnTo>
                  <a:pt x="5575" y="1011"/>
                </a:lnTo>
                <a:lnTo>
                  <a:pt x="5582" y="1006"/>
                </a:lnTo>
                <a:lnTo>
                  <a:pt x="5584" y="1003"/>
                </a:lnTo>
                <a:lnTo>
                  <a:pt x="5586" y="1000"/>
                </a:lnTo>
                <a:lnTo>
                  <a:pt x="5588" y="997"/>
                </a:lnTo>
                <a:lnTo>
                  <a:pt x="5589" y="992"/>
                </a:lnTo>
                <a:lnTo>
                  <a:pt x="5591" y="983"/>
                </a:lnTo>
                <a:lnTo>
                  <a:pt x="5593" y="974"/>
                </a:lnTo>
                <a:lnTo>
                  <a:pt x="5595" y="970"/>
                </a:lnTo>
                <a:lnTo>
                  <a:pt x="5597" y="967"/>
                </a:lnTo>
                <a:lnTo>
                  <a:pt x="5599" y="966"/>
                </a:lnTo>
                <a:lnTo>
                  <a:pt x="5602" y="965"/>
                </a:lnTo>
                <a:lnTo>
                  <a:pt x="5606" y="964"/>
                </a:lnTo>
                <a:lnTo>
                  <a:pt x="5607" y="962"/>
                </a:lnTo>
                <a:lnTo>
                  <a:pt x="5607" y="960"/>
                </a:lnTo>
                <a:lnTo>
                  <a:pt x="5607" y="957"/>
                </a:lnTo>
                <a:lnTo>
                  <a:pt x="5607" y="953"/>
                </a:lnTo>
                <a:lnTo>
                  <a:pt x="5608" y="951"/>
                </a:lnTo>
                <a:lnTo>
                  <a:pt x="5609" y="950"/>
                </a:lnTo>
                <a:lnTo>
                  <a:pt x="5612" y="946"/>
                </a:lnTo>
                <a:lnTo>
                  <a:pt x="5618" y="943"/>
                </a:lnTo>
                <a:lnTo>
                  <a:pt x="5623" y="939"/>
                </a:lnTo>
                <a:lnTo>
                  <a:pt x="5624" y="938"/>
                </a:lnTo>
                <a:lnTo>
                  <a:pt x="5626" y="936"/>
                </a:lnTo>
                <a:lnTo>
                  <a:pt x="5626" y="933"/>
                </a:lnTo>
                <a:lnTo>
                  <a:pt x="5625" y="930"/>
                </a:lnTo>
                <a:lnTo>
                  <a:pt x="5625" y="927"/>
                </a:lnTo>
                <a:lnTo>
                  <a:pt x="5625" y="926"/>
                </a:lnTo>
                <a:lnTo>
                  <a:pt x="5626" y="924"/>
                </a:lnTo>
                <a:lnTo>
                  <a:pt x="5631" y="924"/>
                </a:lnTo>
                <a:lnTo>
                  <a:pt x="5626" y="916"/>
                </a:lnTo>
                <a:lnTo>
                  <a:pt x="5630" y="909"/>
                </a:lnTo>
                <a:lnTo>
                  <a:pt x="5633" y="905"/>
                </a:lnTo>
                <a:lnTo>
                  <a:pt x="5634" y="903"/>
                </a:lnTo>
                <a:lnTo>
                  <a:pt x="5634" y="902"/>
                </a:lnTo>
                <a:lnTo>
                  <a:pt x="5633" y="897"/>
                </a:lnTo>
                <a:lnTo>
                  <a:pt x="5631" y="891"/>
                </a:lnTo>
                <a:lnTo>
                  <a:pt x="5629" y="885"/>
                </a:lnTo>
                <a:lnTo>
                  <a:pt x="5628" y="882"/>
                </a:lnTo>
                <a:lnTo>
                  <a:pt x="5628" y="879"/>
                </a:lnTo>
                <a:lnTo>
                  <a:pt x="5629" y="878"/>
                </a:lnTo>
                <a:lnTo>
                  <a:pt x="5631" y="876"/>
                </a:lnTo>
                <a:lnTo>
                  <a:pt x="5633" y="873"/>
                </a:lnTo>
                <a:lnTo>
                  <a:pt x="5634" y="871"/>
                </a:lnTo>
                <a:lnTo>
                  <a:pt x="5632" y="865"/>
                </a:lnTo>
                <a:lnTo>
                  <a:pt x="5631" y="863"/>
                </a:lnTo>
                <a:lnTo>
                  <a:pt x="5631" y="862"/>
                </a:lnTo>
                <a:lnTo>
                  <a:pt x="5633" y="860"/>
                </a:lnTo>
                <a:lnTo>
                  <a:pt x="5635" y="859"/>
                </a:lnTo>
                <a:lnTo>
                  <a:pt x="5638" y="857"/>
                </a:lnTo>
                <a:lnTo>
                  <a:pt x="5640" y="856"/>
                </a:lnTo>
                <a:lnTo>
                  <a:pt x="5641" y="854"/>
                </a:lnTo>
                <a:lnTo>
                  <a:pt x="5642" y="852"/>
                </a:lnTo>
                <a:lnTo>
                  <a:pt x="5643" y="848"/>
                </a:lnTo>
                <a:lnTo>
                  <a:pt x="5643" y="844"/>
                </a:lnTo>
                <a:lnTo>
                  <a:pt x="5643" y="840"/>
                </a:lnTo>
                <a:lnTo>
                  <a:pt x="5641" y="832"/>
                </a:lnTo>
                <a:lnTo>
                  <a:pt x="5640" y="822"/>
                </a:lnTo>
                <a:lnTo>
                  <a:pt x="5644" y="822"/>
                </a:lnTo>
                <a:lnTo>
                  <a:pt x="5647" y="822"/>
                </a:lnTo>
                <a:lnTo>
                  <a:pt x="5650" y="822"/>
                </a:lnTo>
                <a:lnTo>
                  <a:pt x="5654" y="822"/>
                </a:lnTo>
                <a:lnTo>
                  <a:pt x="5654" y="819"/>
                </a:lnTo>
                <a:lnTo>
                  <a:pt x="5651" y="818"/>
                </a:lnTo>
                <a:lnTo>
                  <a:pt x="5648" y="818"/>
                </a:lnTo>
                <a:lnTo>
                  <a:pt x="5646" y="817"/>
                </a:lnTo>
                <a:lnTo>
                  <a:pt x="5642" y="817"/>
                </a:lnTo>
                <a:lnTo>
                  <a:pt x="5642" y="811"/>
                </a:lnTo>
                <a:lnTo>
                  <a:pt x="5641" y="811"/>
                </a:lnTo>
                <a:lnTo>
                  <a:pt x="5640" y="811"/>
                </a:lnTo>
                <a:lnTo>
                  <a:pt x="5640" y="812"/>
                </a:lnTo>
                <a:lnTo>
                  <a:pt x="5639" y="813"/>
                </a:lnTo>
                <a:lnTo>
                  <a:pt x="5639" y="814"/>
                </a:lnTo>
                <a:lnTo>
                  <a:pt x="5638" y="814"/>
                </a:lnTo>
                <a:lnTo>
                  <a:pt x="5637" y="814"/>
                </a:lnTo>
                <a:lnTo>
                  <a:pt x="5634" y="811"/>
                </a:lnTo>
                <a:lnTo>
                  <a:pt x="5631" y="808"/>
                </a:lnTo>
                <a:lnTo>
                  <a:pt x="5626" y="800"/>
                </a:lnTo>
                <a:lnTo>
                  <a:pt x="5621" y="793"/>
                </a:lnTo>
                <a:lnTo>
                  <a:pt x="5618" y="790"/>
                </a:lnTo>
                <a:lnTo>
                  <a:pt x="5614" y="788"/>
                </a:lnTo>
                <a:lnTo>
                  <a:pt x="5605" y="786"/>
                </a:lnTo>
                <a:lnTo>
                  <a:pt x="5602" y="785"/>
                </a:lnTo>
                <a:lnTo>
                  <a:pt x="5600" y="785"/>
                </a:lnTo>
                <a:lnTo>
                  <a:pt x="5598" y="786"/>
                </a:lnTo>
                <a:lnTo>
                  <a:pt x="5597" y="787"/>
                </a:lnTo>
                <a:lnTo>
                  <a:pt x="5596" y="788"/>
                </a:lnTo>
                <a:lnTo>
                  <a:pt x="5596" y="790"/>
                </a:lnTo>
                <a:lnTo>
                  <a:pt x="5596" y="793"/>
                </a:lnTo>
                <a:lnTo>
                  <a:pt x="5597" y="796"/>
                </a:lnTo>
                <a:lnTo>
                  <a:pt x="5597" y="798"/>
                </a:lnTo>
                <a:lnTo>
                  <a:pt x="5597" y="800"/>
                </a:lnTo>
                <a:lnTo>
                  <a:pt x="5592" y="800"/>
                </a:lnTo>
                <a:lnTo>
                  <a:pt x="5593" y="798"/>
                </a:lnTo>
                <a:lnTo>
                  <a:pt x="5593" y="797"/>
                </a:lnTo>
                <a:lnTo>
                  <a:pt x="5592" y="797"/>
                </a:lnTo>
                <a:lnTo>
                  <a:pt x="5589" y="797"/>
                </a:lnTo>
                <a:lnTo>
                  <a:pt x="5587" y="800"/>
                </a:lnTo>
                <a:lnTo>
                  <a:pt x="5586" y="803"/>
                </a:lnTo>
                <a:lnTo>
                  <a:pt x="5585" y="805"/>
                </a:lnTo>
                <a:lnTo>
                  <a:pt x="5584" y="806"/>
                </a:lnTo>
                <a:lnTo>
                  <a:pt x="5582" y="807"/>
                </a:lnTo>
                <a:lnTo>
                  <a:pt x="5581" y="808"/>
                </a:lnTo>
                <a:lnTo>
                  <a:pt x="5579" y="808"/>
                </a:lnTo>
                <a:lnTo>
                  <a:pt x="5577" y="808"/>
                </a:lnTo>
                <a:lnTo>
                  <a:pt x="5576" y="807"/>
                </a:lnTo>
                <a:lnTo>
                  <a:pt x="5575" y="806"/>
                </a:lnTo>
                <a:lnTo>
                  <a:pt x="5574" y="805"/>
                </a:lnTo>
                <a:lnTo>
                  <a:pt x="5575" y="804"/>
                </a:lnTo>
                <a:lnTo>
                  <a:pt x="5576" y="803"/>
                </a:lnTo>
                <a:lnTo>
                  <a:pt x="5578" y="802"/>
                </a:lnTo>
                <a:lnTo>
                  <a:pt x="5581" y="794"/>
                </a:lnTo>
                <a:lnTo>
                  <a:pt x="5579" y="794"/>
                </a:lnTo>
                <a:lnTo>
                  <a:pt x="5578" y="794"/>
                </a:lnTo>
                <a:lnTo>
                  <a:pt x="5576" y="791"/>
                </a:lnTo>
                <a:lnTo>
                  <a:pt x="5575" y="789"/>
                </a:lnTo>
                <a:lnTo>
                  <a:pt x="5574" y="788"/>
                </a:lnTo>
                <a:lnTo>
                  <a:pt x="5572" y="788"/>
                </a:lnTo>
                <a:lnTo>
                  <a:pt x="5572" y="794"/>
                </a:lnTo>
                <a:lnTo>
                  <a:pt x="5571" y="794"/>
                </a:lnTo>
                <a:lnTo>
                  <a:pt x="5570" y="794"/>
                </a:lnTo>
                <a:lnTo>
                  <a:pt x="5569" y="794"/>
                </a:lnTo>
                <a:lnTo>
                  <a:pt x="5569" y="795"/>
                </a:lnTo>
                <a:lnTo>
                  <a:pt x="5569" y="800"/>
                </a:lnTo>
                <a:lnTo>
                  <a:pt x="5564" y="800"/>
                </a:lnTo>
                <a:lnTo>
                  <a:pt x="5564" y="772"/>
                </a:lnTo>
                <a:lnTo>
                  <a:pt x="5550" y="772"/>
                </a:lnTo>
                <a:lnTo>
                  <a:pt x="5543" y="772"/>
                </a:lnTo>
                <a:lnTo>
                  <a:pt x="5536" y="772"/>
                </a:lnTo>
                <a:lnTo>
                  <a:pt x="5537" y="768"/>
                </a:lnTo>
                <a:lnTo>
                  <a:pt x="5538" y="764"/>
                </a:lnTo>
                <a:lnTo>
                  <a:pt x="5539" y="761"/>
                </a:lnTo>
                <a:lnTo>
                  <a:pt x="5540" y="759"/>
                </a:lnTo>
                <a:lnTo>
                  <a:pt x="5541" y="757"/>
                </a:lnTo>
                <a:lnTo>
                  <a:pt x="5575" y="726"/>
                </a:lnTo>
                <a:lnTo>
                  <a:pt x="5581" y="726"/>
                </a:lnTo>
                <a:lnTo>
                  <a:pt x="5581" y="725"/>
                </a:lnTo>
                <a:lnTo>
                  <a:pt x="5581" y="722"/>
                </a:lnTo>
                <a:lnTo>
                  <a:pt x="5580" y="720"/>
                </a:lnTo>
                <a:lnTo>
                  <a:pt x="5581" y="718"/>
                </a:lnTo>
                <a:lnTo>
                  <a:pt x="5582" y="717"/>
                </a:lnTo>
                <a:lnTo>
                  <a:pt x="5585" y="717"/>
                </a:lnTo>
                <a:lnTo>
                  <a:pt x="5587" y="716"/>
                </a:lnTo>
                <a:lnTo>
                  <a:pt x="5588" y="716"/>
                </a:lnTo>
                <a:lnTo>
                  <a:pt x="5589" y="715"/>
                </a:lnTo>
                <a:lnTo>
                  <a:pt x="5591" y="712"/>
                </a:lnTo>
                <a:lnTo>
                  <a:pt x="5592" y="709"/>
                </a:lnTo>
                <a:lnTo>
                  <a:pt x="5593" y="706"/>
                </a:lnTo>
                <a:lnTo>
                  <a:pt x="5593" y="703"/>
                </a:lnTo>
                <a:lnTo>
                  <a:pt x="5594" y="697"/>
                </a:lnTo>
                <a:lnTo>
                  <a:pt x="5595" y="693"/>
                </a:lnTo>
                <a:lnTo>
                  <a:pt x="5597" y="695"/>
                </a:lnTo>
                <a:lnTo>
                  <a:pt x="5599" y="696"/>
                </a:lnTo>
                <a:lnTo>
                  <a:pt x="5600" y="696"/>
                </a:lnTo>
                <a:lnTo>
                  <a:pt x="5603" y="693"/>
                </a:lnTo>
                <a:lnTo>
                  <a:pt x="5605" y="690"/>
                </a:lnTo>
                <a:lnTo>
                  <a:pt x="5607" y="687"/>
                </a:lnTo>
                <a:lnTo>
                  <a:pt x="5609" y="684"/>
                </a:lnTo>
                <a:lnTo>
                  <a:pt x="5626" y="676"/>
                </a:lnTo>
                <a:lnTo>
                  <a:pt x="5626" y="671"/>
                </a:lnTo>
                <a:lnTo>
                  <a:pt x="5626" y="667"/>
                </a:lnTo>
                <a:lnTo>
                  <a:pt x="5628" y="667"/>
                </a:lnTo>
                <a:lnTo>
                  <a:pt x="5631" y="668"/>
                </a:lnTo>
                <a:lnTo>
                  <a:pt x="5635" y="668"/>
                </a:lnTo>
                <a:lnTo>
                  <a:pt x="5636" y="668"/>
                </a:lnTo>
                <a:lnTo>
                  <a:pt x="5637" y="667"/>
                </a:lnTo>
                <a:lnTo>
                  <a:pt x="5638" y="664"/>
                </a:lnTo>
                <a:lnTo>
                  <a:pt x="5639" y="659"/>
                </a:lnTo>
                <a:lnTo>
                  <a:pt x="5639" y="655"/>
                </a:lnTo>
                <a:lnTo>
                  <a:pt x="5639" y="653"/>
                </a:lnTo>
                <a:lnTo>
                  <a:pt x="5639" y="652"/>
                </a:lnTo>
                <a:lnTo>
                  <a:pt x="5640" y="651"/>
                </a:lnTo>
                <a:lnTo>
                  <a:pt x="5641" y="648"/>
                </a:lnTo>
                <a:lnTo>
                  <a:pt x="5644" y="644"/>
                </a:lnTo>
                <a:lnTo>
                  <a:pt x="5652" y="635"/>
                </a:lnTo>
                <a:lnTo>
                  <a:pt x="5661" y="627"/>
                </a:lnTo>
                <a:lnTo>
                  <a:pt x="5668" y="622"/>
                </a:lnTo>
                <a:lnTo>
                  <a:pt x="5668" y="620"/>
                </a:lnTo>
                <a:lnTo>
                  <a:pt x="5672" y="620"/>
                </a:lnTo>
                <a:lnTo>
                  <a:pt x="5676" y="620"/>
                </a:lnTo>
                <a:lnTo>
                  <a:pt x="5677" y="619"/>
                </a:lnTo>
                <a:lnTo>
                  <a:pt x="5677" y="618"/>
                </a:lnTo>
                <a:lnTo>
                  <a:pt x="5676" y="615"/>
                </a:lnTo>
                <a:lnTo>
                  <a:pt x="5676" y="613"/>
                </a:lnTo>
                <a:lnTo>
                  <a:pt x="5676" y="612"/>
                </a:lnTo>
                <a:lnTo>
                  <a:pt x="5676" y="611"/>
                </a:lnTo>
                <a:lnTo>
                  <a:pt x="5679" y="611"/>
                </a:lnTo>
                <a:lnTo>
                  <a:pt x="5681" y="612"/>
                </a:lnTo>
                <a:lnTo>
                  <a:pt x="5683" y="613"/>
                </a:lnTo>
                <a:lnTo>
                  <a:pt x="5684" y="615"/>
                </a:lnTo>
                <a:lnTo>
                  <a:pt x="5687" y="618"/>
                </a:lnTo>
                <a:lnTo>
                  <a:pt x="5687" y="620"/>
                </a:lnTo>
                <a:lnTo>
                  <a:pt x="5692" y="620"/>
                </a:lnTo>
                <a:lnTo>
                  <a:pt x="5697" y="620"/>
                </a:lnTo>
                <a:lnTo>
                  <a:pt x="5711" y="620"/>
                </a:lnTo>
                <a:lnTo>
                  <a:pt x="5726" y="619"/>
                </a:lnTo>
                <a:lnTo>
                  <a:pt x="5736" y="620"/>
                </a:lnTo>
                <a:lnTo>
                  <a:pt x="5735" y="621"/>
                </a:lnTo>
                <a:lnTo>
                  <a:pt x="5735" y="622"/>
                </a:lnTo>
                <a:lnTo>
                  <a:pt x="5735" y="625"/>
                </a:lnTo>
                <a:lnTo>
                  <a:pt x="5736" y="631"/>
                </a:lnTo>
                <a:lnTo>
                  <a:pt x="5738" y="630"/>
                </a:lnTo>
                <a:lnTo>
                  <a:pt x="5741" y="629"/>
                </a:lnTo>
                <a:lnTo>
                  <a:pt x="5743" y="629"/>
                </a:lnTo>
                <a:lnTo>
                  <a:pt x="5745" y="628"/>
                </a:lnTo>
                <a:lnTo>
                  <a:pt x="5745" y="627"/>
                </a:lnTo>
                <a:lnTo>
                  <a:pt x="5746" y="626"/>
                </a:lnTo>
                <a:lnTo>
                  <a:pt x="5746" y="624"/>
                </a:lnTo>
                <a:lnTo>
                  <a:pt x="5747" y="621"/>
                </a:lnTo>
                <a:lnTo>
                  <a:pt x="5748" y="620"/>
                </a:lnTo>
                <a:lnTo>
                  <a:pt x="5751" y="622"/>
                </a:lnTo>
                <a:lnTo>
                  <a:pt x="5753" y="624"/>
                </a:lnTo>
                <a:lnTo>
                  <a:pt x="5756" y="627"/>
                </a:lnTo>
                <a:lnTo>
                  <a:pt x="5759" y="628"/>
                </a:lnTo>
                <a:lnTo>
                  <a:pt x="5762" y="629"/>
                </a:lnTo>
                <a:lnTo>
                  <a:pt x="5765" y="628"/>
                </a:lnTo>
                <a:lnTo>
                  <a:pt x="5772" y="627"/>
                </a:lnTo>
                <a:lnTo>
                  <a:pt x="5777" y="626"/>
                </a:lnTo>
                <a:lnTo>
                  <a:pt x="5780" y="625"/>
                </a:lnTo>
                <a:lnTo>
                  <a:pt x="5781" y="625"/>
                </a:lnTo>
                <a:lnTo>
                  <a:pt x="5782" y="626"/>
                </a:lnTo>
                <a:lnTo>
                  <a:pt x="5783" y="627"/>
                </a:lnTo>
                <a:lnTo>
                  <a:pt x="5785" y="629"/>
                </a:lnTo>
                <a:lnTo>
                  <a:pt x="5786" y="630"/>
                </a:lnTo>
                <a:lnTo>
                  <a:pt x="5788" y="631"/>
                </a:lnTo>
                <a:lnTo>
                  <a:pt x="5790" y="631"/>
                </a:lnTo>
                <a:lnTo>
                  <a:pt x="5793" y="631"/>
                </a:lnTo>
                <a:lnTo>
                  <a:pt x="5793" y="611"/>
                </a:lnTo>
                <a:lnTo>
                  <a:pt x="5801" y="613"/>
                </a:lnTo>
                <a:lnTo>
                  <a:pt x="5810" y="613"/>
                </a:lnTo>
                <a:lnTo>
                  <a:pt x="5817" y="613"/>
                </a:lnTo>
                <a:lnTo>
                  <a:pt x="5820" y="613"/>
                </a:lnTo>
                <a:lnTo>
                  <a:pt x="5824" y="614"/>
                </a:lnTo>
                <a:lnTo>
                  <a:pt x="5824" y="615"/>
                </a:lnTo>
                <a:lnTo>
                  <a:pt x="5824" y="618"/>
                </a:lnTo>
                <a:lnTo>
                  <a:pt x="5824" y="619"/>
                </a:lnTo>
                <a:lnTo>
                  <a:pt x="5825" y="620"/>
                </a:lnTo>
                <a:lnTo>
                  <a:pt x="5827" y="620"/>
                </a:lnTo>
                <a:lnTo>
                  <a:pt x="5829" y="620"/>
                </a:lnTo>
                <a:lnTo>
                  <a:pt x="5829" y="614"/>
                </a:lnTo>
                <a:lnTo>
                  <a:pt x="5836" y="613"/>
                </a:lnTo>
                <a:lnTo>
                  <a:pt x="5838" y="612"/>
                </a:lnTo>
                <a:lnTo>
                  <a:pt x="5840" y="611"/>
                </a:lnTo>
                <a:lnTo>
                  <a:pt x="5842" y="614"/>
                </a:lnTo>
                <a:lnTo>
                  <a:pt x="5843" y="618"/>
                </a:lnTo>
                <a:lnTo>
                  <a:pt x="5845" y="622"/>
                </a:lnTo>
                <a:lnTo>
                  <a:pt x="5846" y="625"/>
                </a:lnTo>
                <a:lnTo>
                  <a:pt x="5849" y="625"/>
                </a:lnTo>
                <a:lnTo>
                  <a:pt x="5850" y="625"/>
                </a:lnTo>
                <a:lnTo>
                  <a:pt x="5851" y="626"/>
                </a:lnTo>
                <a:lnTo>
                  <a:pt x="5851" y="627"/>
                </a:lnTo>
                <a:lnTo>
                  <a:pt x="5851" y="629"/>
                </a:lnTo>
                <a:lnTo>
                  <a:pt x="5851" y="630"/>
                </a:lnTo>
                <a:lnTo>
                  <a:pt x="5852" y="631"/>
                </a:lnTo>
                <a:lnTo>
                  <a:pt x="5842" y="630"/>
                </a:lnTo>
                <a:lnTo>
                  <a:pt x="5837" y="630"/>
                </a:lnTo>
                <a:lnTo>
                  <a:pt x="5832" y="631"/>
                </a:lnTo>
                <a:lnTo>
                  <a:pt x="5835" y="645"/>
                </a:lnTo>
                <a:lnTo>
                  <a:pt x="5845" y="644"/>
                </a:lnTo>
                <a:lnTo>
                  <a:pt x="5850" y="644"/>
                </a:lnTo>
                <a:lnTo>
                  <a:pt x="5854" y="645"/>
                </a:lnTo>
                <a:lnTo>
                  <a:pt x="5854" y="644"/>
                </a:lnTo>
                <a:lnTo>
                  <a:pt x="5853" y="644"/>
                </a:lnTo>
                <a:lnTo>
                  <a:pt x="5854" y="642"/>
                </a:lnTo>
                <a:lnTo>
                  <a:pt x="5855" y="641"/>
                </a:lnTo>
                <a:lnTo>
                  <a:pt x="5857" y="636"/>
                </a:lnTo>
                <a:lnTo>
                  <a:pt x="5859" y="638"/>
                </a:lnTo>
                <a:lnTo>
                  <a:pt x="5861" y="640"/>
                </a:lnTo>
                <a:lnTo>
                  <a:pt x="5863" y="641"/>
                </a:lnTo>
                <a:lnTo>
                  <a:pt x="5866" y="642"/>
                </a:lnTo>
                <a:lnTo>
                  <a:pt x="5866" y="641"/>
                </a:lnTo>
                <a:lnTo>
                  <a:pt x="5866" y="640"/>
                </a:lnTo>
                <a:lnTo>
                  <a:pt x="5866" y="638"/>
                </a:lnTo>
                <a:lnTo>
                  <a:pt x="5865" y="636"/>
                </a:lnTo>
                <a:lnTo>
                  <a:pt x="5865" y="635"/>
                </a:lnTo>
                <a:lnTo>
                  <a:pt x="5866" y="634"/>
                </a:lnTo>
                <a:lnTo>
                  <a:pt x="5871" y="634"/>
                </a:lnTo>
                <a:lnTo>
                  <a:pt x="5874" y="625"/>
                </a:lnTo>
                <a:lnTo>
                  <a:pt x="5877" y="626"/>
                </a:lnTo>
                <a:lnTo>
                  <a:pt x="5880" y="626"/>
                </a:lnTo>
                <a:lnTo>
                  <a:pt x="5885" y="625"/>
                </a:lnTo>
                <a:lnTo>
                  <a:pt x="5891" y="625"/>
                </a:lnTo>
                <a:lnTo>
                  <a:pt x="5895" y="625"/>
                </a:lnTo>
                <a:lnTo>
                  <a:pt x="5899" y="625"/>
                </a:lnTo>
                <a:lnTo>
                  <a:pt x="5898" y="624"/>
                </a:lnTo>
                <a:lnTo>
                  <a:pt x="5899" y="623"/>
                </a:lnTo>
                <a:lnTo>
                  <a:pt x="5900" y="623"/>
                </a:lnTo>
                <a:lnTo>
                  <a:pt x="5905" y="622"/>
                </a:lnTo>
                <a:lnTo>
                  <a:pt x="5902" y="614"/>
                </a:lnTo>
                <a:lnTo>
                  <a:pt x="5898" y="614"/>
                </a:lnTo>
                <a:lnTo>
                  <a:pt x="5891" y="614"/>
                </a:lnTo>
                <a:lnTo>
                  <a:pt x="5891" y="617"/>
                </a:lnTo>
                <a:lnTo>
                  <a:pt x="5890" y="617"/>
                </a:lnTo>
                <a:lnTo>
                  <a:pt x="5888" y="617"/>
                </a:lnTo>
                <a:lnTo>
                  <a:pt x="5885" y="617"/>
                </a:lnTo>
                <a:lnTo>
                  <a:pt x="5886" y="607"/>
                </a:lnTo>
                <a:lnTo>
                  <a:pt x="5886" y="602"/>
                </a:lnTo>
                <a:lnTo>
                  <a:pt x="5885" y="597"/>
                </a:lnTo>
                <a:lnTo>
                  <a:pt x="5888" y="599"/>
                </a:lnTo>
                <a:lnTo>
                  <a:pt x="5890" y="600"/>
                </a:lnTo>
                <a:lnTo>
                  <a:pt x="5891" y="600"/>
                </a:lnTo>
                <a:lnTo>
                  <a:pt x="5892" y="598"/>
                </a:lnTo>
                <a:lnTo>
                  <a:pt x="5892" y="596"/>
                </a:lnTo>
                <a:lnTo>
                  <a:pt x="5892" y="592"/>
                </a:lnTo>
                <a:lnTo>
                  <a:pt x="5892" y="589"/>
                </a:lnTo>
                <a:lnTo>
                  <a:pt x="5893" y="587"/>
                </a:lnTo>
                <a:lnTo>
                  <a:pt x="5894" y="586"/>
                </a:lnTo>
                <a:lnTo>
                  <a:pt x="5895" y="585"/>
                </a:lnTo>
                <a:lnTo>
                  <a:pt x="5897" y="583"/>
                </a:lnTo>
                <a:lnTo>
                  <a:pt x="5900" y="582"/>
                </a:lnTo>
                <a:lnTo>
                  <a:pt x="5908" y="579"/>
                </a:lnTo>
                <a:lnTo>
                  <a:pt x="5915" y="576"/>
                </a:lnTo>
                <a:lnTo>
                  <a:pt x="5919" y="574"/>
                </a:lnTo>
                <a:lnTo>
                  <a:pt x="5922" y="572"/>
                </a:lnTo>
                <a:lnTo>
                  <a:pt x="5922" y="570"/>
                </a:lnTo>
                <a:lnTo>
                  <a:pt x="5922" y="568"/>
                </a:lnTo>
                <a:lnTo>
                  <a:pt x="5922" y="565"/>
                </a:lnTo>
                <a:lnTo>
                  <a:pt x="5922" y="563"/>
                </a:lnTo>
                <a:lnTo>
                  <a:pt x="5925" y="563"/>
                </a:lnTo>
                <a:lnTo>
                  <a:pt x="5927" y="561"/>
                </a:lnTo>
                <a:lnTo>
                  <a:pt x="5930" y="557"/>
                </a:lnTo>
                <a:lnTo>
                  <a:pt x="5933" y="552"/>
                </a:lnTo>
                <a:lnTo>
                  <a:pt x="5936" y="550"/>
                </a:lnTo>
                <a:lnTo>
                  <a:pt x="5940" y="549"/>
                </a:lnTo>
                <a:lnTo>
                  <a:pt x="5943" y="548"/>
                </a:lnTo>
                <a:lnTo>
                  <a:pt x="5946" y="548"/>
                </a:lnTo>
                <a:lnTo>
                  <a:pt x="5953" y="547"/>
                </a:lnTo>
                <a:lnTo>
                  <a:pt x="5961" y="546"/>
                </a:lnTo>
                <a:lnTo>
                  <a:pt x="5965" y="545"/>
                </a:lnTo>
                <a:lnTo>
                  <a:pt x="5969" y="543"/>
                </a:lnTo>
                <a:lnTo>
                  <a:pt x="5974" y="541"/>
                </a:lnTo>
                <a:lnTo>
                  <a:pt x="5976" y="541"/>
                </a:lnTo>
                <a:lnTo>
                  <a:pt x="5978" y="541"/>
                </a:lnTo>
                <a:lnTo>
                  <a:pt x="5981" y="549"/>
                </a:lnTo>
                <a:lnTo>
                  <a:pt x="5983" y="550"/>
                </a:lnTo>
                <a:lnTo>
                  <a:pt x="5985" y="551"/>
                </a:lnTo>
                <a:lnTo>
                  <a:pt x="5988" y="551"/>
                </a:lnTo>
                <a:lnTo>
                  <a:pt x="5989" y="552"/>
                </a:lnTo>
                <a:lnTo>
                  <a:pt x="5989" y="549"/>
                </a:lnTo>
                <a:lnTo>
                  <a:pt x="6001" y="544"/>
                </a:lnTo>
                <a:lnTo>
                  <a:pt x="5998" y="550"/>
                </a:lnTo>
                <a:lnTo>
                  <a:pt x="5997" y="557"/>
                </a:lnTo>
                <a:lnTo>
                  <a:pt x="5996" y="559"/>
                </a:lnTo>
                <a:lnTo>
                  <a:pt x="5994" y="562"/>
                </a:lnTo>
                <a:lnTo>
                  <a:pt x="5992" y="564"/>
                </a:lnTo>
                <a:lnTo>
                  <a:pt x="5989" y="566"/>
                </a:lnTo>
                <a:lnTo>
                  <a:pt x="5989" y="567"/>
                </a:lnTo>
                <a:lnTo>
                  <a:pt x="5990" y="568"/>
                </a:lnTo>
                <a:lnTo>
                  <a:pt x="5992" y="570"/>
                </a:lnTo>
                <a:lnTo>
                  <a:pt x="5992" y="571"/>
                </a:lnTo>
                <a:lnTo>
                  <a:pt x="5992" y="572"/>
                </a:lnTo>
                <a:lnTo>
                  <a:pt x="5997" y="570"/>
                </a:lnTo>
                <a:lnTo>
                  <a:pt x="6001" y="569"/>
                </a:lnTo>
                <a:lnTo>
                  <a:pt x="6000" y="570"/>
                </a:lnTo>
                <a:lnTo>
                  <a:pt x="6000" y="571"/>
                </a:lnTo>
                <a:lnTo>
                  <a:pt x="5999" y="575"/>
                </a:lnTo>
                <a:lnTo>
                  <a:pt x="5998" y="583"/>
                </a:lnTo>
                <a:lnTo>
                  <a:pt x="6002" y="579"/>
                </a:lnTo>
                <a:lnTo>
                  <a:pt x="6004" y="576"/>
                </a:lnTo>
                <a:lnTo>
                  <a:pt x="6006" y="575"/>
                </a:lnTo>
                <a:lnTo>
                  <a:pt x="6010" y="572"/>
                </a:lnTo>
                <a:lnTo>
                  <a:pt x="6013" y="568"/>
                </a:lnTo>
                <a:lnTo>
                  <a:pt x="6020" y="561"/>
                </a:lnTo>
                <a:lnTo>
                  <a:pt x="6026" y="553"/>
                </a:lnTo>
                <a:lnTo>
                  <a:pt x="6029" y="551"/>
                </a:lnTo>
                <a:lnTo>
                  <a:pt x="6032" y="549"/>
                </a:lnTo>
                <a:lnTo>
                  <a:pt x="6036" y="548"/>
                </a:lnTo>
                <a:lnTo>
                  <a:pt x="6040" y="547"/>
                </a:lnTo>
                <a:lnTo>
                  <a:pt x="6044" y="548"/>
                </a:lnTo>
                <a:lnTo>
                  <a:pt x="6046" y="548"/>
                </a:lnTo>
                <a:lnTo>
                  <a:pt x="6048" y="550"/>
                </a:lnTo>
                <a:lnTo>
                  <a:pt x="6049" y="551"/>
                </a:lnTo>
                <a:lnTo>
                  <a:pt x="6049" y="552"/>
                </a:lnTo>
                <a:lnTo>
                  <a:pt x="6050" y="551"/>
                </a:lnTo>
                <a:lnTo>
                  <a:pt x="6052" y="550"/>
                </a:lnTo>
                <a:lnTo>
                  <a:pt x="6053" y="549"/>
                </a:lnTo>
                <a:lnTo>
                  <a:pt x="6054" y="549"/>
                </a:lnTo>
                <a:lnTo>
                  <a:pt x="6057" y="549"/>
                </a:lnTo>
                <a:lnTo>
                  <a:pt x="6054" y="542"/>
                </a:lnTo>
                <a:lnTo>
                  <a:pt x="6054" y="540"/>
                </a:lnTo>
                <a:lnTo>
                  <a:pt x="6053" y="538"/>
                </a:lnTo>
                <a:lnTo>
                  <a:pt x="6053" y="536"/>
                </a:lnTo>
                <a:lnTo>
                  <a:pt x="6054" y="535"/>
                </a:lnTo>
                <a:lnTo>
                  <a:pt x="6053" y="536"/>
                </a:lnTo>
                <a:lnTo>
                  <a:pt x="6052" y="537"/>
                </a:lnTo>
                <a:lnTo>
                  <a:pt x="6052" y="536"/>
                </a:lnTo>
                <a:lnTo>
                  <a:pt x="6052" y="534"/>
                </a:lnTo>
                <a:lnTo>
                  <a:pt x="6051" y="530"/>
                </a:lnTo>
                <a:lnTo>
                  <a:pt x="6063" y="520"/>
                </a:lnTo>
                <a:lnTo>
                  <a:pt x="6067" y="518"/>
                </a:lnTo>
                <a:lnTo>
                  <a:pt x="6070" y="517"/>
                </a:lnTo>
                <a:lnTo>
                  <a:pt x="6073" y="518"/>
                </a:lnTo>
                <a:lnTo>
                  <a:pt x="6076" y="519"/>
                </a:lnTo>
                <a:lnTo>
                  <a:pt x="6082" y="521"/>
                </a:lnTo>
                <a:lnTo>
                  <a:pt x="6091" y="524"/>
                </a:lnTo>
                <a:lnTo>
                  <a:pt x="6091" y="527"/>
                </a:lnTo>
                <a:lnTo>
                  <a:pt x="6082" y="527"/>
                </a:lnTo>
                <a:lnTo>
                  <a:pt x="6083" y="526"/>
                </a:lnTo>
                <a:lnTo>
                  <a:pt x="6083" y="525"/>
                </a:lnTo>
                <a:lnTo>
                  <a:pt x="6082" y="525"/>
                </a:lnTo>
                <a:lnTo>
                  <a:pt x="6080" y="524"/>
                </a:lnTo>
                <a:lnTo>
                  <a:pt x="6076" y="524"/>
                </a:lnTo>
                <a:lnTo>
                  <a:pt x="6074" y="524"/>
                </a:lnTo>
                <a:lnTo>
                  <a:pt x="6071" y="530"/>
                </a:lnTo>
                <a:lnTo>
                  <a:pt x="6068" y="530"/>
                </a:lnTo>
                <a:lnTo>
                  <a:pt x="6067" y="545"/>
                </a:lnTo>
                <a:lnTo>
                  <a:pt x="6065" y="558"/>
                </a:lnTo>
                <a:lnTo>
                  <a:pt x="6064" y="562"/>
                </a:lnTo>
                <a:lnTo>
                  <a:pt x="6063" y="566"/>
                </a:lnTo>
                <a:lnTo>
                  <a:pt x="6062" y="569"/>
                </a:lnTo>
                <a:lnTo>
                  <a:pt x="6061" y="572"/>
                </a:lnTo>
                <a:lnTo>
                  <a:pt x="6059" y="573"/>
                </a:lnTo>
                <a:lnTo>
                  <a:pt x="6058" y="575"/>
                </a:lnTo>
                <a:lnTo>
                  <a:pt x="6056" y="576"/>
                </a:lnTo>
                <a:lnTo>
                  <a:pt x="6054" y="576"/>
                </a:lnTo>
                <a:lnTo>
                  <a:pt x="6049" y="577"/>
                </a:lnTo>
                <a:lnTo>
                  <a:pt x="6042" y="577"/>
                </a:lnTo>
                <a:lnTo>
                  <a:pt x="6035" y="578"/>
                </a:lnTo>
                <a:lnTo>
                  <a:pt x="6026" y="580"/>
                </a:lnTo>
                <a:lnTo>
                  <a:pt x="6026" y="583"/>
                </a:lnTo>
                <a:lnTo>
                  <a:pt x="6027" y="586"/>
                </a:lnTo>
                <a:lnTo>
                  <a:pt x="6027" y="590"/>
                </a:lnTo>
                <a:lnTo>
                  <a:pt x="6027" y="592"/>
                </a:lnTo>
                <a:lnTo>
                  <a:pt x="6026" y="594"/>
                </a:lnTo>
                <a:lnTo>
                  <a:pt x="6025" y="595"/>
                </a:lnTo>
                <a:lnTo>
                  <a:pt x="6022" y="596"/>
                </a:lnTo>
                <a:lnTo>
                  <a:pt x="6019" y="596"/>
                </a:lnTo>
                <a:lnTo>
                  <a:pt x="6018" y="597"/>
                </a:lnTo>
                <a:lnTo>
                  <a:pt x="6017" y="599"/>
                </a:lnTo>
                <a:lnTo>
                  <a:pt x="6017" y="601"/>
                </a:lnTo>
                <a:lnTo>
                  <a:pt x="6018" y="604"/>
                </a:lnTo>
                <a:lnTo>
                  <a:pt x="6018" y="606"/>
                </a:lnTo>
                <a:lnTo>
                  <a:pt x="6016" y="607"/>
                </a:lnTo>
                <a:lnTo>
                  <a:pt x="6014" y="609"/>
                </a:lnTo>
                <a:lnTo>
                  <a:pt x="6006" y="615"/>
                </a:lnTo>
                <a:lnTo>
                  <a:pt x="5997" y="621"/>
                </a:lnTo>
                <a:lnTo>
                  <a:pt x="5994" y="623"/>
                </a:lnTo>
                <a:lnTo>
                  <a:pt x="5992" y="625"/>
                </a:lnTo>
                <a:lnTo>
                  <a:pt x="5986" y="635"/>
                </a:lnTo>
                <a:lnTo>
                  <a:pt x="5980" y="644"/>
                </a:lnTo>
                <a:lnTo>
                  <a:pt x="5977" y="648"/>
                </a:lnTo>
                <a:lnTo>
                  <a:pt x="5973" y="652"/>
                </a:lnTo>
                <a:lnTo>
                  <a:pt x="5969" y="656"/>
                </a:lnTo>
                <a:lnTo>
                  <a:pt x="5967" y="657"/>
                </a:lnTo>
                <a:lnTo>
                  <a:pt x="5964" y="659"/>
                </a:lnTo>
                <a:lnTo>
                  <a:pt x="5964" y="662"/>
                </a:lnTo>
                <a:lnTo>
                  <a:pt x="5962" y="663"/>
                </a:lnTo>
                <a:lnTo>
                  <a:pt x="5961" y="663"/>
                </a:lnTo>
                <a:lnTo>
                  <a:pt x="5959" y="661"/>
                </a:lnTo>
                <a:lnTo>
                  <a:pt x="5958" y="660"/>
                </a:lnTo>
                <a:lnTo>
                  <a:pt x="5957" y="659"/>
                </a:lnTo>
                <a:lnTo>
                  <a:pt x="5956" y="659"/>
                </a:lnTo>
                <a:lnTo>
                  <a:pt x="5955" y="659"/>
                </a:lnTo>
                <a:lnTo>
                  <a:pt x="5954" y="660"/>
                </a:lnTo>
                <a:lnTo>
                  <a:pt x="5953" y="663"/>
                </a:lnTo>
                <a:lnTo>
                  <a:pt x="5951" y="666"/>
                </a:lnTo>
                <a:lnTo>
                  <a:pt x="5951" y="667"/>
                </a:lnTo>
                <a:lnTo>
                  <a:pt x="5950" y="667"/>
                </a:lnTo>
                <a:lnTo>
                  <a:pt x="5948" y="668"/>
                </a:lnTo>
                <a:lnTo>
                  <a:pt x="5946" y="668"/>
                </a:lnTo>
                <a:lnTo>
                  <a:pt x="5942" y="668"/>
                </a:lnTo>
                <a:lnTo>
                  <a:pt x="5937" y="667"/>
                </a:lnTo>
                <a:lnTo>
                  <a:pt x="5933" y="667"/>
                </a:lnTo>
                <a:lnTo>
                  <a:pt x="5934" y="671"/>
                </a:lnTo>
                <a:lnTo>
                  <a:pt x="5934" y="672"/>
                </a:lnTo>
                <a:lnTo>
                  <a:pt x="5936" y="672"/>
                </a:lnTo>
                <a:lnTo>
                  <a:pt x="5939" y="673"/>
                </a:lnTo>
                <a:lnTo>
                  <a:pt x="5937" y="681"/>
                </a:lnTo>
                <a:lnTo>
                  <a:pt x="5936" y="687"/>
                </a:lnTo>
                <a:lnTo>
                  <a:pt x="5935" y="690"/>
                </a:lnTo>
                <a:lnTo>
                  <a:pt x="5933" y="692"/>
                </a:lnTo>
                <a:lnTo>
                  <a:pt x="5931" y="694"/>
                </a:lnTo>
                <a:lnTo>
                  <a:pt x="5928" y="696"/>
                </a:lnTo>
                <a:lnTo>
                  <a:pt x="5925" y="696"/>
                </a:lnTo>
                <a:lnTo>
                  <a:pt x="5923" y="696"/>
                </a:lnTo>
                <a:lnTo>
                  <a:pt x="5921" y="697"/>
                </a:lnTo>
                <a:lnTo>
                  <a:pt x="5919" y="698"/>
                </a:lnTo>
                <a:lnTo>
                  <a:pt x="5917" y="701"/>
                </a:lnTo>
                <a:lnTo>
                  <a:pt x="5916" y="705"/>
                </a:lnTo>
                <a:lnTo>
                  <a:pt x="5914" y="713"/>
                </a:lnTo>
                <a:lnTo>
                  <a:pt x="5913" y="722"/>
                </a:lnTo>
                <a:lnTo>
                  <a:pt x="5912" y="732"/>
                </a:lnTo>
                <a:lnTo>
                  <a:pt x="5913" y="743"/>
                </a:lnTo>
                <a:lnTo>
                  <a:pt x="5914" y="755"/>
                </a:lnTo>
                <a:lnTo>
                  <a:pt x="5915" y="767"/>
                </a:lnTo>
                <a:lnTo>
                  <a:pt x="5917" y="780"/>
                </a:lnTo>
                <a:lnTo>
                  <a:pt x="5921" y="805"/>
                </a:lnTo>
                <a:lnTo>
                  <a:pt x="5926" y="828"/>
                </a:lnTo>
                <a:lnTo>
                  <a:pt x="5930" y="850"/>
                </a:lnTo>
                <a:lnTo>
                  <a:pt x="5933" y="868"/>
                </a:lnTo>
                <a:lnTo>
                  <a:pt x="5950" y="855"/>
                </a:lnTo>
                <a:lnTo>
                  <a:pt x="5959" y="847"/>
                </a:lnTo>
                <a:lnTo>
                  <a:pt x="5963" y="844"/>
                </a:lnTo>
                <a:lnTo>
                  <a:pt x="5964" y="842"/>
                </a:lnTo>
                <a:lnTo>
                  <a:pt x="5967" y="833"/>
                </a:lnTo>
                <a:lnTo>
                  <a:pt x="5967" y="829"/>
                </a:lnTo>
                <a:lnTo>
                  <a:pt x="5967" y="826"/>
                </a:lnTo>
                <a:lnTo>
                  <a:pt x="5966" y="819"/>
                </a:lnTo>
                <a:lnTo>
                  <a:pt x="5966" y="818"/>
                </a:lnTo>
                <a:lnTo>
                  <a:pt x="5967" y="817"/>
                </a:lnTo>
                <a:lnTo>
                  <a:pt x="5970" y="816"/>
                </a:lnTo>
                <a:lnTo>
                  <a:pt x="5987" y="811"/>
                </a:lnTo>
                <a:lnTo>
                  <a:pt x="5986" y="801"/>
                </a:lnTo>
                <a:lnTo>
                  <a:pt x="5985" y="797"/>
                </a:lnTo>
                <a:lnTo>
                  <a:pt x="5985" y="793"/>
                </a:lnTo>
                <a:lnTo>
                  <a:pt x="5986" y="790"/>
                </a:lnTo>
                <a:lnTo>
                  <a:pt x="5987" y="786"/>
                </a:lnTo>
                <a:lnTo>
                  <a:pt x="5989" y="783"/>
                </a:lnTo>
                <a:lnTo>
                  <a:pt x="5992" y="780"/>
                </a:lnTo>
                <a:lnTo>
                  <a:pt x="5998" y="777"/>
                </a:lnTo>
                <a:lnTo>
                  <a:pt x="5998" y="772"/>
                </a:lnTo>
                <a:lnTo>
                  <a:pt x="6003" y="769"/>
                </a:lnTo>
                <a:lnTo>
                  <a:pt x="6006" y="768"/>
                </a:lnTo>
                <a:lnTo>
                  <a:pt x="6009" y="768"/>
                </a:lnTo>
                <a:lnTo>
                  <a:pt x="6012" y="768"/>
                </a:lnTo>
                <a:lnTo>
                  <a:pt x="6016" y="771"/>
                </a:lnTo>
                <a:lnTo>
                  <a:pt x="6018" y="771"/>
                </a:lnTo>
                <a:lnTo>
                  <a:pt x="6020" y="772"/>
                </a:lnTo>
                <a:lnTo>
                  <a:pt x="6026" y="766"/>
                </a:lnTo>
                <a:lnTo>
                  <a:pt x="6032" y="760"/>
                </a:lnTo>
                <a:lnTo>
                  <a:pt x="6025" y="751"/>
                </a:lnTo>
                <a:lnTo>
                  <a:pt x="6023" y="747"/>
                </a:lnTo>
                <a:lnTo>
                  <a:pt x="6022" y="743"/>
                </a:lnTo>
                <a:lnTo>
                  <a:pt x="6021" y="739"/>
                </a:lnTo>
                <a:lnTo>
                  <a:pt x="6021" y="735"/>
                </a:lnTo>
                <a:lnTo>
                  <a:pt x="6021" y="732"/>
                </a:lnTo>
                <a:lnTo>
                  <a:pt x="6022" y="728"/>
                </a:lnTo>
                <a:lnTo>
                  <a:pt x="6024" y="726"/>
                </a:lnTo>
                <a:lnTo>
                  <a:pt x="6026" y="723"/>
                </a:lnTo>
                <a:lnTo>
                  <a:pt x="6029" y="721"/>
                </a:lnTo>
                <a:lnTo>
                  <a:pt x="6032" y="719"/>
                </a:lnTo>
                <a:lnTo>
                  <a:pt x="6036" y="718"/>
                </a:lnTo>
                <a:lnTo>
                  <a:pt x="6040" y="716"/>
                </a:lnTo>
                <a:lnTo>
                  <a:pt x="6046" y="716"/>
                </a:lnTo>
                <a:lnTo>
                  <a:pt x="6051" y="715"/>
                </a:lnTo>
                <a:lnTo>
                  <a:pt x="6051" y="710"/>
                </a:lnTo>
                <a:lnTo>
                  <a:pt x="6051" y="704"/>
                </a:lnTo>
                <a:lnTo>
                  <a:pt x="6050" y="704"/>
                </a:lnTo>
                <a:lnTo>
                  <a:pt x="6049" y="704"/>
                </a:lnTo>
                <a:lnTo>
                  <a:pt x="6046" y="704"/>
                </a:lnTo>
                <a:lnTo>
                  <a:pt x="6040" y="707"/>
                </a:lnTo>
                <a:lnTo>
                  <a:pt x="6038" y="702"/>
                </a:lnTo>
                <a:lnTo>
                  <a:pt x="6036" y="697"/>
                </a:lnTo>
                <a:lnTo>
                  <a:pt x="6034" y="693"/>
                </a:lnTo>
                <a:lnTo>
                  <a:pt x="6034" y="687"/>
                </a:lnTo>
                <a:lnTo>
                  <a:pt x="6037" y="687"/>
                </a:lnTo>
                <a:lnTo>
                  <a:pt x="6040" y="679"/>
                </a:lnTo>
                <a:lnTo>
                  <a:pt x="6046" y="679"/>
                </a:lnTo>
                <a:lnTo>
                  <a:pt x="6046" y="678"/>
                </a:lnTo>
                <a:lnTo>
                  <a:pt x="6046" y="676"/>
                </a:lnTo>
                <a:lnTo>
                  <a:pt x="6045" y="674"/>
                </a:lnTo>
                <a:lnTo>
                  <a:pt x="6045" y="672"/>
                </a:lnTo>
                <a:lnTo>
                  <a:pt x="6046" y="670"/>
                </a:lnTo>
                <a:lnTo>
                  <a:pt x="6047" y="671"/>
                </a:lnTo>
                <a:lnTo>
                  <a:pt x="6048" y="670"/>
                </a:lnTo>
                <a:lnTo>
                  <a:pt x="6049" y="669"/>
                </a:lnTo>
                <a:lnTo>
                  <a:pt x="6048" y="667"/>
                </a:lnTo>
                <a:lnTo>
                  <a:pt x="6049" y="665"/>
                </a:lnTo>
                <a:lnTo>
                  <a:pt x="6044" y="665"/>
                </a:lnTo>
                <a:lnTo>
                  <a:pt x="6040" y="665"/>
                </a:lnTo>
                <a:lnTo>
                  <a:pt x="6035" y="663"/>
                </a:lnTo>
                <a:lnTo>
                  <a:pt x="6029" y="662"/>
                </a:lnTo>
                <a:lnTo>
                  <a:pt x="6028" y="652"/>
                </a:lnTo>
                <a:lnTo>
                  <a:pt x="6028" y="647"/>
                </a:lnTo>
                <a:lnTo>
                  <a:pt x="6028" y="644"/>
                </a:lnTo>
                <a:lnTo>
                  <a:pt x="6029" y="642"/>
                </a:lnTo>
                <a:lnTo>
                  <a:pt x="6039" y="633"/>
                </a:lnTo>
                <a:lnTo>
                  <a:pt x="6049" y="625"/>
                </a:lnTo>
                <a:lnTo>
                  <a:pt x="6049" y="624"/>
                </a:lnTo>
                <a:lnTo>
                  <a:pt x="6049" y="623"/>
                </a:lnTo>
                <a:lnTo>
                  <a:pt x="6049" y="621"/>
                </a:lnTo>
                <a:lnTo>
                  <a:pt x="6048" y="619"/>
                </a:lnTo>
                <a:lnTo>
                  <a:pt x="6048" y="618"/>
                </a:lnTo>
                <a:lnTo>
                  <a:pt x="6049" y="617"/>
                </a:lnTo>
                <a:lnTo>
                  <a:pt x="6054" y="617"/>
                </a:lnTo>
                <a:lnTo>
                  <a:pt x="6054" y="613"/>
                </a:lnTo>
                <a:lnTo>
                  <a:pt x="6054" y="612"/>
                </a:lnTo>
                <a:lnTo>
                  <a:pt x="6053" y="612"/>
                </a:lnTo>
                <a:lnTo>
                  <a:pt x="6052" y="611"/>
                </a:lnTo>
                <a:lnTo>
                  <a:pt x="6051" y="610"/>
                </a:lnTo>
                <a:lnTo>
                  <a:pt x="6051" y="608"/>
                </a:lnTo>
                <a:lnTo>
                  <a:pt x="6052" y="607"/>
                </a:lnTo>
                <a:lnTo>
                  <a:pt x="6054" y="605"/>
                </a:lnTo>
                <a:lnTo>
                  <a:pt x="6056" y="603"/>
                </a:lnTo>
                <a:lnTo>
                  <a:pt x="6057" y="600"/>
                </a:lnTo>
                <a:lnTo>
                  <a:pt x="6085" y="603"/>
                </a:lnTo>
                <a:lnTo>
                  <a:pt x="6085" y="601"/>
                </a:lnTo>
                <a:lnTo>
                  <a:pt x="6085" y="599"/>
                </a:lnTo>
                <a:lnTo>
                  <a:pt x="6085" y="596"/>
                </a:lnTo>
                <a:lnTo>
                  <a:pt x="6085" y="594"/>
                </a:lnTo>
                <a:lnTo>
                  <a:pt x="6105" y="583"/>
                </a:lnTo>
                <a:lnTo>
                  <a:pt x="6103" y="589"/>
                </a:lnTo>
                <a:lnTo>
                  <a:pt x="6102" y="597"/>
                </a:lnTo>
                <a:lnTo>
                  <a:pt x="6102" y="601"/>
                </a:lnTo>
                <a:lnTo>
                  <a:pt x="6102" y="602"/>
                </a:lnTo>
                <a:lnTo>
                  <a:pt x="6102" y="603"/>
                </a:lnTo>
                <a:lnTo>
                  <a:pt x="6103" y="605"/>
                </a:lnTo>
                <a:lnTo>
                  <a:pt x="6104" y="605"/>
                </a:lnTo>
                <a:lnTo>
                  <a:pt x="6106" y="606"/>
                </a:lnTo>
                <a:lnTo>
                  <a:pt x="6108" y="606"/>
                </a:lnTo>
                <a:lnTo>
                  <a:pt x="6109" y="603"/>
                </a:lnTo>
                <a:lnTo>
                  <a:pt x="6110" y="603"/>
                </a:lnTo>
                <a:lnTo>
                  <a:pt x="6111" y="602"/>
                </a:lnTo>
                <a:lnTo>
                  <a:pt x="6112" y="602"/>
                </a:lnTo>
                <a:lnTo>
                  <a:pt x="6113" y="603"/>
                </a:lnTo>
                <a:lnTo>
                  <a:pt x="6115" y="600"/>
                </a:lnTo>
                <a:lnTo>
                  <a:pt x="6116" y="598"/>
                </a:lnTo>
                <a:lnTo>
                  <a:pt x="6119" y="592"/>
                </a:lnTo>
                <a:lnTo>
                  <a:pt x="6121" y="587"/>
                </a:lnTo>
                <a:lnTo>
                  <a:pt x="6123" y="585"/>
                </a:lnTo>
                <a:lnTo>
                  <a:pt x="6124" y="583"/>
                </a:lnTo>
                <a:lnTo>
                  <a:pt x="6130" y="579"/>
                </a:lnTo>
                <a:lnTo>
                  <a:pt x="6135" y="577"/>
                </a:lnTo>
                <a:lnTo>
                  <a:pt x="6139" y="576"/>
                </a:lnTo>
                <a:lnTo>
                  <a:pt x="6144" y="577"/>
                </a:lnTo>
                <a:lnTo>
                  <a:pt x="6149" y="578"/>
                </a:lnTo>
                <a:lnTo>
                  <a:pt x="6153" y="580"/>
                </a:lnTo>
                <a:lnTo>
                  <a:pt x="6164" y="586"/>
                </a:lnTo>
                <a:lnTo>
                  <a:pt x="6164" y="590"/>
                </a:lnTo>
                <a:lnTo>
                  <a:pt x="6164" y="594"/>
                </a:lnTo>
                <a:lnTo>
                  <a:pt x="6168" y="597"/>
                </a:lnTo>
                <a:lnTo>
                  <a:pt x="6172" y="599"/>
                </a:lnTo>
                <a:lnTo>
                  <a:pt x="6177" y="600"/>
                </a:lnTo>
                <a:lnTo>
                  <a:pt x="6181" y="603"/>
                </a:lnTo>
                <a:lnTo>
                  <a:pt x="6184" y="595"/>
                </a:lnTo>
                <a:lnTo>
                  <a:pt x="6187" y="588"/>
                </a:lnTo>
                <a:lnTo>
                  <a:pt x="6191" y="582"/>
                </a:lnTo>
                <a:lnTo>
                  <a:pt x="6193" y="580"/>
                </a:lnTo>
                <a:lnTo>
                  <a:pt x="6195" y="578"/>
                </a:lnTo>
                <a:lnTo>
                  <a:pt x="6200" y="574"/>
                </a:lnTo>
                <a:lnTo>
                  <a:pt x="6206" y="570"/>
                </a:lnTo>
                <a:lnTo>
                  <a:pt x="6212" y="567"/>
                </a:lnTo>
                <a:lnTo>
                  <a:pt x="6220" y="563"/>
                </a:lnTo>
                <a:lnTo>
                  <a:pt x="6220" y="559"/>
                </a:lnTo>
                <a:lnTo>
                  <a:pt x="6220" y="557"/>
                </a:lnTo>
                <a:lnTo>
                  <a:pt x="6219" y="557"/>
                </a:lnTo>
                <a:lnTo>
                  <a:pt x="6217" y="558"/>
                </a:lnTo>
                <a:lnTo>
                  <a:pt x="6217" y="555"/>
                </a:lnTo>
                <a:lnTo>
                  <a:pt x="6220" y="554"/>
                </a:lnTo>
                <a:lnTo>
                  <a:pt x="6222" y="555"/>
                </a:lnTo>
                <a:lnTo>
                  <a:pt x="6225" y="556"/>
                </a:lnTo>
                <a:lnTo>
                  <a:pt x="6228" y="558"/>
                </a:lnTo>
                <a:lnTo>
                  <a:pt x="6229" y="558"/>
                </a:lnTo>
                <a:lnTo>
                  <a:pt x="6231" y="558"/>
                </a:lnTo>
                <a:lnTo>
                  <a:pt x="6232" y="557"/>
                </a:lnTo>
                <a:lnTo>
                  <a:pt x="6233" y="555"/>
                </a:lnTo>
                <a:lnTo>
                  <a:pt x="6234" y="552"/>
                </a:lnTo>
                <a:lnTo>
                  <a:pt x="6233" y="548"/>
                </a:lnTo>
                <a:lnTo>
                  <a:pt x="6232" y="547"/>
                </a:lnTo>
                <a:lnTo>
                  <a:pt x="6231" y="546"/>
                </a:lnTo>
                <a:lnTo>
                  <a:pt x="6233" y="546"/>
                </a:lnTo>
                <a:lnTo>
                  <a:pt x="6235" y="546"/>
                </a:lnTo>
                <a:lnTo>
                  <a:pt x="6237" y="548"/>
                </a:lnTo>
                <a:lnTo>
                  <a:pt x="6239" y="549"/>
                </a:lnTo>
                <a:lnTo>
                  <a:pt x="6240" y="550"/>
                </a:lnTo>
                <a:lnTo>
                  <a:pt x="6243" y="549"/>
                </a:lnTo>
                <a:lnTo>
                  <a:pt x="6245" y="545"/>
                </a:lnTo>
                <a:lnTo>
                  <a:pt x="6247" y="542"/>
                </a:lnTo>
                <a:lnTo>
                  <a:pt x="6248" y="541"/>
                </a:lnTo>
                <a:lnTo>
                  <a:pt x="6252" y="539"/>
                </a:lnTo>
                <a:lnTo>
                  <a:pt x="6256" y="539"/>
                </a:lnTo>
                <a:lnTo>
                  <a:pt x="6261" y="539"/>
                </a:lnTo>
                <a:lnTo>
                  <a:pt x="6263" y="539"/>
                </a:lnTo>
                <a:lnTo>
                  <a:pt x="6265" y="538"/>
                </a:lnTo>
                <a:lnTo>
                  <a:pt x="6268" y="537"/>
                </a:lnTo>
                <a:lnTo>
                  <a:pt x="6271" y="535"/>
                </a:lnTo>
                <a:lnTo>
                  <a:pt x="6277" y="530"/>
                </a:lnTo>
                <a:lnTo>
                  <a:pt x="6284" y="526"/>
                </a:lnTo>
                <a:lnTo>
                  <a:pt x="6287" y="525"/>
                </a:lnTo>
                <a:lnTo>
                  <a:pt x="6290" y="524"/>
                </a:lnTo>
                <a:lnTo>
                  <a:pt x="6294" y="523"/>
                </a:lnTo>
                <a:lnTo>
                  <a:pt x="6297" y="523"/>
                </a:lnTo>
                <a:lnTo>
                  <a:pt x="6303" y="524"/>
                </a:lnTo>
                <a:lnTo>
                  <a:pt x="6308" y="525"/>
                </a:lnTo>
                <a:lnTo>
                  <a:pt x="6314" y="526"/>
                </a:lnTo>
                <a:lnTo>
                  <a:pt x="6324" y="529"/>
                </a:lnTo>
                <a:lnTo>
                  <a:pt x="6329" y="530"/>
                </a:lnTo>
                <a:lnTo>
                  <a:pt x="6333" y="530"/>
                </a:lnTo>
                <a:lnTo>
                  <a:pt x="6338" y="524"/>
                </a:lnTo>
                <a:lnTo>
                  <a:pt x="6341" y="521"/>
                </a:lnTo>
                <a:lnTo>
                  <a:pt x="6339" y="516"/>
                </a:lnTo>
                <a:lnTo>
                  <a:pt x="6339" y="512"/>
                </a:lnTo>
                <a:lnTo>
                  <a:pt x="6340" y="511"/>
                </a:lnTo>
                <a:lnTo>
                  <a:pt x="6341" y="510"/>
                </a:lnTo>
                <a:lnTo>
                  <a:pt x="6340" y="509"/>
                </a:lnTo>
                <a:lnTo>
                  <a:pt x="6339" y="509"/>
                </a:lnTo>
                <a:lnTo>
                  <a:pt x="6337" y="508"/>
                </a:lnTo>
                <a:lnTo>
                  <a:pt x="6335" y="508"/>
                </a:lnTo>
                <a:lnTo>
                  <a:pt x="6333" y="507"/>
                </a:lnTo>
                <a:lnTo>
                  <a:pt x="6331" y="502"/>
                </a:lnTo>
                <a:lnTo>
                  <a:pt x="6327" y="492"/>
                </a:lnTo>
                <a:lnTo>
                  <a:pt x="6321" y="476"/>
                </a:lnTo>
                <a:lnTo>
                  <a:pt x="6319" y="476"/>
                </a:lnTo>
                <a:lnTo>
                  <a:pt x="6318" y="475"/>
                </a:lnTo>
                <a:lnTo>
                  <a:pt x="6319" y="473"/>
                </a:lnTo>
                <a:lnTo>
                  <a:pt x="6319" y="470"/>
                </a:lnTo>
                <a:lnTo>
                  <a:pt x="6315" y="471"/>
                </a:lnTo>
                <a:lnTo>
                  <a:pt x="6310" y="473"/>
                </a:lnTo>
                <a:lnTo>
                  <a:pt x="6311" y="474"/>
                </a:lnTo>
                <a:lnTo>
                  <a:pt x="6309" y="475"/>
                </a:lnTo>
                <a:lnTo>
                  <a:pt x="6304" y="476"/>
                </a:lnTo>
                <a:lnTo>
                  <a:pt x="6304" y="470"/>
                </a:lnTo>
                <a:lnTo>
                  <a:pt x="6307" y="468"/>
                </a:lnTo>
                <a:lnTo>
                  <a:pt x="6310" y="462"/>
                </a:lnTo>
                <a:lnTo>
                  <a:pt x="6304" y="462"/>
                </a:lnTo>
                <a:lnTo>
                  <a:pt x="6297" y="462"/>
                </a:lnTo>
                <a:lnTo>
                  <a:pt x="6291" y="462"/>
                </a:lnTo>
                <a:lnTo>
                  <a:pt x="6285" y="462"/>
                </a:lnTo>
                <a:lnTo>
                  <a:pt x="6285" y="456"/>
                </a:lnTo>
                <a:lnTo>
                  <a:pt x="6298" y="455"/>
                </a:lnTo>
                <a:lnTo>
                  <a:pt x="6304" y="454"/>
                </a:lnTo>
                <a:lnTo>
                  <a:pt x="6307" y="454"/>
                </a:lnTo>
                <a:lnTo>
                  <a:pt x="6313" y="459"/>
                </a:lnTo>
                <a:lnTo>
                  <a:pt x="6316" y="460"/>
                </a:lnTo>
                <a:lnTo>
                  <a:pt x="6321" y="461"/>
                </a:lnTo>
                <a:lnTo>
                  <a:pt x="6332" y="461"/>
                </a:lnTo>
                <a:lnTo>
                  <a:pt x="6347" y="462"/>
                </a:lnTo>
                <a:lnTo>
                  <a:pt x="6358" y="454"/>
                </a:lnTo>
                <a:lnTo>
                  <a:pt x="6360" y="451"/>
                </a:lnTo>
                <a:lnTo>
                  <a:pt x="6361" y="448"/>
                </a:lnTo>
                <a:lnTo>
                  <a:pt x="6362" y="442"/>
                </a:lnTo>
                <a:lnTo>
                  <a:pt x="6363" y="436"/>
                </a:lnTo>
                <a:lnTo>
                  <a:pt x="6364" y="431"/>
                </a:lnTo>
                <a:lnTo>
                  <a:pt x="6355" y="428"/>
                </a:lnTo>
                <a:lnTo>
                  <a:pt x="6355" y="427"/>
                </a:lnTo>
                <a:lnTo>
                  <a:pt x="6355" y="426"/>
                </a:lnTo>
                <a:lnTo>
                  <a:pt x="6355" y="422"/>
                </a:lnTo>
                <a:lnTo>
                  <a:pt x="6356" y="421"/>
                </a:lnTo>
                <a:lnTo>
                  <a:pt x="6356" y="419"/>
                </a:lnTo>
                <a:lnTo>
                  <a:pt x="6357" y="419"/>
                </a:lnTo>
                <a:lnTo>
                  <a:pt x="6358" y="420"/>
                </a:lnTo>
                <a:lnTo>
                  <a:pt x="6358" y="418"/>
                </a:lnTo>
                <a:lnTo>
                  <a:pt x="6358" y="414"/>
                </a:lnTo>
                <a:lnTo>
                  <a:pt x="6358" y="409"/>
                </a:lnTo>
                <a:lnTo>
                  <a:pt x="6363" y="407"/>
                </a:lnTo>
                <a:lnTo>
                  <a:pt x="6367" y="407"/>
                </a:lnTo>
                <a:lnTo>
                  <a:pt x="6369" y="406"/>
                </a:lnTo>
                <a:lnTo>
                  <a:pt x="6366" y="414"/>
                </a:lnTo>
                <a:lnTo>
                  <a:pt x="6367" y="413"/>
                </a:lnTo>
                <a:lnTo>
                  <a:pt x="6368" y="413"/>
                </a:lnTo>
                <a:lnTo>
                  <a:pt x="6369" y="414"/>
                </a:lnTo>
                <a:lnTo>
                  <a:pt x="6372" y="417"/>
                </a:lnTo>
                <a:lnTo>
                  <a:pt x="6369" y="418"/>
                </a:lnTo>
                <a:lnTo>
                  <a:pt x="6367" y="420"/>
                </a:lnTo>
                <a:lnTo>
                  <a:pt x="6366" y="421"/>
                </a:lnTo>
                <a:lnTo>
                  <a:pt x="6366" y="423"/>
                </a:lnTo>
                <a:lnTo>
                  <a:pt x="6366" y="425"/>
                </a:lnTo>
                <a:lnTo>
                  <a:pt x="6367" y="427"/>
                </a:lnTo>
                <a:lnTo>
                  <a:pt x="6368" y="429"/>
                </a:lnTo>
                <a:lnTo>
                  <a:pt x="6370" y="431"/>
                </a:lnTo>
                <a:lnTo>
                  <a:pt x="6373" y="435"/>
                </a:lnTo>
                <a:lnTo>
                  <a:pt x="6377" y="438"/>
                </a:lnTo>
                <a:lnTo>
                  <a:pt x="6383" y="442"/>
                </a:lnTo>
                <a:lnTo>
                  <a:pt x="6385" y="441"/>
                </a:lnTo>
                <a:lnTo>
                  <a:pt x="6385" y="440"/>
                </a:lnTo>
                <a:lnTo>
                  <a:pt x="6385" y="439"/>
                </a:lnTo>
                <a:lnTo>
                  <a:pt x="6385" y="438"/>
                </a:lnTo>
                <a:lnTo>
                  <a:pt x="6383" y="437"/>
                </a:lnTo>
                <a:lnTo>
                  <a:pt x="6395" y="431"/>
                </a:lnTo>
                <a:lnTo>
                  <a:pt x="6400" y="430"/>
                </a:lnTo>
                <a:lnTo>
                  <a:pt x="6404" y="429"/>
                </a:lnTo>
                <a:lnTo>
                  <a:pt x="6408" y="430"/>
                </a:lnTo>
                <a:lnTo>
                  <a:pt x="6412" y="431"/>
                </a:lnTo>
                <a:lnTo>
                  <a:pt x="6416" y="435"/>
                </a:lnTo>
                <a:lnTo>
                  <a:pt x="6420" y="440"/>
                </a:lnTo>
                <a:lnTo>
                  <a:pt x="6424" y="442"/>
                </a:lnTo>
                <a:lnTo>
                  <a:pt x="6427" y="444"/>
                </a:lnTo>
                <a:lnTo>
                  <a:pt x="6428" y="445"/>
                </a:lnTo>
                <a:lnTo>
                  <a:pt x="6428" y="449"/>
                </a:lnTo>
                <a:lnTo>
                  <a:pt x="6427" y="452"/>
                </a:lnTo>
                <a:lnTo>
                  <a:pt x="6426" y="455"/>
                </a:lnTo>
                <a:lnTo>
                  <a:pt x="6425" y="456"/>
                </a:lnTo>
                <a:lnTo>
                  <a:pt x="6426" y="457"/>
                </a:lnTo>
                <a:lnTo>
                  <a:pt x="6428" y="458"/>
                </a:lnTo>
                <a:lnTo>
                  <a:pt x="6432" y="460"/>
                </a:lnTo>
                <a:lnTo>
                  <a:pt x="6437" y="462"/>
                </a:lnTo>
                <a:lnTo>
                  <a:pt x="6443" y="464"/>
                </a:lnTo>
                <a:lnTo>
                  <a:pt x="6455" y="467"/>
                </a:lnTo>
                <a:lnTo>
                  <a:pt x="6465" y="470"/>
                </a:lnTo>
                <a:lnTo>
                  <a:pt x="6465" y="476"/>
                </a:lnTo>
                <a:lnTo>
                  <a:pt x="6472" y="473"/>
                </a:lnTo>
                <a:lnTo>
                  <a:pt x="6479" y="470"/>
                </a:lnTo>
                <a:lnTo>
                  <a:pt x="6479" y="476"/>
                </a:lnTo>
                <a:lnTo>
                  <a:pt x="6486" y="476"/>
                </a:lnTo>
                <a:lnTo>
                  <a:pt x="6491" y="476"/>
                </a:lnTo>
                <a:lnTo>
                  <a:pt x="6494" y="476"/>
                </a:lnTo>
                <a:lnTo>
                  <a:pt x="6496" y="476"/>
                </a:lnTo>
                <a:lnTo>
                  <a:pt x="6496" y="475"/>
                </a:lnTo>
                <a:lnTo>
                  <a:pt x="6495" y="472"/>
                </a:lnTo>
                <a:lnTo>
                  <a:pt x="6492" y="468"/>
                </a:lnTo>
                <a:lnTo>
                  <a:pt x="6487" y="462"/>
                </a:lnTo>
                <a:lnTo>
                  <a:pt x="6487" y="456"/>
                </a:lnTo>
                <a:lnTo>
                  <a:pt x="6493" y="457"/>
                </a:lnTo>
                <a:lnTo>
                  <a:pt x="6499" y="456"/>
                </a:lnTo>
                <a:lnTo>
                  <a:pt x="6498" y="451"/>
                </a:lnTo>
                <a:lnTo>
                  <a:pt x="6499" y="445"/>
                </a:lnTo>
                <a:lnTo>
                  <a:pt x="6494" y="447"/>
                </a:lnTo>
                <a:lnTo>
                  <a:pt x="6492" y="448"/>
                </a:lnTo>
                <a:lnTo>
                  <a:pt x="6490" y="448"/>
                </a:lnTo>
                <a:lnTo>
                  <a:pt x="6490" y="440"/>
                </a:lnTo>
                <a:lnTo>
                  <a:pt x="6487" y="437"/>
                </a:lnTo>
                <a:lnTo>
                  <a:pt x="6499" y="437"/>
                </a:lnTo>
                <a:lnTo>
                  <a:pt x="6499" y="440"/>
                </a:lnTo>
                <a:lnTo>
                  <a:pt x="6501" y="440"/>
                </a:lnTo>
                <a:lnTo>
                  <a:pt x="6505" y="439"/>
                </a:lnTo>
                <a:lnTo>
                  <a:pt x="6510" y="440"/>
                </a:lnTo>
                <a:lnTo>
                  <a:pt x="6518" y="442"/>
                </a:lnTo>
                <a:lnTo>
                  <a:pt x="6517" y="443"/>
                </a:lnTo>
                <a:lnTo>
                  <a:pt x="6518" y="445"/>
                </a:lnTo>
                <a:lnTo>
                  <a:pt x="6519" y="445"/>
                </a:lnTo>
                <a:lnTo>
                  <a:pt x="6520" y="445"/>
                </a:lnTo>
                <a:lnTo>
                  <a:pt x="6521" y="445"/>
                </a:lnTo>
                <a:lnTo>
                  <a:pt x="6521" y="443"/>
                </a:lnTo>
                <a:lnTo>
                  <a:pt x="6520" y="440"/>
                </a:lnTo>
                <a:lnTo>
                  <a:pt x="6518" y="434"/>
                </a:lnTo>
                <a:lnTo>
                  <a:pt x="6524" y="434"/>
                </a:lnTo>
                <a:lnTo>
                  <a:pt x="6525" y="431"/>
                </a:lnTo>
                <a:lnTo>
                  <a:pt x="6525" y="428"/>
                </a:lnTo>
                <a:lnTo>
                  <a:pt x="6527" y="423"/>
                </a:lnTo>
                <a:lnTo>
                  <a:pt x="6532" y="423"/>
                </a:lnTo>
                <a:lnTo>
                  <a:pt x="6521" y="417"/>
                </a:lnTo>
                <a:lnTo>
                  <a:pt x="6515" y="415"/>
                </a:lnTo>
                <a:lnTo>
                  <a:pt x="6510" y="411"/>
                </a:lnTo>
                <a:lnTo>
                  <a:pt x="6507" y="409"/>
                </a:lnTo>
                <a:lnTo>
                  <a:pt x="6504" y="405"/>
                </a:lnTo>
                <a:lnTo>
                  <a:pt x="6498" y="398"/>
                </a:lnTo>
                <a:lnTo>
                  <a:pt x="6492" y="390"/>
                </a:lnTo>
                <a:lnTo>
                  <a:pt x="6488" y="388"/>
                </a:lnTo>
                <a:lnTo>
                  <a:pt x="6484" y="386"/>
                </a:lnTo>
                <a:lnTo>
                  <a:pt x="6477" y="385"/>
                </a:lnTo>
                <a:lnTo>
                  <a:pt x="6469" y="385"/>
                </a:lnTo>
                <a:lnTo>
                  <a:pt x="6454" y="386"/>
                </a:lnTo>
                <a:lnTo>
                  <a:pt x="6454" y="387"/>
                </a:lnTo>
                <a:lnTo>
                  <a:pt x="6453" y="387"/>
                </a:lnTo>
                <a:lnTo>
                  <a:pt x="6451" y="389"/>
                </a:lnTo>
                <a:lnTo>
                  <a:pt x="6448" y="392"/>
                </a:lnTo>
                <a:lnTo>
                  <a:pt x="6450" y="393"/>
                </a:lnTo>
                <a:lnTo>
                  <a:pt x="6451" y="394"/>
                </a:lnTo>
                <a:lnTo>
                  <a:pt x="6451" y="397"/>
                </a:lnTo>
                <a:lnTo>
                  <a:pt x="6451" y="400"/>
                </a:lnTo>
                <a:lnTo>
                  <a:pt x="6453" y="401"/>
                </a:lnTo>
                <a:lnTo>
                  <a:pt x="6451" y="400"/>
                </a:lnTo>
                <a:lnTo>
                  <a:pt x="6446" y="400"/>
                </a:lnTo>
                <a:lnTo>
                  <a:pt x="6442" y="400"/>
                </a:lnTo>
                <a:lnTo>
                  <a:pt x="6444" y="400"/>
                </a:lnTo>
                <a:lnTo>
                  <a:pt x="6446" y="399"/>
                </a:lnTo>
                <a:lnTo>
                  <a:pt x="6447" y="397"/>
                </a:lnTo>
                <a:lnTo>
                  <a:pt x="6447" y="395"/>
                </a:lnTo>
                <a:lnTo>
                  <a:pt x="6446" y="389"/>
                </a:lnTo>
                <a:lnTo>
                  <a:pt x="6443" y="383"/>
                </a:lnTo>
                <a:lnTo>
                  <a:pt x="6440" y="377"/>
                </a:lnTo>
                <a:lnTo>
                  <a:pt x="6437" y="372"/>
                </a:lnTo>
                <a:lnTo>
                  <a:pt x="6434" y="366"/>
                </a:lnTo>
                <a:lnTo>
                  <a:pt x="6431" y="368"/>
                </a:lnTo>
                <a:lnTo>
                  <a:pt x="6430" y="369"/>
                </a:lnTo>
                <a:lnTo>
                  <a:pt x="6428" y="369"/>
                </a:lnTo>
                <a:lnTo>
                  <a:pt x="6425" y="365"/>
                </a:lnTo>
                <a:lnTo>
                  <a:pt x="6423" y="361"/>
                </a:lnTo>
                <a:lnTo>
                  <a:pt x="6421" y="360"/>
                </a:lnTo>
                <a:lnTo>
                  <a:pt x="6419" y="360"/>
                </a:lnTo>
                <a:lnTo>
                  <a:pt x="6414" y="361"/>
                </a:lnTo>
                <a:lnTo>
                  <a:pt x="6409" y="362"/>
                </a:lnTo>
                <a:lnTo>
                  <a:pt x="6407" y="361"/>
                </a:lnTo>
                <a:lnTo>
                  <a:pt x="6406" y="361"/>
                </a:lnTo>
                <a:lnTo>
                  <a:pt x="6405" y="359"/>
                </a:lnTo>
                <a:lnTo>
                  <a:pt x="6405" y="357"/>
                </a:lnTo>
                <a:lnTo>
                  <a:pt x="6406" y="354"/>
                </a:lnTo>
                <a:lnTo>
                  <a:pt x="6406" y="352"/>
                </a:lnTo>
                <a:lnTo>
                  <a:pt x="6405" y="351"/>
                </a:lnTo>
                <a:lnTo>
                  <a:pt x="6404" y="351"/>
                </a:lnTo>
                <a:lnTo>
                  <a:pt x="6402" y="350"/>
                </a:lnTo>
                <a:lnTo>
                  <a:pt x="6397" y="349"/>
                </a:lnTo>
                <a:lnTo>
                  <a:pt x="6397" y="344"/>
                </a:lnTo>
                <a:lnTo>
                  <a:pt x="6394" y="343"/>
                </a:lnTo>
                <a:lnTo>
                  <a:pt x="6390" y="343"/>
                </a:lnTo>
                <a:lnTo>
                  <a:pt x="6387" y="343"/>
                </a:lnTo>
                <a:lnTo>
                  <a:pt x="6385" y="342"/>
                </a:lnTo>
                <a:lnTo>
                  <a:pt x="6383" y="341"/>
                </a:lnTo>
                <a:lnTo>
                  <a:pt x="6380" y="337"/>
                </a:lnTo>
                <a:lnTo>
                  <a:pt x="6377" y="332"/>
                </a:lnTo>
                <a:lnTo>
                  <a:pt x="6375" y="330"/>
                </a:lnTo>
                <a:lnTo>
                  <a:pt x="6373" y="327"/>
                </a:lnTo>
                <a:lnTo>
                  <a:pt x="6371" y="325"/>
                </a:lnTo>
                <a:lnTo>
                  <a:pt x="6369" y="324"/>
                </a:lnTo>
                <a:lnTo>
                  <a:pt x="6367" y="324"/>
                </a:lnTo>
                <a:lnTo>
                  <a:pt x="6363" y="324"/>
                </a:lnTo>
                <a:lnTo>
                  <a:pt x="6360" y="325"/>
                </a:lnTo>
                <a:lnTo>
                  <a:pt x="6359" y="325"/>
                </a:lnTo>
                <a:lnTo>
                  <a:pt x="6358" y="324"/>
                </a:lnTo>
                <a:lnTo>
                  <a:pt x="6348" y="316"/>
                </a:lnTo>
                <a:lnTo>
                  <a:pt x="6338" y="307"/>
                </a:lnTo>
                <a:lnTo>
                  <a:pt x="6337" y="305"/>
                </a:lnTo>
                <a:lnTo>
                  <a:pt x="6337" y="303"/>
                </a:lnTo>
                <a:lnTo>
                  <a:pt x="6337" y="301"/>
                </a:lnTo>
                <a:lnTo>
                  <a:pt x="6336" y="300"/>
                </a:lnTo>
                <a:lnTo>
                  <a:pt x="6335" y="299"/>
                </a:lnTo>
                <a:lnTo>
                  <a:pt x="6330" y="296"/>
                </a:lnTo>
                <a:lnTo>
                  <a:pt x="6325" y="295"/>
                </a:lnTo>
                <a:lnTo>
                  <a:pt x="6321" y="295"/>
                </a:lnTo>
                <a:lnTo>
                  <a:pt x="6317" y="296"/>
                </a:lnTo>
                <a:lnTo>
                  <a:pt x="6311" y="298"/>
                </a:lnTo>
                <a:lnTo>
                  <a:pt x="6309" y="299"/>
                </a:lnTo>
                <a:lnTo>
                  <a:pt x="6307" y="299"/>
                </a:lnTo>
                <a:lnTo>
                  <a:pt x="6304" y="298"/>
                </a:lnTo>
                <a:lnTo>
                  <a:pt x="6302" y="296"/>
                </a:lnTo>
                <a:lnTo>
                  <a:pt x="6299" y="292"/>
                </a:lnTo>
                <a:lnTo>
                  <a:pt x="6296" y="288"/>
                </a:lnTo>
                <a:lnTo>
                  <a:pt x="6295" y="286"/>
                </a:lnTo>
                <a:lnTo>
                  <a:pt x="6293" y="285"/>
                </a:lnTo>
                <a:lnTo>
                  <a:pt x="6289" y="283"/>
                </a:lnTo>
                <a:lnTo>
                  <a:pt x="6285" y="283"/>
                </a:lnTo>
                <a:lnTo>
                  <a:pt x="6281" y="283"/>
                </a:lnTo>
                <a:lnTo>
                  <a:pt x="6276" y="282"/>
                </a:lnTo>
                <a:lnTo>
                  <a:pt x="6275" y="280"/>
                </a:lnTo>
                <a:lnTo>
                  <a:pt x="6273" y="278"/>
                </a:lnTo>
                <a:lnTo>
                  <a:pt x="6272" y="275"/>
                </a:lnTo>
                <a:lnTo>
                  <a:pt x="6271" y="274"/>
                </a:lnTo>
                <a:lnTo>
                  <a:pt x="6265" y="273"/>
                </a:lnTo>
                <a:lnTo>
                  <a:pt x="6259" y="273"/>
                </a:lnTo>
                <a:lnTo>
                  <a:pt x="6246" y="274"/>
                </a:lnTo>
                <a:lnTo>
                  <a:pt x="6234" y="276"/>
                </a:lnTo>
                <a:lnTo>
                  <a:pt x="6228" y="276"/>
                </a:lnTo>
                <a:lnTo>
                  <a:pt x="6223" y="276"/>
                </a:lnTo>
                <a:lnTo>
                  <a:pt x="6220" y="271"/>
                </a:lnTo>
                <a:lnTo>
                  <a:pt x="6215" y="272"/>
                </a:lnTo>
                <a:lnTo>
                  <a:pt x="6209" y="273"/>
                </a:lnTo>
                <a:lnTo>
                  <a:pt x="6202" y="274"/>
                </a:lnTo>
                <a:lnTo>
                  <a:pt x="6198" y="274"/>
                </a:lnTo>
                <a:lnTo>
                  <a:pt x="6195" y="274"/>
                </a:lnTo>
                <a:lnTo>
                  <a:pt x="6191" y="270"/>
                </a:lnTo>
                <a:lnTo>
                  <a:pt x="6189" y="268"/>
                </a:lnTo>
                <a:lnTo>
                  <a:pt x="6187" y="268"/>
                </a:lnTo>
                <a:lnTo>
                  <a:pt x="6186" y="268"/>
                </a:lnTo>
                <a:lnTo>
                  <a:pt x="6184" y="285"/>
                </a:lnTo>
                <a:lnTo>
                  <a:pt x="6184" y="286"/>
                </a:lnTo>
                <a:lnTo>
                  <a:pt x="6185" y="287"/>
                </a:lnTo>
                <a:lnTo>
                  <a:pt x="6188" y="290"/>
                </a:lnTo>
                <a:lnTo>
                  <a:pt x="6195" y="293"/>
                </a:lnTo>
                <a:lnTo>
                  <a:pt x="6193" y="296"/>
                </a:lnTo>
                <a:lnTo>
                  <a:pt x="6192" y="298"/>
                </a:lnTo>
                <a:lnTo>
                  <a:pt x="6192" y="299"/>
                </a:lnTo>
                <a:lnTo>
                  <a:pt x="6195" y="307"/>
                </a:lnTo>
                <a:lnTo>
                  <a:pt x="6192" y="308"/>
                </a:lnTo>
                <a:lnTo>
                  <a:pt x="6191" y="308"/>
                </a:lnTo>
                <a:lnTo>
                  <a:pt x="6189" y="310"/>
                </a:lnTo>
                <a:lnTo>
                  <a:pt x="6185" y="315"/>
                </a:lnTo>
                <a:lnTo>
                  <a:pt x="6181" y="321"/>
                </a:lnTo>
                <a:lnTo>
                  <a:pt x="6176" y="319"/>
                </a:lnTo>
                <a:lnTo>
                  <a:pt x="6172" y="319"/>
                </a:lnTo>
                <a:lnTo>
                  <a:pt x="6169" y="324"/>
                </a:lnTo>
                <a:lnTo>
                  <a:pt x="6162" y="324"/>
                </a:lnTo>
                <a:lnTo>
                  <a:pt x="6159" y="324"/>
                </a:lnTo>
                <a:lnTo>
                  <a:pt x="6155" y="324"/>
                </a:lnTo>
                <a:lnTo>
                  <a:pt x="6155" y="321"/>
                </a:lnTo>
                <a:lnTo>
                  <a:pt x="6154" y="319"/>
                </a:lnTo>
                <a:lnTo>
                  <a:pt x="6154" y="314"/>
                </a:lnTo>
                <a:lnTo>
                  <a:pt x="6154" y="309"/>
                </a:lnTo>
                <a:lnTo>
                  <a:pt x="6153" y="307"/>
                </a:lnTo>
                <a:lnTo>
                  <a:pt x="6153" y="304"/>
                </a:lnTo>
                <a:lnTo>
                  <a:pt x="6144" y="302"/>
                </a:lnTo>
                <a:lnTo>
                  <a:pt x="6145" y="301"/>
                </a:lnTo>
                <a:lnTo>
                  <a:pt x="6145" y="300"/>
                </a:lnTo>
                <a:lnTo>
                  <a:pt x="6145" y="296"/>
                </a:lnTo>
                <a:lnTo>
                  <a:pt x="6144" y="288"/>
                </a:lnTo>
                <a:lnTo>
                  <a:pt x="6133" y="294"/>
                </a:lnTo>
                <a:lnTo>
                  <a:pt x="6127" y="297"/>
                </a:lnTo>
                <a:lnTo>
                  <a:pt x="6124" y="298"/>
                </a:lnTo>
                <a:lnTo>
                  <a:pt x="6122" y="299"/>
                </a:lnTo>
                <a:lnTo>
                  <a:pt x="6119" y="299"/>
                </a:lnTo>
                <a:lnTo>
                  <a:pt x="6116" y="298"/>
                </a:lnTo>
                <a:lnTo>
                  <a:pt x="6115" y="298"/>
                </a:lnTo>
                <a:lnTo>
                  <a:pt x="6114" y="296"/>
                </a:lnTo>
                <a:lnTo>
                  <a:pt x="6114" y="294"/>
                </a:lnTo>
                <a:lnTo>
                  <a:pt x="6115" y="294"/>
                </a:lnTo>
                <a:lnTo>
                  <a:pt x="6116" y="293"/>
                </a:lnTo>
                <a:lnTo>
                  <a:pt x="6109" y="292"/>
                </a:lnTo>
                <a:lnTo>
                  <a:pt x="6102" y="290"/>
                </a:lnTo>
                <a:lnTo>
                  <a:pt x="6095" y="290"/>
                </a:lnTo>
                <a:lnTo>
                  <a:pt x="6092" y="290"/>
                </a:lnTo>
                <a:lnTo>
                  <a:pt x="6088" y="290"/>
                </a:lnTo>
                <a:lnTo>
                  <a:pt x="6086" y="291"/>
                </a:lnTo>
                <a:lnTo>
                  <a:pt x="6084" y="293"/>
                </a:lnTo>
                <a:lnTo>
                  <a:pt x="6082" y="295"/>
                </a:lnTo>
                <a:lnTo>
                  <a:pt x="6079" y="296"/>
                </a:lnTo>
                <a:lnTo>
                  <a:pt x="6078" y="295"/>
                </a:lnTo>
                <a:lnTo>
                  <a:pt x="6078" y="293"/>
                </a:lnTo>
                <a:lnTo>
                  <a:pt x="6077" y="288"/>
                </a:lnTo>
                <a:lnTo>
                  <a:pt x="6051" y="288"/>
                </a:lnTo>
                <a:lnTo>
                  <a:pt x="6046" y="288"/>
                </a:lnTo>
                <a:lnTo>
                  <a:pt x="6041" y="288"/>
                </a:lnTo>
                <a:lnTo>
                  <a:pt x="6036" y="289"/>
                </a:lnTo>
                <a:lnTo>
                  <a:pt x="6032" y="290"/>
                </a:lnTo>
                <a:lnTo>
                  <a:pt x="6028" y="292"/>
                </a:lnTo>
                <a:lnTo>
                  <a:pt x="6025" y="294"/>
                </a:lnTo>
                <a:lnTo>
                  <a:pt x="6022" y="296"/>
                </a:lnTo>
                <a:lnTo>
                  <a:pt x="6019" y="299"/>
                </a:lnTo>
                <a:lnTo>
                  <a:pt x="6017" y="303"/>
                </a:lnTo>
                <a:lnTo>
                  <a:pt x="6015" y="307"/>
                </a:lnTo>
                <a:lnTo>
                  <a:pt x="6013" y="313"/>
                </a:lnTo>
                <a:lnTo>
                  <a:pt x="6012" y="319"/>
                </a:lnTo>
                <a:lnTo>
                  <a:pt x="6008" y="306"/>
                </a:lnTo>
                <a:lnTo>
                  <a:pt x="6004" y="293"/>
                </a:lnTo>
                <a:lnTo>
                  <a:pt x="5999" y="293"/>
                </a:lnTo>
                <a:lnTo>
                  <a:pt x="5997" y="292"/>
                </a:lnTo>
                <a:lnTo>
                  <a:pt x="5996" y="292"/>
                </a:lnTo>
                <a:lnTo>
                  <a:pt x="5995" y="292"/>
                </a:lnTo>
                <a:lnTo>
                  <a:pt x="5992" y="290"/>
                </a:lnTo>
                <a:lnTo>
                  <a:pt x="5993" y="288"/>
                </a:lnTo>
                <a:lnTo>
                  <a:pt x="5994" y="284"/>
                </a:lnTo>
                <a:lnTo>
                  <a:pt x="5995" y="281"/>
                </a:lnTo>
                <a:lnTo>
                  <a:pt x="5994" y="279"/>
                </a:lnTo>
                <a:lnTo>
                  <a:pt x="5994" y="278"/>
                </a:lnTo>
                <a:lnTo>
                  <a:pt x="5992" y="276"/>
                </a:lnTo>
                <a:lnTo>
                  <a:pt x="5995" y="276"/>
                </a:lnTo>
                <a:lnTo>
                  <a:pt x="5996" y="276"/>
                </a:lnTo>
                <a:lnTo>
                  <a:pt x="5997" y="276"/>
                </a:lnTo>
                <a:lnTo>
                  <a:pt x="5998" y="274"/>
                </a:lnTo>
                <a:lnTo>
                  <a:pt x="5990" y="268"/>
                </a:lnTo>
                <a:lnTo>
                  <a:pt x="5986" y="265"/>
                </a:lnTo>
                <a:lnTo>
                  <a:pt x="5981" y="262"/>
                </a:lnTo>
                <a:lnTo>
                  <a:pt x="5980" y="261"/>
                </a:lnTo>
                <a:lnTo>
                  <a:pt x="5979" y="258"/>
                </a:lnTo>
                <a:lnTo>
                  <a:pt x="5979" y="255"/>
                </a:lnTo>
                <a:lnTo>
                  <a:pt x="5978" y="254"/>
                </a:lnTo>
                <a:lnTo>
                  <a:pt x="5974" y="252"/>
                </a:lnTo>
                <a:lnTo>
                  <a:pt x="5970" y="252"/>
                </a:lnTo>
                <a:lnTo>
                  <a:pt x="5966" y="252"/>
                </a:lnTo>
                <a:lnTo>
                  <a:pt x="5964" y="252"/>
                </a:lnTo>
                <a:lnTo>
                  <a:pt x="5961" y="251"/>
                </a:lnTo>
                <a:lnTo>
                  <a:pt x="5956" y="245"/>
                </a:lnTo>
                <a:lnTo>
                  <a:pt x="5943" y="249"/>
                </a:lnTo>
                <a:lnTo>
                  <a:pt x="5934" y="252"/>
                </a:lnTo>
                <a:lnTo>
                  <a:pt x="5930" y="253"/>
                </a:lnTo>
                <a:lnTo>
                  <a:pt x="5928" y="254"/>
                </a:lnTo>
                <a:lnTo>
                  <a:pt x="5926" y="254"/>
                </a:lnTo>
                <a:lnTo>
                  <a:pt x="5925" y="253"/>
                </a:lnTo>
                <a:lnTo>
                  <a:pt x="5924" y="251"/>
                </a:lnTo>
                <a:lnTo>
                  <a:pt x="5923" y="249"/>
                </a:lnTo>
                <a:lnTo>
                  <a:pt x="5922" y="249"/>
                </a:lnTo>
                <a:lnTo>
                  <a:pt x="5922" y="248"/>
                </a:lnTo>
                <a:lnTo>
                  <a:pt x="5917" y="248"/>
                </a:lnTo>
                <a:lnTo>
                  <a:pt x="5911" y="248"/>
                </a:lnTo>
                <a:lnTo>
                  <a:pt x="5897" y="248"/>
                </a:lnTo>
                <a:lnTo>
                  <a:pt x="5888" y="254"/>
                </a:lnTo>
                <a:lnTo>
                  <a:pt x="5884" y="254"/>
                </a:lnTo>
                <a:lnTo>
                  <a:pt x="5881" y="254"/>
                </a:lnTo>
                <a:lnTo>
                  <a:pt x="5875" y="253"/>
                </a:lnTo>
                <a:lnTo>
                  <a:pt x="5873" y="252"/>
                </a:lnTo>
                <a:lnTo>
                  <a:pt x="5870" y="251"/>
                </a:lnTo>
                <a:lnTo>
                  <a:pt x="5866" y="251"/>
                </a:lnTo>
                <a:lnTo>
                  <a:pt x="5863" y="251"/>
                </a:lnTo>
                <a:lnTo>
                  <a:pt x="5857" y="257"/>
                </a:lnTo>
                <a:lnTo>
                  <a:pt x="5848" y="259"/>
                </a:lnTo>
                <a:lnTo>
                  <a:pt x="5837" y="260"/>
                </a:lnTo>
                <a:lnTo>
                  <a:pt x="5816" y="259"/>
                </a:lnTo>
                <a:lnTo>
                  <a:pt x="5807" y="259"/>
                </a:lnTo>
                <a:lnTo>
                  <a:pt x="5798" y="258"/>
                </a:lnTo>
                <a:lnTo>
                  <a:pt x="5784" y="257"/>
                </a:lnTo>
                <a:lnTo>
                  <a:pt x="5785" y="256"/>
                </a:lnTo>
                <a:lnTo>
                  <a:pt x="5786" y="256"/>
                </a:lnTo>
                <a:lnTo>
                  <a:pt x="5788" y="254"/>
                </a:lnTo>
                <a:lnTo>
                  <a:pt x="5790" y="251"/>
                </a:lnTo>
                <a:lnTo>
                  <a:pt x="5791" y="251"/>
                </a:lnTo>
                <a:lnTo>
                  <a:pt x="5792" y="251"/>
                </a:lnTo>
                <a:lnTo>
                  <a:pt x="5794" y="253"/>
                </a:lnTo>
                <a:lnTo>
                  <a:pt x="5797" y="254"/>
                </a:lnTo>
                <a:lnTo>
                  <a:pt x="5799" y="254"/>
                </a:lnTo>
                <a:lnTo>
                  <a:pt x="5801" y="254"/>
                </a:lnTo>
                <a:lnTo>
                  <a:pt x="5805" y="251"/>
                </a:lnTo>
                <a:lnTo>
                  <a:pt x="5811" y="245"/>
                </a:lnTo>
                <a:lnTo>
                  <a:pt x="5817" y="238"/>
                </a:lnTo>
                <a:lnTo>
                  <a:pt x="5821" y="234"/>
                </a:lnTo>
                <a:lnTo>
                  <a:pt x="5823" y="231"/>
                </a:lnTo>
                <a:lnTo>
                  <a:pt x="5824" y="228"/>
                </a:lnTo>
                <a:lnTo>
                  <a:pt x="5824" y="226"/>
                </a:lnTo>
                <a:lnTo>
                  <a:pt x="5824" y="225"/>
                </a:lnTo>
                <a:lnTo>
                  <a:pt x="5823" y="225"/>
                </a:lnTo>
                <a:lnTo>
                  <a:pt x="5820" y="227"/>
                </a:lnTo>
                <a:lnTo>
                  <a:pt x="5813" y="233"/>
                </a:lnTo>
                <a:lnTo>
                  <a:pt x="5809" y="237"/>
                </a:lnTo>
                <a:lnTo>
                  <a:pt x="5809" y="240"/>
                </a:lnTo>
                <a:lnTo>
                  <a:pt x="5807" y="240"/>
                </a:lnTo>
                <a:lnTo>
                  <a:pt x="5805" y="240"/>
                </a:lnTo>
                <a:lnTo>
                  <a:pt x="5803" y="239"/>
                </a:lnTo>
                <a:lnTo>
                  <a:pt x="5801" y="240"/>
                </a:lnTo>
                <a:lnTo>
                  <a:pt x="5796" y="237"/>
                </a:lnTo>
                <a:lnTo>
                  <a:pt x="5790" y="234"/>
                </a:lnTo>
                <a:lnTo>
                  <a:pt x="5790" y="232"/>
                </a:lnTo>
                <a:lnTo>
                  <a:pt x="5789" y="230"/>
                </a:lnTo>
                <a:lnTo>
                  <a:pt x="5790" y="229"/>
                </a:lnTo>
                <a:lnTo>
                  <a:pt x="5790" y="228"/>
                </a:lnTo>
                <a:lnTo>
                  <a:pt x="5791" y="228"/>
                </a:lnTo>
                <a:lnTo>
                  <a:pt x="5793" y="229"/>
                </a:lnTo>
                <a:lnTo>
                  <a:pt x="5795" y="229"/>
                </a:lnTo>
                <a:lnTo>
                  <a:pt x="5798" y="229"/>
                </a:lnTo>
                <a:lnTo>
                  <a:pt x="5804" y="231"/>
                </a:lnTo>
                <a:lnTo>
                  <a:pt x="5806" y="224"/>
                </a:lnTo>
                <a:lnTo>
                  <a:pt x="5809" y="217"/>
                </a:lnTo>
                <a:lnTo>
                  <a:pt x="5793" y="209"/>
                </a:lnTo>
                <a:lnTo>
                  <a:pt x="5784" y="205"/>
                </a:lnTo>
                <a:lnTo>
                  <a:pt x="5780" y="204"/>
                </a:lnTo>
                <a:lnTo>
                  <a:pt x="5776" y="203"/>
                </a:lnTo>
                <a:lnTo>
                  <a:pt x="5771" y="204"/>
                </a:lnTo>
                <a:lnTo>
                  <a:pt x="5769" y="205"/>
                </a:lnTo>
                <a:lnTo>
                  <a:pt x="5769" y="206"/>
                </a:lnTo>
                <a:lnTo>
                  <a:pt x="5770" y="206"/>
                </a:lnTo>
                <a:lnTo>
                  <a:pt x="5764" y="206"/>
                </a:lnTo>
                <a:lnTo>
                  <a:pt x="5759" y="205"/>
                </a:lnTo>
                <a:lnTo>
                  <a:pt x="5756" y="205"/>
                </a:lnTo>
                <a:lnTo>
                  <a:pt x="5753" y="206"/>
                </a:lnTo>
                <a:lnTo>
                  <a:pt x="5750" y="207"/>
                </a:lnTo>
                <a:lnTo>
                  <a:pt x="5748" y="209"/>
                </a:lnTo>
                <a:lnTo>
                  <a:pt x="5747" y="210"/>
                </a:lnTo>
                <a:lnTo>
                  <a:pt x="5747" y="213"/>
                </a:lnTo>
                <a:lnTo>
                  <a:pt x="5748" y="217"/>
                </a:lnTo>
                <a:lnTo>
                  <a:pt x="5746" y="221"/>
                </a:lnTo>
                <a:lnTo>
                  <a:pt x="5745" y="224"/>
                </a:lnTo>
                <a:lnTo>
                  <a:pt x="5743" y="228"/>
                </a:lnTo>
                <a:lnTo>
                  <a:pt x="5740" y="231"/>
                </a:lnTo>
                <a:lnTo>
                  <a:pt x="5738" y="234"/>
                </a:lnTo>
                <a:lnTo>
                  <a:pt x="5735" y="237"/>
                </a:lnTo>
                <a:lnTo>
                  <a:pt x="5731" y="239"/>
                </a:lnTo>
                <a:lnTo>
                  <a:pt x="5728" y="240"/>
                </a:lnTo>
                <a:lnTo>
                  <a:pt x="5721" y="241"/>
                </a:lnTo>
                <a:lnTo>
                  <a:pt x="5718" y="241"/>
                </a:lnTo>
                <a:lnTo>
                  <a:pt x="5717" y="241"/>
                </a:lnTo>
                <a:lnTo>
                  <a:pt x="5716" y="240"/>
                </a:lnTo>
                <a:lnTo>
                  <a:pt x="5716" y="239"/>
                </a:lnTo>
                <a:lnTo>
                  <a:pt x="5717" y="238"/>
                </a:lnTo>
                <a:lnTo>
                  <a:pt x="5719" y="237"/>
                </a:lnTo>
                <a:lnTo>
                  <a:pt x="5721" y="235"/>
                </a:lnTo>
                <a:lnTo>
                  <a:pt x="5725" y="231"/>
                </a:lnTo>
                <a:lnTo>
                  <a:pt x="5725" y="230"/>
                </a:lnTo>
                <a:lnTo>
                  <a:pt x="5723" y="228"/>
                </a:lnTo>
                <a:lnTo>
                  <a:pt x="5719" y="226"/>
                </a:lnTo>
                <a:lnTo>
                  <a:pt x="5727" y="220"/>
                </a:lnTo>
                <a:lnTo>
                  <a:pt x="5730" y="216"/>
                </a:lnTo>
                <a:lnTo>
                  <a:pt x="5734" y="214"/>
                </a:lnTo>
                <a:lnTo>
                  <a:pt x="5734" y="212"/>
                </a:lnTo>
                <a:lnTo>
                  <a:pt x="5735" y="214"/>
                </a:lnTo>
                <a:lnTo>
                  <a:pt x="5736" y="217"/>
                </a:lnTo>
                <a:lnTo>
                  <a:pt x="5738" y="219"/>
                </a:lnTo>
                <a:lnTo>
                  <a:pt x="5742" y="220"/>
                </a:lnTo>
                <a:lnTo>
                  <a:pt x="5741" y="219"/>
                </a:lnTo>
                <a:lnTo>
                  <a:pt x="5741" y="218"/>
                </a:lnTo>
                <a:lnTo>
                  <a:pt x="5742" y="214"/>
                </a:lnTo>
                <a:lnTo>
                  <a:pt x="5745" y="209"/>
                </a:lnTo>
                <a:lnTo>
                  <a:pt x="5734" y="209"/>
                </a:lnTo>
                <a:lnTo>
                  <a:pt x="5724" y="210"/>
                </a:lnTo>
                <a:lnTo>
                  <a:pt x="5704" y="212"/>
                </a:lnTo>
                <a:lnTo>
                  <a:pt x="5702" y="200"/>
                </a:lnTo>
                <a:lnTo>
                  <a:pt x="5711" y="200"/>
                </a:lnTo>
                <a:lnTo>
                  <a:pt x="5721" y="200"/>
                </a:lnTo>
                <a:lnTo>
                  <a:pt x="5724" y="200"/>
                </a:lnTo>
                <a:lnTo>
                  <a:pt x="5724" y="199"/>
                </a:lnTo>
                <a:lnTo>
                  <a:pt x="5721" y="197"/>
                </a:lnTo>
                <a:lnTo>
                  <a:pt x="5713" y="195"/>
                </a:lnTo>
                <a:lnTo>
                  <a:pt x="5705" y="193"/>
                </a:lnTo>
                <a:lnTo>
                  <a:pt x="5697" y="192"/>
                </a:lnTo>
                <a:lnTo>
                  <a:pt x="5680" y="191"/>
                </a:lnTo>
                <a:lnTo>
                  <a:pt x="5663" y="190"/>
                </a:lnTo>
                <a:lnTo>
                  <a:pt x="5659" y="190"/>
                </a:lnTo>
                <a:lnTo>
                  <a:pt x="5655" y="189"/>
                </a:lnTo>
                <a:lnTo>
                  <a:pt x="5648" y="186"/>
                </a:lnTo>
                <a:lnTo>
                  <a:pt x="5645" y="182"/>
                </a:lnTo>
                <a:lnTo>
                  <a:pt x="5644" y="179"/>
                </a:lnTo>
                <a:lnTo>
                  <a:pt x="5642" y="178"/>
                </a:lnTo>
                <a:lnTo>
                  <a:pt x="5640" y="178"/>
                </a:lnTo>
                <a:lnTo>
                  <a:pt x="5637" y="178"/>
                </a:lnTo>
                <a:lnTo>
                  <a:pt x="5634" y="178"/>
                </a:lnTo>
                <a:lnTo>
                  <a:pt x="5632" y="178"/>
                </a:lnTo>
                <a:lnTo>
                  <a:pt x="5631" y="178"/>
                </a:lnTo>
                <a:lnTo>
                  <a:pt x="5631" y="184"/>
                </a:lnTo>
                <a:lnTo>
                  <a:pt x="5634" y="183"/>
                </a:lnTo>
                <a:lnTo>
                  <a:pt x="5636" y="184"/>
                </a:lnTo>
                <a:lnTo>
                  <a:pt x="5637" y="185"/>
                </a:lnTo>
                <a:lnTo>
                  <a:pt x="5638" y="186"/>
                </a:lnTo>
                <a:lnTo>
                  <a:pt x="5638" y="189"/>
                </a:lnTo>
                <a:lnTo>
                  <a:pt x="5639" y="191"/>
                </a:lnTo>
                <a:lnTo>
                  <a:pt x="5640" y="192"/>
                </a:lnTo>
                <a:lnTo>
                  <a:pt x="5633" y="192"/>
                </a:lnTo>
                <a:lnTo>
                  <a:pt x="5629" y="192"/>
                </a:lnTo>
                <a:lnTo>
                  <a:pt x="5625" y="192"/>
                </a:lnTo>
                <a:lnTo>
                  <a:pt x="5620" y="192"/>
                </a:lnTo>
                <a:lnTo>
                  <a:pt x="5617" y="200"/>
                </a:lnTo>
                <a:lnTo>
                  <a:pt x="5618" y="200"/>
                </a:lnTo>
                <a:lnTo>
                  <a:pt x="5620" y="200"/>
                </a:lnTo>
                <a:lnTo>
                  <a:pt x="5622" y="201"/>
                </a:lnTo>
                <a:lnTo>
                  <a:pt x="5624" y="202"/>
                </a:lnTo>
                <a:lnTo>
                  <a:pt x="5625" y="203"/>
                </a:lnTo>
                <a:lnTo>
                  <a:pt x="5625" y="204"/>
                </a:lnTo>
                <a:lnTo>
                  <a:pt x="5624" y="206"/>
                </a:lnTo>
                <a:lnTo>
                  <a:pt x="5621" y="206"/>
                </a:lnTo>
                <a:lnTo>
                  <a:pt x="5617" y="206"/>
                </a:lnTo>
                <a:lnTo>
                  <a:pt x="5616" y="213"/>
                </a:lnTo>
                <a:lnTo>
                  <a:pt x="5615" y="217"/>
                </a:lnTo>
                <a:lnTo>
                  <a:pt x="5616" y="218"/>
                </a:lnTo>
                <a:lnTo>
                  <a:pt x="5617" y="217"/>
                </a:lnTo>
                <a:lnTo>
                  <a:pt x="5619" y="221"/>
                </a:lnTo>
                <a:lnTo>
                  <a:pt x="5620" y="224"/>
                </a:lnTo>
                <a:lnTo>
                  <a:pt x="5622" y="226"/>
                </a:lnTo>
                <a:lnTo>
                  <a:pt x="5623" y="229"/>
                </a:lnTo>
                <a:lnTo>
                  <a:pt x="5623" y="230"/>
                </a:lnTo>
                <a:lnTo>
                  <a:pt x="5623" y="231"/>
                </a:lnTo>
                <a:lnTo>
                  <a:pt x="5622" y="232"/>
                </a:lnTo>
                <a:lnTo>
                  <a:pt x="5621" y="234"/>
                </a:lnTo>
                <a:lnTo>
                  <a:pt x="5619" y="235"/>
                </a:lnTo>
                <a:lnTo>
                  <a:pt x="5616" y="236"/>
                </a:lnTo>
                <a:lnTo>
                  <a:pt x="5612" y="237"/>
                </a:lnTo>
                <a:lnTo>
                  <a:pt x="5609" y="234"/>
                </a:lnTo>
                <a:lnTo>
                  <a:pt x="5610" y="235"/>
                </a:lnTo>
                <a:lnTo>
                  <a:pt x="5610" y="236"/>
                </a:lnTo>
                <a:lnTo>
                  <a:pt x="5609" y="237"/>
                </a:lnTo>
                <a:lnTo>
                  <a:pt x="5608" y="237"/>
                </a:lnTo>
                <a:lnTo>
                  <a:pt x="5603" y="237"/>
                </a:lnTo>
                <a:lnTo>
                  <a:pt x="5603" y="226"/>
                </a:lnTo>
                <a:lnTo>
                  <a:pt x="5599" y="225"/>
                </a:lnTo>
                <a:lnTo>
                  <a:pt x="5596" y="225"/>
                </a:lnTo>
                <a:lnTo>
                  <a:pt x="5594" y="226"/>
                </a:lnTo>
                <a:lnTo>
                  <a:pt x="5593" y="227"/>
                </a:lnTo>
                <a:lnTo>
                  <a:pt x="5592" y="229"/>
                </a:lnTo>
                <a:lnTo>
                  <a:pt x="5592" y="231"/>
                </a:lnTo>
                <a:lnTo>
                  <a:pt x="5592" y="235"/>
                </a:lnTo>
                <a:lnTo>
                  <a:pt x="5592" y="239"/>
                </a:lnTo>
                <a:lnTo>
                  <a:pt x="5591" y="241"/>
                </a:lnTo>
                <a:lnTo>
                  <a:pt x="5590" y="243"/>
                </a:lnTo>
                <a:lnTo>
                  <a:pt x="5588" y="244"/>
                </a:lnTo>
                <a:lnTo>
                  <a:pt x="5586" y="245"/>
                </a:lnTo>
                <a:lnTo>
                  <a:pt x="5582" y="245"/>
                </a:lnTo>
                <a:lnTo>
                  <a:pt x="5578" y="245"/>
                </a:lnTo>
                <a:lnTo>
                  <a:pt x="5575" y="245"/>
                </a:lnTo>
                <a:lnTo>
                  <a:pt x="5573" y="243"/>
                </a:lnTo>
                <a:lnTo>
                  <a:pt x="5567" y="239"/>
                </a:lnTo>
                <a:lnTo>
                  <a:pt x="5562" y="234"/>
                </a:lnTo>
                <a:lnTo>
                  <a:pt x="5558" y="231"/>
                </a:lnTo>
                <a:lnTo>
                  <a:pt x="5553" y="229"/>
                </a:lnTo>
                <a:lnTo>
                  <a:pt x="5548" y="228"/>
                </a:lnTo>
                <a:lnTo>
                  <a:pt x="5544" y="227"/>
                </a:lnTo>
                <a:lnTo>
                  <a:pt x="5538" y="226"/>
                </a:lnTo>
                <a:lnTo>
                  <a:pt x="5538" y="225"/>
                </a:lnTo>
                <a:lnTo>
                  <a:pt x="5537" y="223"/>
                </a:lnTo>
                <a:lnTo>
                  <a:pt x="5536" y="221"/>
                </a:lnTo>
                <a:lnTo>
                  <a:pt x="5536" y="220"/>
                </a:lnTo>
                <a:lnTo>
                  <a:pt x="5534" y="220"/>
                </a:lnTo>
                <a:lnTo>
                  <a:pt x="5531" y="220"/>
                </a:lnTo>
                <a:lnTo>
                  <a:pt x="5527" y="220"/>
                </a:lnTo>
                <a:lnTo>
                  <a:pt x="5526" y="221"/>
                </a:lnTo>
                <a:lnTo>
                  <a:pt x="5525" y="222"/>
                </a:lnTo>
                <a:lnTo>
                  <a:pt x="5522" y="225"/>
                </a:lnTo>
                <a:lnTo>
                  <a:pt x="5518" y="229"/>
                </a:lnTo>
                <a:lnTo>
                  <a:pt x="5516" y="231"/>
                </a:lnTo>
                <a:lnTo>
                  <a:pt x="5514" y="232"/>
                </a:lnTo>
                <a:lnTo>
                  <a:pt x="5511" y="233"/>
                </a:lnTo>
                <a:lnTo>
                  <a:pt x="5506" y="234"/>
                </a:lnTo>
                <a:lnTo>
                  <a:pt x="5501" y="235"/>
                </a:lnTo>
                <a:lnTo>
                  <a:pt x="5496" y="237"/>
                </a:lnTo>
                <a:lnTo>
                  <a:pt x="5496" y="234"/>
                </a:lnTo>
                <a:lnTo>
                  <a:pt x="5497" y="233"/>
                </a:lnTo>
                <a:lnTo>
                  <a:pt x="5498" y="230"/>
                </a:lnTo>
                <a:lnTo>
                  <a:pt x="5499" y="229"/>
                </a:lnTo>
                <a:lnTo>
                  <a:pt x="5499" y="228"/>
                </a:lnTo>
                <a:lnTo>
                  <a:pt x="5500" y="226"/>
                </a:lnTo>
                <a:lnTo>
                  <a:pt x="5499" y="223"/>
                </a:lnTo>
                <a:lnTo>
                  <a:pt x="5493" y="223"/>
                </a:lnTo>
                <a:lnTo>
                  <a:pt x="5491" y="217"/>
                </a:lnTo>
                <a:lnTo>
                  <a:pt x="5488" y="212"/>
                </a:lnTo>
                <a:lnTo>
                  <a:pt x="5485" y="225"/>
                </a:lnTo>
                <a:lnTo>
                  <a:pt x="5481" y="241"/>
                </a:lnTo>
                <a:lnTo>
                  <a:pt x="5479" y="249"/>
                </a:lnTo>
                <a:lnTo>
                  <a:pt x="5477" y="253"/>
                </a:lnTo>
                <a:lnTo>
                  <a:pt x="5476" y="256"/>
                </a:lnTo>
                <a:lnTo>
                  <a:pt x="5474" y="259"/>
                </a:lnTo>
                <a:lnTo>
                  <a:pt x="5472" y="262"/>
                </a:lnTo>
                <a:lnTo>
                  <a:pt x="5470" y="264"/>
                </a:lnTo>
                <a:lnTo>
                  <a:pt x="5468" y="265"/>
                </a:lnTo>
                <a:lnTo>
                  <a:pt x="5464" y="266"/>
                </a:lnTo>
                <a:lnTo>
                  <a:pt x="5462" y="266"/>
                </a:lnTo>
                <a:lnTo>
                  <a:pt x="5461" y="264"/>
                </a:lnTo>
                <a:lnTo>
                  <a:pt x="5461" y="262"/>
                </a:lnTo>
                <a:lnTo>
                  <a:pt x="5462" y="257"/>
                </a:lnTo>
                <a:lnTo>
                  <a:pt x="5463" y="255"/>
                </a:lnTo>
                <a:lnTo>
                  <a:pt x="5462" y="254"/>
                </a:lnTo>
                <a:lnTo>
                  <a:pt x="5465" y="254"/>
                </a:lnTo>
                <a:lnTo>
                  <a:pt x="5465" y="253"/>
                </a:lnTo>
                <a:lnTo>
                  <a:pt x="5466" y="253"/>
                </a:lnTo>
                <a:lnTo>
                  <a:pt x="5465" y="250"/>
                </a:lnTo>
                <a:lnTo>
                  <a:pt x="5465" y="248"/>
                </a:lnTo>
                <a:lnTo>
                  <a:pt x="5463" y="248"/>
                </a:lnTo>
                <a:lnTo>
                  <a:pt x="5462" y="250"/>
                </a:lnTo>
                <a:lnTo>
                  <a:pt x="5460" y="251"/>
                </a:lnTo>
                <a:lnTo>
                  <a:pt x="5459" y="251"/>
                </a:lnTo>
                <a:lnTo>
                  <a:pt x="5457" y="251"/>
                </a:lnTo>
                <a:lnTo>
                  <a:pt x="5456" y="251"/>
                </a:lnTo>
                <a:lnTo>
                  <a:pt x="5455" y="250"/>
                </a:lnTo>
                <a:lnTo>
                  <a:pt x="5452" y="247"/>
                </a:lnTo>
                <a:lnTo>
                  <a:pt x="5448" y="243"/>
                </a:lnTo>
                <a:lnTo>
                  <a:pt x="5446" y="242"/>
                </a:lnTo>
                <a:lnTo>
                  <a:pt x="5443" y="243"/>
                </a:lnTo>
                <a:lnTo>
                  <a:pt x="5440" y="243"/>
                </a:lnTo>
                <a:lnTo>
                  <a:pt x="5437" y="243"/>
                </a:lnTo>
                <a:lnTo>
                  <a:pt x="5438" y="244"/>
                </a:lnTo>
                <a:lnTo>
                  <a:pt x="5437" y="243"/>
                </a:lnTo>
                <a:lnTo>
                  <a:pt x="5434" y="240"/>
                </a:lnTo>
                <a:lnTo>
                  <a:pt x="5426" y="231"/>
                </a:lnTo>
                <a:lnTo>
                  <a:pt x="5424" y="232"/>
                </a:lnTo>
                <a:lnTo>
                  <a:pt x="5422" y="234"/>
                </a:lnTo>
                <a:lnTo>
                  <a:pt x="5420" y="235"/>
                </a:lnTo>
                <a:lnTo>
                  <a:pt x="5419" y="235"/>
                </a:lnTo>
                <a:lnTo>
                  <a:pt x="5417" y="234"/>
                </a:lnTo>
                <a:lnTo>
                  <a:pt x="5417" y="226"/>
                </a:lnTo>
                <a:lnTo>
                  <a:pt x="5419" y="226"/>
                </a:lnTo>
                <a:lnTo>
                  <a:pt x="5422" y="226"/>
                </a:lnTo>
                <a:lnTo>
                  <a:pt x="5424" y="226"/>
                </a:lnTo>
                <a:lnTo>
                  <a:pt x="5426" y="226"/>
                </a:lnTo>
                <a:lnTo>
                  <a:pt x="5427" y="225"/>
                </a:lnTo>
                <a:lnTo>
                  <a:pt x="5427" y="224"/>
                </a:lnTo>
                <a:lnTo>
                  <a:pt x="5427" y="223"/>
                </a:lnTo>
                <a:lnTo>
                  <a:pt x="5426" y="222"/>
                </a:lnTo>
                <a:lnTo>
                  <a:pt x="5423" y="220"/>
                </a:lnTo>
                <a:lnTo>
                  <a:pt x="5424" y="219"/>
                </a:lnTo>
                <a:lnTo>
                  <a:pt x="5421" y="221"/>
                </a:lnTo>
                <a:lnTo>
                  <a:pt x="5415" y="222"/>
                </a:lnTo>
                <a:lnTo>
                  <a:pt x="5413" y="223"/>
                </a:lnTo>
                <a:lnTo>
                  <a:pt x="5412" y="223"/>
                </a:lnTo>
                <a:lnTo>
                  <a:pt x="5411" y="222"/>
                </a:lnTo>
                <a:lnTo>
                  <a:pt x="5411" y="221"/>
                </a:lnTo>
                <a:lnTo>
                  <a:pt x="5410" y="217"/>
                </a:lnTo>
                <a:lnTo>
                  <a:pt x="5410" y="214"/>
                </a:lnTo>
                <a:lnTo>
                  <a:pt x="5409" y="212"/>
                </a:lnTo>
                <a:lnTo>
                  <a:pt x="5404" y="208"/>
                </a:lnTo>
                <a:lnTo>
                  <a:pt x="5398" y="206"/>
                </a:lnTo>
                <a:lnTo>
                  <a:pt x="5392" y="203"/>
                </a:lnTo>
                <a:lnTo>
                  <a:pt x="5389" y="202"/>
                </a:lnTo>
                <a:lnTo>
                  <a:pt x="5387" y="200"/>
                </a:lnTo>
                <a:lnTo>
                  <a:pt x="5384" y="214"/>
                </a:lnTo>
                <a:lnTo>
                  <a:pt x="5381" y="213"/>
                </a:lnTo>
                <a:lnTo>
                  <a:pt x="5380" y="211"/>
                </a:lnTo>
                <a:lnTo>
                  <a:pt x="5380" y="210"/>
                </a:lnTo>
                <a:lnTo>
                  <a:pt x="5380" y="208"/>
                </a:lnTo>
                <a:lnTo>
                  <a:pt x="5380" y="205"/>
                </a:lnTo>
                <a:lnTo>
                  <a:pt x="5381" y="200"/>
                </a:lnTo>
                <a:lnTo>
                  <a:pt x="5381" y="195"/>
                </a:lnTo>
                <a:lnTo>
                  <a:pt x="5379" y="195"/>
                </a:lnTo>
                <a:lnTo>
                  <a:pt x="5378" y="195"/>
                </a:lnTo>
                <a:lnTo>
                  <a:pt x="5377" y="196"/>
                </a:lnTo>
                <a:lnTo>
                  <a:pt x="5377" y="197"/>
                </a:lnTo>
                <a:lnTo>
                  <a:pt x="5376" y="200"/>
                </a:lnTo>
                <a:lnTo>
                  <a:pt x="5375" y="203"/>
                </a:lnTo>
                <a:lnTo>
                  <a:pt x="5370" y="203"/>
                </a:lnTo>
                <a:lnTo>
                  <a:pt x="5366" y="203"/>
                </a:lnTo>
                <a:lnTo>
                  <a:pt x="5364" y="203"/>
                </a:lnTo>
                <a:lnTo>
                  <a:pt x="5366" y="203"/>
                </a:lnTo>
                <a:lnTo>
                  <a:pt x="5368" y="201"/>
                </a:lnTo>
                <a:lnTo>
                  <a:pt x="5369" y="199"/>
                </a:lnTo>
                <a:lnTo>
                  <a:pt x="5370" y="197"/>
                </a:lnTo>
                <a:lnTo>
                  <a:pt x="5370" y="195"/>
                </a:lnTo>
                <a:lnTo>
                  <a:pt x="5370" y="194"/>
                </a:lnTo>
                <a:lnTo>
                  <a:pt x="5369" y="193"/>
                </a:lnTo>
                <a:lnTo>
                  <a:pt x="5368" y="193"/>
                </a:lnTo>
                <a:lnTo>
                  <a:pt x="5367" y="192"/>
                </a:lnTo>
                <a:lnTo>
                  <a:pt x="5364" y="192"/>
                </a:lnTo>
                <a:lnTo>
                  <a:pt x="5359" y="193"/>
                </a:lnTo>
                <a:lnTo>
                  <a:pt x="5356" y="194"/>
                </a:lnTo>
                <a:lnTo>
                  <a:pt x="5354" y="195"/>
                </a:lnTo>
                <a:lnTo>
                  <a:pt x="5350" y="198"/>
                </a:lnTo>
                <a:lnTo>
                  <a:pt x="5346" y="192"/>
                </a:lnTo>
                <a:lnTo>
                  <a:pt x="5345" y="189"/>
                </a:lnTo>
                <a:lnTo>
                  <a:pt x="5347" y="189"/>
                </a:lnTo>
                <a:lnTo>
                  <a:pt x="5345" y="188"/>
                </a:lnTo>
                <a:lnTo>
                  <a:pt x="5345" y="187"/>
                </a:lnTo>
                <a:lnTo>
                  <a:pt x="5346" y="187"/>
                </a:lnTo>
                <a:lnTo>
                  <a:pt x="5350" y="186"/>
                </a:lnTo>
                <a:lnTo>
                  <a:pt x="5342" y="185"/>
                </a:lnTo>
                <a:lnTo>
                  <a:pt x="5341" y="184"/>
                </a:lnTo>
                <a:lnTo>
                  <a:pt x="5341" y="183"/>
                </a:lnTo>
                <a:lnTo>
                  <a:pt x="5342" y="182"/>
                </a:lnTo>
                <a:lnTo>
                  <a:pt x="5344" y="181"/>
                </a:lnTo>
                <a:lnTo>
                  <a:pt x="5344" y="175"/>
                </a:lnTo>
                <a:lnTo>
                  <a:pt x="5349" y="174"/>
                </a:lnTo>
                <a:lnTo>
                  <a:pt x="5354" y="173"/>
                </a:lnTo>
                <a:lnTo>
                  <a:pt x="5359" y="172"/>
                </a:lnTo>
                <a:lnTo>
                  <a:pt x="5362" y="171"/>
                </a:lnTo>
                <a:lnTo>
                  <a:pt x="5364" y="169"/>
                </a:lnTo>
                <a:lnTo>
                  <a:pt x="5366" y="168"/>
                </a:lnTo>
                <a:lnTo>
                  <a:pt x="5367" y="166"/>
                </a:lnTo>
                <a:lnTo>
                  <a:pt x="5370" y="162"/>
                </a:lnTo>
                <a:lnTo>
                  <a:pt x="5373" y="157"/>
                </a:lnTo>
                <a:lnTo>
                  <a:pt x="5375" y="153"/>
                </a:lnTo>
                <a:lnTo>
                  <a:pt x="5369" y="151"/>
                </a:lnTo>
                <a:lnTo>
                  <a:pt x="5364" y="150"/>
                </a:lnTo>
                <a:lnTo>
                  <a:pt x="5360" y="149"/>
                </a:lnTo>
                <a:lnTo>
                  <a:pt x="5358" y="148"/>
                </a:lnTo>
                <a:lnTo>
                  <a:pt x="5356" y="147"/>
                </a:lnTo>
                <a:lnTo>
                  <a:pt x="5353" y="144"/>
                </a:lnTo>
                <a:lnTo>
                  <a:pt x="5349" y="141"/>
                </a:lnTo>
                <a:lnTo>
                  <a:pt x="5345" y="137"/>
                </a:lnTo>
                <a:lnTo>
                  <a:pt x="5343" y="136"/>
                </a:lnTo>
                <a:lnTo>
                  <a:pt x="5342" y="136"/>
                </a:lnTo>
                <a:lnTo>
                  <a:pt x="5338" y="135"/>
                </a:lnTo>
                <a:lnTo>
                  <a:pt x="5334" y="135"/>
                </a:lnTo>
                <a:lnTo>
                  <a:pt x="5331" y="136"/>
                </a:lnTo>
                <a:lnTo>
                  <a:pt x="5328" y="137"/>
                </a:lnTo>
                <a:lnTo>
                  <a:pt x="5323" y="139"/>
                </a:lnTo>
                <a:lnTo>
                  <a:pt x="5319" y="141"/>
                </a:lnTo>
                <a:lnTo>
                  <a:pt x="5317" y="142"/>
                </a:lnTo>
                <a:lnTo>
                  <a:pt x="5315" y="141"/>
                </a:lnTo>
                <a:lnTo>
                  <a:pt x="5313" y="141"/>
                </a:lnTo>
                <a:lnTo>
                  <a:pt x="5311" y="141"/>
                </a:lnTo>
                <a:lnTo>
                  <a:pt x="5310" y="143"/>
                </a:lnTo>
                <a:lnTo>
                  <a:pt x="5309" y="147"/>
                </a:lnTo>
                <a:lnTo>
                  <a:pt x="5308" y="151"/>
                </a:lnTo>
                <a:lnTo>
                  <a:pt x="5308" y="153"/>
                </a:lnTo>
                <a:lnTo>
                  <a:pt x="5310" y="156"/>
                </a:lnTo>
                <a:lnTo>
                  <a:pt x="5313" y="159"/>
                </a:lnTo>
                <a:lnTo>
                  <a:pt x="5316" y="161"/>
                </a:lnTo>
                <a:lnTo>
                  <a:pt x="5316" y="167"/>
                </a:lnTo>
                <a:lnTo>
                  <a:pt x="5319" y="167"/>
                </a:lnTo>
                <a:lnTo>
                  <a:pt x="5321" y="168"/>
                </a:lnTo>
                <a:lnTo>
                  <a:pt x="5326" y="169"/>
                </a:lnTo>
                <a:lnTo>
                  <a:pt x="5332" y="169"/>
                </a:lnTo>
                <a:lnTo>
                  <a:pt x="5336" y="169"/>
                </a:lnTo>
                <a:lnTo>
                  <a:pt x="5335" y="170"/>
                </a:lnTo>
                <a:lnTo>
                  <a:pt x="5335" y="171"/>
                </a:lnTo>
                <a:lnTo>
                  <a:pt x="5335" y="174"/>
                </a:lnTo>
                <a:lnTo>
                  <a:pt x="5335" y="175"/>
                </a:lnTo>
                <a:lnTo>
                  <a:pt x="5334" y="176"/>
                </a:lnTo>
                <a:lnTo>
                  <a:pt x="5333" y="176"/>
                </a:lnTo>
                <a:lnTo>
                  <a:pt x="5330" y="175"/>
                </a:lnTo>
                <a:lnTo>
                  <a:pt x="5333" y="181"/>
                </a:lnTo>
                <a:lnTo>
                  <a:pt x="5334" y="182"/>
                </a:lnTo>
                <a:lnTo>
                  <a:pt x="5334" y="183"/>
                </a:lnTo>
                <a:lnTo>
                  <a:pt x="5332" y="183"/>
                </a:lnTo>
                <a:lnTo>
                  <a:pt x="5328" y="182"/>
                </a:lnTo>
                <a:lnTo>
                  <a:pt x="5325" y="181"/>
                </a:lnTo>
                <a:lnTo>
                  <a:pt x="5322" y="181"/>
                </a:lnTo>
                <a:lnTo>
                  <a:pt x="5325" y="189"/>
                </a:lnTo>
                <a:lnTo>
                  <a:pt x="5318" y="189"/>
                </a:lnTo>
                <a:lnTo>
                  <a:pt x="5313" y="189"/>
                </a:lnTo>
                <a:lnTo>
                  <a:pt x="5308" y="187"/>
                </a:lnTo>
                <a:lnTo>
                  <a:pt x="5303" y="185"/>
                </a:lnTo>
                <a:lnTo>
                  <a:pt x="5295" y="181"/>
                </a:lnTo>
                <a:lnTo>
                  <a:pt x="5290" y="179"/>
                </a:lnTo>
                <a:lnTo>
                  <a:pt x="5285" y="178"/>
                </a:lnTo>
                <a:lnTo>
                  <a:pt x="5280" y="177"/>
                </a:lnTo>
                <a:lnTo>
                  <a:pt x="5276" y="178"/>
                </a:lnTo>
                <a:lnTo>
                  <a:pt x="5272" y="178"/>
                </a:lnTo>
                <a:lnTo>
                  <a:pt x="5268" y="179"/>
                </a:lnTo>
                <a:lnTo>
                  <a:pt x="5261" y="181"/>
                </a:lnTo>
                <a:lnTo>
                  <a:pt x="5257" y="181"/>
                </a:lnTo>
                <a:lnTo>
                  <a:pt x="5252" y="181"/>
                </a:lnTo>
                <a:lnTo>
                  <a:pt x="5249" y="175"/>
                </a:lnTo>
                <a:lnTo>
                  <a:pt x="5241" y="174"/>
                </a:lnTo>
                <a:lnTo>
                  <a:pt x="5235" y="174"/>
                </a:lnTo>
                <a:lnTo>
                  <a:pt x="5229" y="172"/>
                </a:lnTo>
                <a:lnTo>
                  <a:pt x="5230" y="172"/>
                </a:lnTo>
                <a:lnTo>
                  <a:pt x="5229" y="171"/>
                </a:lnTo>
                <a:lnTo>
                  <a:pt x="5227" y="169"/>
                </a:lnTo>
                <a:lnTo>
                  <a:pt x="5223" y="167"/>
                </a:lnTo>
                <a:lnTo>
                  <a:pt x="5224" y="165"/>
                </a:lnTo>
                <a:lnTo>
                  <a:pt x="5226" y="163"/>
                </a:lnTo>
                <a:lnTo>
                  <a:pt x="5226" y="161"/>
                </a:lnTo>
                <a:lnTo>
                  <a:pt x="5226" y="158"/>
                </a:lnTo>
                <a:lnTo>
                  <a:pt x="5228" y="159"/>
                </a:lnTo>
                <a:lnTo>
                  <a:pt x="5228" y="158"/>
                </a:lnTo>
                <a:lnTo>
                  <a:pt x="5227" y="154"/>
                </a:lnTo>
                <a:lnTo>
                  <a:pt x="5223" y="147"/>
                </a:lnTo>
                <a:lnTo>
                  <a:pt x="5218" y="147"/>
                </a:lnTo>
                <a:lnTo>
                  <a:pt x="5211" y="149"/>
                </a:lnTo>
                <a:lnTo>
                  <a:pt x="5203" y="150"/>
                </a:lnTo>
                <a:lnTo>
                  <a:pt x="5195" y="150"/>
                </a:lnTo>
                <a:lnTo>
                  <a:pt x="5192" y="144"/>
                </a:lnTo>
                <a:lnTo>
                  <a:pt x="5191" y="144"/>
                </a:lnTo>
                <a:lnTo>
                  <a:pt x="5190" y="144"/>
                </a:lnTo>
                <a:lnTo>
                  <a:pt x="5188" y="146"/>
                </a:lnTo>
                <a:lnTo>
                  <a:pt x="5185" y="147"/>
                </a:lnTo>
                <a:lnTo>
                  <a:pt x="5183" y="147"/>
                </a:lnTo>
                <a:lnTo>
                  <a:pt x="5181" y="147"/>
                </a:lnTo>
                <a:lnTo>
                  <a:pt x="5173" y="141"/>
                </a:lnTo>
                <a:lnTo>
                  <a:pt x="5168" y="142"/>
                </a:lnTo>
                <a:lnTo>
                  <a:pt x="5162" y="144"/>
                </a:lnTo>
                <a:lnTo>
                  <a:pt x="5156" y="147"/>
                </a:lnTo>
                <a:lnTo>
                  <a:pt x="5150" y="150"/>
                </a:lnTo>
                <a:lnTo>
                  <a:pt x="5144" y="154"/>
                </a:lnTo>
                <a:lnTo>
                  <a:pt x="5139" y="158"/>
                </a:lnTo>
                <a:lnTo>
                  <a:pt x="5135" y="161"/>
                </a:lnTo>
                <a:lnTo>
                  <a:pt x="5133" y="164"/>
                </a:lnTo>
                <a:lnTo>
                  <a:pt x="5133" y="166"/>
                </a:lnTo>
                <a:lnTo>
                  <a:pt x="5134" y="168"/>
                </a:lnTo>
                <a:lnTo>
                  <a:pt x="5134" y="171"/>
                </a:lnTo>
                <a:lnTo>
                  <a:pt x="5134" y="172"/>
                </a:lnTo>
                <a:lnTo>
                  <a:pt x="5133" y="172"/>
                </a:lnTo>
                <a:lnTo>
                  <a:pt x="5133" y="173"/>
                </a:lnTo>
                <a:lnTo>
                  <a:pt x="5132" y="173"/>
                </a:lnTo>
                <a:lnTo>
                  <a:pt x="5131" y="172"/>
                </a:lnTo>
                <a:lnTo>
                  <a:pt x="5131" y="171"/>
                </a:lnTo>
                <a:lnTo>
                  <a:pt x="5130" y="168"/>
                </a:lnTo>
                <a:lnTo>
                  <a:pt x="5130" y="164"/>
                </a:lnTo>
                <a:lnTo>
                  <a:pt x="5130" y="155"/>
                </a:lnTo>
                <a:lnTo>
                  <a:pt x="5131" y="150"/>
                </a:lnTo>
                <a:lnTo>
                  <a:pt x="5129" y="151"/>
                </a:lnTo>
                <a:lnTo>
                  <a:pt x="5127" y="151"/>
                </a:lnTo>
                <a:lnTo>
                  <a:pt x="5126" y="150"/>
                </a:lnTo>
                <a:lnTo>
                  <a:pt x="5126" y="149"/>
                </a:lnTo>
                <a:lnTo>
                  <a:pt x="5125" y="147"/>
                </a:lnTo>
                <a:lnTo>
                  <a:pt x="5124" y="147"/>
                </a:lnTo>
                <a:lnTo>
                  <a:pt x="5122" y="147"/>
                </a:lnTo>
                <a:lnTo>
                  <a:pt x="5122" y="152"/>
                </a:lnTo>
                <a:lnTo>
                  <a:pt x="5122" y="158"/>
                </a:lnTo>
                <a:lnTo>
                  <a:pt x="5108" y="157"/>
                </a:lnTo>
                <a:lnTo>
                  <a:pt x="5104" y="156"/>
                </a:lnTo>
                <a:lnTo>
                  <a:pt x="5101" y="155"/>
                </a:lnTo>
                <a:lnTo>
                  <a:pt x="5099" y="154"/>
                </a:lnTo>
                <a:lnTo>
                  <a:pt x="5096" y="151"/>
                </a:lnTo>
                <a:lnTo>
                  <a:pt x="5091" y="141"/>
                </a:lnTo>
                <a:lnTo>
                  <a:pt x="5092" y="142"/>
                </a:lnTo>
                <a:lnTo>
                  <a:pt x="5092" y="143"/>
                </a:lnTo>
                <a:lnTo>
                  <a:pt x="5091" y="146"/>
                </a:lnTo>
                <a:lnTo>
                  <a:pt x="5088" y="150"/>
                </a:lnTo>
                <a:lnTo>
                  <a:pt x="5083" y="147"/>
                </a:lnTo>
                <a:lnTo>
                  <a:pt x="5077" y="144"/>
                </a:lnTo>
                <a:lnTo>
                  <a:pt x="5073" y="151"/>
                </a:lnTo>
                <a:lnTo>
                  <a:pt x="5071" y="154"/>
                </a:lnTo>
                <a:lnTo>
                  <a:pt x="5069" y="157"/>
                </a:lnTo>
                <a:lnTo>
                  <a:pt x="5069" y="160"/>
                </a:lnTo>
                <a:lnTo>
                  <a:pt x="5069" y="161"/>
                </a:lnTo>
                <a:lnTo>
                  <a:pt x="5069" y="163"/>
                </a:lnTo>
                <a:lnTo>
                  <a:pt x="5072" y="165"/>
                </a:lnTo>
                <a:lnTo>
                  <a:pt x="5074" y="166"/>
                </a:lnTo>
                <a:lnTo>
                  <a:pt x="5077" y="167"/>
                </a:lnTo>
                <a:lnTo>
                  <a:pt x="5075" y="169"/>
                </a:lnTo>
                <a:lnTo>
                  <a:pt x="5074" y="171"/>
                </a:lnTo>
                <a:lnTo>
                  <a:pt x="5074" y="172"/>
                </a:lnTo>
                <a:lnTo>
                  <a:pt x="5066" y="169"/>
                </a:lnTo>
                <a:lnTo>
                  <a:pt x="5060" y="167"/>
                </a:lnTo>
                <a:lnTo>
                  <a:pt x="5061" y="169"/>
                </a:lnTo>
                <a:lnTo>
                  <a:pt x="5062" y="172"/>
                </a:lnTo>
                <a:lnTo>
                  <a:pt x="5062" y="173"/>
                </a:lnTo>
                <a:lnTo>
                  <a:pt x="5062" y="175"/>
                </a:lnTo>
                <a:lnTo>
                  <a:pt x="5062" y="176"/>
                </a:lnTo>
                <a:lnTo>
                  <a:pt x="5060" y="178"/>
                </a:lnTo>
                <a:lnTo>
                  <a:pt x="5056" y="180"/>
                </a:lnTo>
                <a:lnTo>
                  <a:pt x="5051" y="182"/>
                </a:lnTo>
                <a:lnTo>
                  <a:pt x="5046" y="182"/>
                </a:lnTo>
                <a:lnTo>
                  <a:pt x="5041" y="182"/>
                </a:lnTo>
                <a:lnTo>
                  <a:pt x="5030" y="182"/>
                </a:lnTo>
                <a:lnTo>
                  <a:pt x="5024" y="182"/>
                </a:lnTo>
                <a:lnTo>
                  <a:pt x="5018" y="184"/>
                </a:lnTo>
                <a:lnTo>
                  <a:pt x="5015" y="192"/>
                </a:lnTo>
                <a:lnTo>
                  <a:pt x="4999" y="194"/>
                </a:lnTo>
                <a:lnTo>
                  <a:pt x="4982" y="195"/>
                </a:lnTo>
                <a:lnTo>
                  <a:pt x="4997" y="192"/>
                </a:lnTo>
                <a:lnTo>
                  <a:pt x="5006" y="189"/>
                </a:lnTo>
                <a:lnTo>
                  <a:pt x="5010" y="188"/>
                </a:lnTo>
                <a:lnTo>
                  <a:pt x="5012" y="186"/>
                </a:lnTo>
                <a:lnTo>
                  <a:pt x="5013" y="184"/>
                </a:lnTo>
                <a:lnTo>
                  <a:pt x="5014" y="181"/>
                </a:lnTo>
                <a:lnTo>
                  <a:pt x="5014" y="177"/>
                </a:lnTo>
                <a:lnTo>
                  <a:pt x="5015" y="175"/>
                </a:lnTo>
                <a:lnTo>
                  <a:pt x="5019" y="173"/>
                </a:lnTo>
                <a:lnTo>
                  <a:pt x="5023" y="173"/>
                </a:lnTo>
                <a:lnTo>
                  <a:pt x="5028" y="173"/>
                </a:lnTo>
                <a:lnTo>
                  <a:pt x="5032" y="172"/>
                </a:lnTo>
                <a:lnTo>
                  <a:pt x="5039" y="169"/>
                </a:lnTo>
                <a:lnTo>
                  <a:pt x="5042" y="168"/>
                </a:lnTo>
                <a:lnTo>
                  <a:pt x="5045" y="166"/>
                </a:lnTo>
                <a:lnTo>
                  <a:pt x="5047" y="164"/>
                </a:lnTo>
                <a:lnTo>
                  <a:pt x="5050" y="161"/>
                </a:lnTo>
                <a:lnTo>
                  <a:pt x="5052" y="159"/>
                </a:lnTo>
                <a:lnTo>
                  <a:pt x="5054" y="156"/>
                </a:lnTo>
                <a:lnTo>
                  <a:pt x="5058" y="150"/>
                </a:lnTo>
                <a:lnTo>
                  <a:pt x="5061" y="144"/>
                </a:lnTo>
                <a:lnTo>
                  <a:pt x="5064" y="137"/>
                </a:lnTo>
                <a:lnTo>
                  <a:pt x="5066" y="130"/>
                </a:lnTo>
                <a:lnTo>
                  <a:pt x="5087" y="125"/>
                </a:lnTo>
                <a:lnTo>
                  <a:pt x="5108" y="120"/>
                </a:lnTo>
                <a:lnTo>
                  <a:pt x="5118" y="117"/>
                </a:lnTo>
                <a:lnTo>
                  <a:pt x="5128" y="114"/>
                </a:lnTo>
                <a:lnTo>
                  <a:pt x="5147" y="108"/>
                </a:lnTo>
                <a:lnTo>
                  <a:pt x="5147" y="106"/>
                </a:lnTo>
                <a:lnTo>
                  <a:pt x="5146" y="104"/>
                </a:lnTo>
                <a:lnTo>
                  <a:pt x="5146" y="100"/>
                </a:lnTo>
                <a:lnTo>
                  <a:pt x="5146" y="96"/>
                </a:lnTo>
                <a:lnTo>
                  <a:pt x="5145" y="93"/>
                </a:lnTo>
                <a:lnTo>
                  <a:pt x="5142" y="93"/>
                </a:lnTo>
                <a:lnTo>
                  <a:pt x="5138" y="91"/>
                </a:lnTo>
                <a:lnTo>
                  <a:pt x="5135" y="88"/>
                </a:lnTo>
                <a:lnTo>
                  <a:pt x="5134" y="86"/>
                </a:lnTo>
                <a:lnTo>
                  <a:pt x="5133" y="84"/>
                </a:lnTo>
                <a:lnTo>
                  <a:pt x="5133" y="83"/>
                </a:lnTo>
                <a:lnTo>
                  <a:pt x="5136" y="83"/>
                </a:lnTo>
                <a:lnTo>
                  <a:pt x="5142" y="85"/>
                </a:lnTo>
                <a:lnTo>
                  <a:pt x="5141" y="86"/>
                </a:lnTo>
                <a:lnTo>
                  <a:pt x="5143" y="85"/>
                </a:lnTo>
                <a:lnTo>
                  <a:pt x="5147" y="82"/>
                </a:lnTo>
                <a:lnTo>
                  <a:pt x="5147" y="78"/>
                </a:lnTo>
                <a:lnTo>
                  <a:pt x="5147" y="74"/>
                </a:lnTo>
                <a:lnTo>
                  <a:pt x="5145" y="72"/>
                </a:lnTo>
                <a:lnTo>
                  <a:pt x="5141" y="69"/>
                </a:lnTo>
                <a:lnTo>
                  <a:pt x="5138" y="67"/>
                </a:lnTo>
                <a:lnTo>
                  <a:pt x="5136" y="65"/>
                </a:lnTo>
                <a:lnTo>
                  <a:pt x="5136" y="63"/>
                </a:lnTo>
                <a:lnTo>
                  <a:pt x="5136" y="59"/>
                </a:lnTo>
                <a:lnTo>
                  <a:pt x="5137" y="56"/>
                </a:lnTo>
                <a:lnTo>
                  <a:pt x="5137" y="55"/>
                </a:lnTo>
                <a:lnTo>
                  <a:pt x="5136" y="54"/>
                </a:lnTo>
                <a:lnTo>
                  <a:pt x="5135" y="53"/>
                </a:lnTo>
                <a:lnTo>
                  <a:pt x="5132" y="53"/>
                </a:lnTo>
                <a:lnTo>
                  <a:pt x="5128" y="53"/>
                </a:lnTo>
                <a:lnTo>
                  <a:pt x="5123" y="53"/>
                </a:lnTo>
                <a:lnTo>
                  <a:pt x="5121" y="52"/>
                </a:lnTo>
                <a:lnTo>
                  <a:pt x="5119" y="51"/>
                </a:lnTo>
                <a:lnTo>
                  <a:pt x="5118" y="50"/>
                </a:lnTo>
                <a:lnTo>
                  <a:pt x="5116" y="47"/>
                </a:lnTo>
                <a:lnTo>
                  <a:pt x="5114" y="42"/>
                </a:lnTo>
                <a:lnTo>
                  <a:pt x="5111" y="32"/>
                </a:lnTo>
                <a:lnTo>
                  <a:pt x="5109" y="32"/>
                </a:lnTo>
                <a:lnTo>
                  <a:pt x="5107" y="31"/>
                </a:lnTo>
                <a:lnTo>
                  <a:pt x="5106" y="30"/>
                </a:lnTo>
                <a:lnTo>
                  <a:pt x="5105" y="29"/>
                </a:lnTo>
                <a:lnTo>
                  <a:pt x="5102" y="29"/>
                </a:lnTo>
                <a:lnTo>
                  <a:pt x="5098" y="30"/>
                </a:lnTo>
                <a:lnTo>
                  <a:pt x="5092" y="33"/>
                </a:lnTo>
                <a:lnTo>
                  <a:pt x="5087" y="36"/>
                </a:lnTo>
                <a:lnTo>
                  <a:pt x="5083" y="37"/>
                </a:lnTo>
                <a:lnTo>
                  <a:pt x="5080" y="32"/>
                </a:lnTo>
                <a:lnTo>
                  <a:pt x="5074" y="32"/>
                </a:lnTo>
                <a:lnTo>
                  <a:pt x="5069" y="33"/>
                </a:lnTo>
                <a:lnTo>
                  <a:pt x="5063" y="33"/>
                </a:lnTo>
                <a:lnTo>
                  <a:pt x="5057" y="34"/>
                </a:lnTo>
                <a:lnTo>
                  <a:pt x="5054" y="36"/>
                </a:lnTo>
                <a:lnTo>
                  <a:pt x="5050" y="38"/>
                </a:lnTo>
                <a:lnTo>
                  <a:pt x="5047" y="41"/>
                </a:lnTo>
                <a:lnTo>
                  <a:pt x="5045" y="44"/>
                </a:lnTo>
                <a:lnTo>
                  <a:pt x="5040" y="49"/>
                </a:lnTo>
                <a:lnTo>
                  <a:pt x="5038" y="51"/>
                </a:lnTo>
                <a:lnTo>
                  <a:pt x="5034" y="52"/>
                </a:lnTo>
                <a:lnTo>
                  <a:pt x="5031" y="51"/>
                </a:lnTo>
                <a:lnTo>
                  <a:pt x="5027" y="51"/>
                </a:lnTo>
                <a:lnTo>
                  <a:pt x="5025" y="51"/>
                </a:lnTo>
                <a:lnTo>
                  <a:pt x="5024" y="51"/>
                </a:lnTo>
                <a:lnTo>
                  <a:pt x="5032" y="32"/>
                </a:lnTo>
                <a:lnTo>
                  <a:pt x="5022" y="29"/>
                </a:lnTo>
                <a:lnTo>
                  <a:pt x="5014" y="27"/>
                </a:lnTo>
                <a:lnTo>
                  <a:pt x="5005" y="27"/>
                </a:lnTo>
                <a:lnTo>
                  <a:pt x="4996" y="26"/>
                </a:lnTo>
                <a:lnTo>
                  <a:pt x="4999" y="18"/>
                </a:lnTo>
                <a:lnTo>
                  <a:pt x="5001" y="15"/>
                </a:lnTo>
                <a:lnTo>
                  <a:pt x="5004" y="12"/>
                </a:lnTo>
                <a:lnTo>
                  <a:pt x="4996" y="8"/>
                </a:lnTo>
                <a:lnTo>
                  <a:pt x="4987" y="4"/>
                </a:lnTo>
                <a:lnTo>
                  <a:pt x="4977" y="1"/>
                </a:lnTo>
                <a:lnTo>
                  <a:pt x="4972" y="0"/>
                </a:lnTo>
                <a:lnTo>
                  <a:pt x="4967" y="1"/>
                </a:lnTo>
                <a:lnTo>
                  <a:pt x="4965" y="9"/>
                </a:lnTo>
                <a:lnTo>
                  <a:pt x="4954" y="9"/>
                </a:lnTo>
                <a:lnTo>
                  <a:pt x="4947" y="9"/>
                </a:lnTo>
                <a:lnTo>
                  <a:pt x="4942" y="9"/>
                </a:lnTo>
                <a:lnTo>
                  <a:pt x="4939" y="11"/>
                </a:lnTo>
                <a:lnTo>
                  <a:pt x="4933" y="16"/>
                </a:lnTo>
                <a:lnTo>
                  <a:pt x="4929" y="19"/>
                </a:lnTo>
                <a:lnTo>
                  <a:pt x="4922" y="23"/>
                </a:lnTo>
                <a:lnTo>
                  <a:pt x="4922" y="29"/>
                </a:lnTo>
                <a:lnTo>
                  <a:pt x="4920" y="30"/>
                </a:lnTo>
                <a:lnTo>
                  <a:pt x="4918" y="30"/>
                </a:lnTo>
                <a:lnTo>
                  <a:pt x="4915" y="30"/>
                </a:lnTo>
                <a:lnTo>
                  <a:pt x="4914" y="32"/>
                </a:lnTo>
                <a:lnTo>
                  <a:pt x="4914" y="34"/>
                </a:lnTo>
                <a:lnTo>
                  <a:pt x="4914" y="36"/>
                </a:lnTo>
                <a:lnTo>
                  <a:pt x="4915" y="38"/>
                </a:lnTo>
                <a:lnTo>
                  <a:pt x="4914" y="40"/>
                </a:lnTo>
                <a:lnTo>
                  <a:pt x="4920" y="45"/>
                </a:lnTo>
                <a:lnTo>
                  <a:pt x="4925" y="51"/>
                </a:lnTo>
                <a:lnTo>
                  <a:pt x="4919" y="50"/>
                </a:lnTo>
                <a:lnTo>
                  <a:pt x="4913" y="48"/>
                </a:lnTo>
                <a:lnTo>
                  <a:pt x="4903" y="47"/>
                </a:lnTo>
                <a:lnTo>
                  <a:pt x="4893" y="46"/>
                </a:lnTo>
                <a:lnTo>
                  <a:pt x="4880" y="46"/>
                </a:lnTo>
                <a:lnTo>
                  <a:pt x="4883" y="54"/>
                </a:lnTo>
                <a:lnTo>
                  <a:pt x="4886" y="57"/>
                </a:lnTo>
                <a:lnTo>
                  <a:pt x="4881" y="57"/>
                </a:lnTo>
                <a:lnTo>
                  <a:pt x="4876" y="57"/>
                </a:lnTo>
                <a:lnTo>
                  <a:pt x="4873" y="58"/>
                </a:lnTo>
                <a:lnTo>
                  <a:pt x="4871" y="59"/>
                </a:lnTo>
                <a:lnTo>
                  <a:pt x="4869" y="60"/>
                </a:lnTo>
                <a:lnTo>
                  <a:pt x="4869" y="64"/>
                </a:lnTo>
                <a:lnTo>
                  <a:pt x="4869" y="68"/>
                </a:lnTo>
                <a:lnTo>
                  <a:pt x="4860" y="73"/>
                </a:lnTo>
                <a:lnTo>
                  <a:pt x="4856" y="75"/>
                </a:lnTo>
                <a:lnTo>
                  <a:pt x="4852" y="77"/>
                </a:lnTo>
                <a:lnTo>
                  <a:pt x="4850" y="77"/>
                </a:lnTo>
                <a:lnTo>
                  <a:pt x="4849" y="76"/>
                </a:lnTo>
                <a:lnTo>
                  <a:pt x="4849" y="75"/>
                </a:lnTo>
                <a:lnTo>
                  <a:pt x="4849" y="73"/>
                </a:lnTo>
                <a:lnTo>
                  <a:pt x="4849" y="71"/>
                </a:lnTo>
                <a:lnTo>
                  <a:pt x="4843" y="74"/>
                </a:lnTo>
                <a:lnTo>
                  <a:pt x="4840" y="75"/>
                </a:lnTo>
                <a:lnTo>
                  <a:pt x="4835" y="77"/>
                </a:lnTo>
                <a:lnTo>
                  <a:pt x="4830" y="82"/>
                </a:lnTo>
                <a:lnTo>
                  <a:pt x="4828" y="82"/>
                </a:lnTo>
                <a:lnTo>
                  <a:pt x="4827" y="81"/>
                </a:lnTo>
                <a:lnTo>
                  <a:pt x="4826" y="80"/>
                </a:lnTo>
                <a:lnTo>
                  <a:pt x="4827" y="79"/>
                </a:lnTo>
                <a:lnTo>
                  <a:pt x="4828" y="75"/>
                </a:lnTo>
                <a:lnTo>
                  <a:pt x="4830" y="74"/>
                </a:lnTo>
                <a:lnTo>
                  <a:pt x="4833" y="71"/>
                </a:lnTo>
                <a:lnTo>
                  <a:pt x="4836" y="69"/>
                </a:lnTo>
                <a:lnTo>
                  <a:pt x="4841" y="66"/>
                </a:lnTo>
                <a:lnTo>
                  <a:pt x="4842" y="64"/>
                </a:lnTo>
                <a:lnTo>
                  <a:pt x="4842" y="63"/>
                </a:lnTo>
                <a:lnTo>
                  <a:pt x="4842" y="62"/>
                </a:lnTo>
                <a:lnTo>
                  <a:pt x="4840" y="60"/>
                </a:lnTo>
                <a:lnTo>
                  <a:pt x="4835" y="57"/>
                </a:lnTo>
                <a:lnTo>
                  <a:pt x="4837" y="57"/>
                </a:lnTo>
                <a:lnTo>
                  <a:pt x="4839" y="57"/>
                </a:lnTo>
                <a:lnTo>
                  <a:pt x="4844" y="57"/>
                </a:lnTo>
                <a:lnTo>
                  <a:pt x="4847" y="48"/>
                </a:lnTo>
                <a:lnTo>
                  <a:pt x="4824" y="48"/>
                </a:lnTo>
                <a:lnTo>
                  <a:pt x="4824" y="53"/>
                </a:lnTo>
                <a:lnTo>
                  <a:pt x="4824" y="57"/>
                </a:lnTo>
                <a:lnTo>
                  <a:pt x="4828" y="57"/>
                </a:lnTo>
                <a:lnTo>
                  <a:pt x="4832" y="57"/>
                </a:lnTo>
                <a:lnTo>
                  <a:pt x="4830" y="60"/>
                </a:lnTo>
                <a:lnTo>
                  <a:pt x="4829" y="61"/>
                </a:lnTo>
                <a:lnTo>
                  <a:pt x="4829" y="62"/>
                </a:lnTo>
                <a:lnTo>
                  <a:pt x="4830" y="63"/>
                </a:lnTo>
                <a:lnTo>
                  <a:pt x="4820" y="62"/>
                </a:lnTo>
                <a:lnTo>
                  <a:pt x="4810" y="63"/>
                </a:lnTo>
                <a:lnTo>
                  <a:pt x="4801" y="63"/>
                </a:lnTo>
                <a:lnTo>
                  <a:pt x="4796" y="63"/>
                </a:lnTo>
                <a:lnTo>
                  <a:pt x="4790" y="63"/>
                </a:lnTo>
                <a:lnTo>
                  <a:pt x="4789" y="62"/>
                </a:lnTo>
                <a:lnTo>
                  <a:pt x="4788" y="60"/>
                </a:lnTo>
                <a:lnTo>
                  <a:pt x="4785" y="59"/>
                </a:lnTo>
                <a:lnTo>
                  <a:pt x="4784" y="59"/>
                </a:lnTo>
                <a:lnTo>
                  <a:pt x="4782" y="60"/>
                </a:lnTo>
                <a:lnTo>
                  <a:pt x="4782" y="64"/>
                </a:lnTo>
                <a:lnTo>
                  <a:pt x="4782" y="68"/>
                </a:lnTo>
                <a:lnTo>
                  <a:pt x="4769" y="70"/>
                </a:lnTo>
                <a:lnTo>
                  <a:pt x="4759" y="72"/>
                </a:lnTo>
                <a:lnTo>
                  <a:pt x="4749" y="75"/>
                </a:lnTo>
                <a:lnTo>
                  <a:pt x="4743" y="76"/>
                </a:lnTo>
                <a:lnTo>
                  <a:pt x="4737" y="77"/>
                </a:lnTo>
                <a:lnTo>
                  <a:pt x="4729" y="77"/>
                </a:lnTo>
                <a:lnTo>
                  <a:pt x="4723" y="75"/>
                </a:lnTo>
                <a:lnTo>
                  <a:pt x="4718" y="74"/>
                </a:lnTo>
                <a:lnTo>
                  <a:pt x="4716" y="74"/>
                </a:lnTo>
                <a:lnTo>
                  <a:pt x="4714" y="74"/>
                </a:lnTo>
                <a:lnTo>
                  <a:pt x="4713" y="74"/>
                </a:lnTo>
                <a:lnTo>
                  <a:pt x="4712" y="75"/>
                </a:lnTo>
                <a:lnTo>
                  <a:pt x="4708" y="78"/>
                </a:lnTo>
                <a:lnTo>
                  <a:pt x="4703" y="82"/>
                </a:lnTo>
                <a:lnTo>
                  <a:pt x="4700" y="83"/>
                </a:lnTo>
                <a:lnTo>
                  <a:pt x="4696" y="83"/>
                </a:lnTo>
                <a:lnTo>
                  <a:pt x="4689" y="83"/>
                </a:lnTo>
                <a:lnTo>
                  <a:pt x="4675" y="82"/>
                </a:lnTo>
                <a:lnTo>
                  <a:pt x="4677" y="84"/>
                </a:lnTo>
                <a:lnTo>
                  <a:pt x="4680" y="86"/>
                </a:lnTo>
                <a:lnTo>
                  <a:pt x="4681" y="88"/>
                </a:lnTo>
                <a:lnTo>
                  <a:pt x="4682" y="90"/>
                </a:lnTo>
                <a:lnTo>
                  <a:pt x="4682" y="92"/>
                </a:lnTo>
                <a:lnTo>
                  <a:pt x="4681" y="94"/>
                </a:lnTo>
                <a:lnTo>
                  <a:pt x="4679" y="95"/>
                </a:lnTo>
                <a:lnTo>
                  <a:pt x="4675" y="96"/>
                </a:lnTo>
                <a:lnTo>
                  <a:pt x="4674" y="105"/>
                </a:lnTo>
                <a:lnTo>
                  <a:pt x="4672" y="110"/>
                </a:lnTo>
                <a:lnTo>
                  <a:pt x="4669" y="106"/>
                </a:lnTo>
                <a:lnTo>
                  <a:pt x="4667" y="102"/>
                </a:lnTo>
                <a:lnTo>
                  <a:pt x="4665" y="102"/>
                </a:lnTo>
                <a:lnTo>
                  <a:pt x="4662" y="102"/>
                </a:lnTo>
                <a:lnTo>
                  <a:pt x="4660" y="102"/>
                </a:lnTo>
                <a:lnTo>
                  <a:pt x="4657" y="103"/>
                </a:lnTo>
                <a:lnTo>
                  <a:pt x="4655" y="104"/>
                </a:lnTo>
                <a:lnTo>
                  <a:pt x="4654" y="106"/>
                </a:lnTo>
                <a:lnTo>
                  <a:pt x="4654" y="107"/>
                </a:lnTo>
                <a:lnTo>
                  <a:pt x="4655" y="108"/>
                </a:lnTo>
                <a:lnTo>
                  <a:pt x="4662" y="111"/>
                </a:lnTo>
                <a:lnTo>
                  <a:pt x="4664" y="112"/>
                </a:lnTo>
                <a:lnTo>
                  <a:pt x="4664" y="113"/>
                </a:lnTo>
                <a:lnTo>
                  <a:pt x="4665" y="114"/>
                </a:lnTo>
                <a:lnTo>
                  <a:pt x="4667" y="116"/>
                </a:lnTo>
                <a:lnTo>
                  <a:pt x="4663" y="117"/>
                </a:lnTo>
                <a:lnTo>
                  <a:pt x="4660" y="118"/>
                </a:lnTo>
                <a:lnTo>
                  <a:pt x="4655" y="119"/>
                </a:lnTo>
                <a:lnTo>
                  <a:pt x="4661" y="127"/>
                </a:lnTo>
                <a:lnTo>
                  <a:pt x="4666" y="135"/>
                </a:lnTo>
                <a:lnTo>
                  <a:pt x="4670" y="143"/>
                </a:lnTo>
                <a:lnTo>
                  <a:pt x="4675" y="153"/>
                </a:lnTo>
                <a:lnTo>
                  <a:pt x="4668" y="153"/>
                </a:lnTo>
                <a:lnTo>
                  <a:pt x="4661" y="153"/>
                </a:lnTo>
                <a:lnTo>
                  <a:pt x="4662" y="151"/>
                </a:lnTo>
                <a:lnTo>
                  <a:pt x="4664" y="147"/>
                </a:lnTo>
                <a:lnTo>
                  <a:pt x="4664" y="145"/>
                </a:lnTo>
                <a:lnTo>
                  <a:pt x="4664" y="144"/>
                </a:lnTo>
                <a:lnTo>
                  <a:pt x="4662" y="142"/>
                </a:lnTo>
                <a:lnTo>
                  <a:pt x="4660" y="142"/>
                </a:lnTo>
                <a:lnTo>
                  <a:pt x="4658" y="141"/>
                </a:lnTo>
                <a:lnTo>
                  <a:pt x="4658" y="138"/>
                </a:lnTo>
                <a:lnTo>
                  <a:pt x="4655" y="138"/>
                </a:lnTo>
                <a:lnTo>
                  <a:pt x="4652" y="139"/>
                </a:lnTo>
                <a:lnTo>
                  <a:pt x="4645" y="141"/>
                </a:lnTo>
                <a:lnTo>
                  <a:pt x="4638" y="143"/>
                </a:lnTo>
                <a:lnTo>
                  <a:pt x="4635" y="144"/>
                </a:lnTo>
                <a:lnTo>
                  <a:pt x="4633" y="144"/>
                </a:lnTo>
                <a:lnTo>
                  <a:pt x="4628" y="143"/>
                </a:lnTo>
                <a:lnTo>
                  <a:pt x="4624" y="141"/>
                </a:lnTo>
                <a:lnTo>
                  <a:pt x="4621" y="139"/>
                </a:lnTo>
                <a:lnTo>
                  <a:pt x="4619" y="138"/>
                </a:lnTo>
                <a:lnTo>
                  <a:pt x="4568" y="147"/>
                </a:lnTo>
                <a:lnTo>
                  <a:pt x="4564" y="150"/>
                </a:lnTo>
                <a:lnTo>
                  <a:pt x="4560" y="153"/>
                </a:lnTo>
                <a:lnTo>
                  <a:pt x="4558" y="156"/>
                </a:lnTo>
                <a:lnTo>
                  <a:pt x="4556" y="159"/>
                </a:lnTo>
                <a:lnTo>
                  <a:pt x="4554" y="167"/>
                </a:lnTo>
                <a:lnTo>
                  <a:pt x="4554" y="172"/>
                </a:lnTo>
                <a:lnTo>
                  <a:pt x="4554" y="176"/>
                </a:lnTo>
                <a:lnTo>
                  <a:pt x="4554" y="180"/>
                </a:lnTo>
                <a:lnTo>
                  <a:pt x="4555" y="184"/>
                </a:lnTo>
                <a:lnTo>
                  <a:pt x="4555" y="188"/>
                </a:lnTo>
                <a:lnTo>
                  <a:pt x="4557" y="192"/>
                </a:lnTo>
                <a:lnTo>
                  <a:pt x="4558" y="195"/>
                </a:lnTo>
                <a:lnTo>
                  <a:pt x="4560" y="199"/>
                </a:lnTo>
                <a:lnTo>
                  <a:pt x="4562" y="201"/>
                </a:lnTo>
                <a:lnTo>
                  <a:pt x="4565" y="203"/>
                </a:lnTo>
                <a:lnTo>
                  <a:pt x="4568" y="205"/>
                </a:lnTo>
                <a:lnTo>
                  <a:pt x="4571" y="206"/>
                </a:lnTo>
                <a:lnTo>
                  <a:pt x="4573" y="206"/>
                </a:lnTo>
                <a:lnTo>
                  <a:pt x="4575" y="206"/>
                </a:lnTo>
                <a:lnTo>
                  <a:pt x="4578" y="205"/>
                </a:lnTo>
                <a:lnTo>
                  <a:pt x="4580" y="203"/>
                </a:lnTo>
                <a:lnTo>
                  <a:pt x="4581" y="203"/>
                </a:lnTo>
                <a:lnTo>
                  <a:pt x="4582" y="203"/>
                </a:lnTo>
                <a:lnTo>
                  <a:pt x="4583" y="204"/>
                </a:lnTo>
                <a:lnTo>
                  <a:pt x="4584" y="205"/>
                </a:lnTo>
                <a:lnTo>
                  <a:pt x="4586" y="209"/>
                </a:lnTo>
                <a:lnTo>
                  <a:pt x="4588" y="212"/>
                </a:lnTo>
                <a:lnTo>
                  <a:pt x="4591" y="214"/>
                </a:lnTo>
                <a:lnTo>
                  <a:pt x="4594" y="216"/>
                </a:lnTo>
                <a:lnTo>
                  <a:pt x="4598" y="217"/>
                </a:lnTo>
                <a:lnTo>
                  <a:pt x="4605" y="220"/>
                </a:lnTo>
                <a:lnTo>
                  <a:pt x="4602" y="228"/>
                </a:lnTo>
                <a:lnTo>
                  <a:pt x="4601" y="236"/>
                </a:lnTo>
                <a:lnTo>
                  <a:pt x="4599" y="254"/>
                </a:lnTo>
                <a:lnTo>
                  <a:pt x="4601" y="255"/>
                </a:lnTo>
                <a:lnTo>
                  <a:pt x="4602" y="256"/>
                </a:lnTo>
                <a:lnTo>
                  <a:pt x="4602" y="257"/>
                </a:lnTo>
                <a:lnTo>
                  <a:pt x="4602" y="259"/>
                </a:lnTo>
                <a:lnTo>
                  <a:pt x="4602" y="262"/>
                </a:lnTo>
                <a:lnTo>
                  <a:pt x="4604" y="262"/>
                </a:lnTo>
                <a:lnTo>
                  <a:pt x="4605" y="264"/>
                </a:lnTo>
                <a:lnTo>
                  <a:pt x="4604" y="265"/>
                </a:lnTo>
                <a:lnTo>
                  <a:pt x="4603" y="269"/>
                </a:lnTo>
                <a:lnTo>
                  <a:pt x="4602" y="271"/>
                </a:lnTo>
                <a:lnTo>
                  <a:pt x="4599" y="271"/>
                </a:lnTo>
                <a:lnTo>
                  <a:pt x="4596" y="271"/>
                </a:lnTo>
                <a:lnTo>
                  <a:pt x="4593" y="270"/>
                </a:lnTo>
                <a:lnTo>
                  <a:pt x="4592" y="270"/>
                </a:lnTo>
                <a:lnTo>
                  <a:pt x="4591" y="271"/>
                </a:lnTo>
                <a:lnTo>
                  <a:pt x="4591" y="279"/>
                </a:lnTo>
                <a:lnTo>
                  <a:pt x="4600" y="285"/>
                </a:lnTo>
                <a:lnTo>
                  <a:pt x="4607" y="290"/>
                </a:lnTo>
                <a:lnTo>
                  <a:pt x="4610" y="291"/>
                </a:lnTo>
                <a:lnTo>
                  <a:pt x="4612" y="290"/>
                </a:lnTo>
                <a:lnTo>
                  <a:pt x="4615" y="288"/>
                </a:lnTo>
                <a:lnTo>
                  <a:pt x="4617" y="286"/>
                </a:lnTo>
                <a:lnTo>
                  <a:pt x="4618" y="285"/>
                </a:lnTo>
                <a:lnTo>
                  <a:pt x="4619" y="285"/>
                </a:lnTo>
                <a:lnTo>
                  <a:pt x="4622" y="284"/>
                </a:lnTo>
                <a:lnTo>
                  <a:pt x="4625" y="285"/>
                </a:lnTo>
                <a:lnTo>
                  <a:pt x="4627" y="285"/>
                </a:lnTo>
                <a:lnTo>
                  <a:pt x="4629" y="286"/>
                </a:lnTo>
                <a:lnTo>
                  <a:pt x="4633" y="288"/>
                </a:lnTo>
                <a:lnTo>
                  <a:pt x="4638" y="290"/>
                </a:lnTo>
                <a:lnTo>
                  <a:pt x="4641" y="304"/>
                </a:lnTo>
                <a:lnTo>
                  <a:pt x="4636" y="304"/>
                </a:lnTo>
                <a:lnTo>
                  <a:pt x="4633" y="293"/>
                </a:lnTo>
                <a:lnTo>
                  <a:pt x="4624" y="293"/>
                </a:lnTo>
                <a:lnTo>
                  <a:pt x="4615" y="293"/>
                </a:lnTo>
                <a:lnTo>
                  <a:pt x="4605" y="293"/>
                </a:lnTo>
                <a:lnTo>
                  <a:pt x="4593" y="293"/>
                </a:lnTo>
                <a:lnTo>
                  <a:pt x="4593" y="291"/>
                </a:lnTo>
                <a:lnTo>
                  <a:pt x="4592" y="288"/>
                </a:lnTo>
                <a:lnTo>
                  <a:pt x="4592" y="285"/>
                </a:lnTo>
                <a:lnTo>
                  <a:pt x="4591" y="282"/>
                </a:lnTo>
                <a:lnTo>
                  <a:pt x="4582" y="277"/>
                </a:lnTo>
                <a:lnTo>
                  <a:pt x="4578" y="275"/>
                </a:lnTo>
                <a:lnTo>
                  <a:pt x="4579" y="276"/>
                </a:lnTo>
                <a:lnTo>
                  <a:pt x="4575" y="277"/>
                </a:lnTo>
                <a:lnTo>
                  <a:pt x="4574" y="277"/>
                </a:lnTo>
                <a:lnTo>
                  <a:pt x="4575" y="278"/>
                </a:lnTo>
                <a:lnTo>
                  <a:pt x="4577" y="279"/>
                </a:lnTo>
                <a:lnTo>
                  <a:pt x="4574" y="282"/>
                </a:lnTo>
                <a:lnTo>
                  <a:pt x="4568" y="282"/>
                </a:lnTo>
                <a:lnTo>
                  <a:pt x="4572" y="265"/>
                </a:lnTo>
                <a:lnTo>
                  <a:pt x="4574" y="257"/>
                </a:lnTo>
                <a:lnTo>
                  <a:pt x="4576" y="250"/>
                </a:lnTo>
                <a:lnTo>
                  <a:pt x="4579" y="243"/>
                </a:lnTo>
                <a:lnTo>
                  <a:pt x="4582" y="236"/>
                </a:lnTo>
                <a:lnTo>
                  <a:pt x="4586" y="230"/>
                </a:lnTo>
                <a:lnTo>
                  <a:pt x="4591" y="223"/>
                </a:lnTo>
                <a:lnTo>
                  <a:pt x="4584" y="222"/>
                </a:lnTo>
                <a:lnTo>
                  <a:pt x="4575" y="220"/>
                </a:lnTo>
                <a:lnTo>
                  <a:pt x="4566" y="218"/>
                </a:lnTo>
                <a:lnTo>
                  <a:pt x="4560" y="217"/>
                </a:lnTo>
                <a:lnTo>
                  <a:pt x="4562" y="223"/>
                </a:lnTo>
                <a:lnTo>
                  <a:pt x="4557" y="223"/>
                </a:lnTo>
                <a:lnTo>
                  <a:pt x="4552" y="214"/>
                </a:lnTo>
                <a:lnTo>
                  <a:pt x="4548" y="206"/>
                </a:lnTo>
                <a:lnTo>
                  <a:pt x="4547" y="205"/>
                </a:lnTo>
                <a:lnTo>
                  <a:pt x="4546" y="207"/>
                </a:lnTo>
                <a:lnTo>
                  <a:pt x="4545" y="208"/>
                </a:lnTo>
                <a:lnTo>
                  <a:pt x="4544" y="209"/>
                </a:lnTo>
                <a:lnTo>
                  <a:pt x="4543" y="209"/>
                </a:lnTo>
                <a:lnTo>
                  <a:pt x="4537" y="203"/>
                </a:lnTo>
                <a:lnTo>
                  <a:pt x="4528" y="200"/>
                </a:lnTo>
                <a:lnTo>
                  <a:pt x="4524" y="199"/>
                </a:lnTo>
                <a:lnTo>
                  <a:pt x="4520" y="199"/>
                </a:lnTo>
                <a:lnTo>
                  <a:pt x="4516" y="199"/>
                </a:lnTo>
                <a:lnTo>
                  <a:pt x="4512" y="200"/>
                </a:lnTo>
                <a:lnTo>
                  <a:pt x="4503" y="203"/>
                </a:lnTo>
                <a:lnTo>
                  <a:pt x="4501" y="205"/>
                </a:lnTo>
                <a:lnTo>
                  <a:pt x="4499" y="206"/>
                </a:lnTo>
                <a:lnTo>
                  <a:pt x="4497" y="208"/>
                </a:lnTo>
                <a:lnTo>
                  <a:pt x="4496" y="209"/>
                </a:lnTo>
                <a:lnTo>
                  <a:pt x="4497" y="211"/>
                </a:lnTo>
                <a:lnTo>
                  <a:pt x="4498" y="211"/>
                </a:lnTo>
                <a:lnTo>
                  <a:pt x="4501" y="212"/>
                </a:lnTo>
                <a:lnTo>
                  <a:pt x="4506" y="212"/>
                </a:lnTo>
                <a:lnTo>
                  <a:pt x="4507" y="215"/>
                </a:lnTo>
                <a:lnTo>
                  <a:pt x="4509" y="217"/>
                </a:lnTo>
                <a:lnTo>
                  <a:pt x="4506" y="219"/>
                </a:lnTo>
                <a:lnTo>
                  <a:pt x="4505" y="220"/>
                </a:lnTo>
                <a:lnTo>
                  <a:pt x="4505" y="222"/>
                </a:lnTo>
                <a:lnTo>
                  <a:pt x="4504" y="224"/>
                </a:lnTo>
                <a:lnTo>
                  <a:pt x="4503" y="226"/>
                </a:lnTo>
                <a:lnTo>
                  <a:pt x="4501" y="226"/>
                </a:lnTo>
                <a:lnTo>
                  <a:pt x="4497" y="225"/>
                </a:lnTo>
                <a:lnTo>
                  <a:pt x="4494" y="224"/>
                </a:lnTo>
                <a:lnTo>
                  <a:pt x="4495" y="223"/>
                </a:lnTo>
                <a:lnTo>
                  <a:pt x="4490" y="220"/>
                </a:lnTo>
                <a:lnTo>
                  <a:pt x="4486" y="217"/>
                </a:lnTo>
                <a:lnTo>
                  <a:pt x="4483" y="217"/>
                </a:lnTo>
                <a:lnTo>
                  <a:pt x="4479" y="217"/>
                </a:lnTo>
                <a:lnTo>
                  <a:pt x="4475" y="217"/>
                </a:lnTo>
                <a:lnTo>
                  <a:pt x="4471" y="224"/>
                </a:lnTo>
                <a:lnTo>
                  <a:pt x="4467" y="231"/>
                </a:lnTo>
                <a:lnTo>
                  <a:pt x="4471" y="231"/>
                </a:lnTo>
                <a:lnTo>
                  <a:pt x="4475" y="231"/>
                </a:lnTo>
                <a:lnTo>
                  <a:pt x="4483" y="237"/>
                </a:lnTo>
                <a:lnTo>
                  <a:pt x="4492" y="243"/>
                </a:lnTo>
                <a:lnTo>
                  <a:pt x="4496" y="246"/>
                </a:lnTo>
                <a:lnTo>
                  <a:pt x="4497" y="248"/>
                </a:lnTo>
                <a:lnTo>
                  <a:pt x="4497" y="249"/>
                </a:lnTo>
                <a:lnTo>
                  <a:pt x="4497" y="250"/>
                </a:lnTo>
                <a:lnTo>
                  <a:pt x="4496" y="251"/>
                </a:lnTo>
                <a:lnTo>
                  <a:pt x="4493" y="252"/>
                </a:lnTo>
                <a:lnTo>
                  <a:pt x="4489" y="253"/>
                </a:lnTo>
                <a:lnTo>
                  <a:pt x="4485" y="254"/>
                </a:lnTo>
                <a:lnTo>
                  <a:pt x="4475" y="254"/>
                </a:lnTo>
                <a:lnTo>
                  <a:pt x="4473" y="251"/>
                </a:lnTo>
                <a:lnTo>
                  <a:pt x="4472" y="249"/>
                </a:lnTo>
                <a:lnTo>
                  <a:pt x="4471" y="248"/>
                </a:lnTo>
                <a:lnTo>
                  <a:pt x="4470" y="248"/>
                </a:lnTo>
                <a:lnTo>
                  <a:pt x="4469" y="248"/>
                </a:lnTo>
                <a:lnTo>
                  <a:pt x="4467" y="249"/>
                </a:lnTo>
                <a:lnTo>
                  <a:pt x="4464" y="251"/>
                </a:lnTo>
                <a:lnTo>
                  <a:pt x="4459" y="253"/>
                </a:lnTo>
                <a:lnTo>
                  <a:pt x="4457" y="254"/>
                </a:lnTo>
                <a:lnTo>
                  <a:pt x="4456" y="254"/>
                </a:lnTo>
                <a:lnTo>
                  <a:pt x="4455" y="253"/>
                </a:lnTo>
                <a:lnTo>
                  <a:pt x="4454" y="252"/>
                </a:lnTo>
                <a:lnTo>
                  <a:pt x="4451" y="250"/>
                </a:lnTo>
                <a:lnTo>
                  <a:pt x="4449" y="247"/>
                </a:lnTo>
                <a:lnTo>
                  <a:pt x="4447" y="245"/>
                </a:lnTo>
                <a:lnTo>
                  <a:pt x="4448" y="240"/>
                </a:lnTo>
                <a:lnTo>
                  <a:pt x="4448" y="235"/>
                </a:lnTo>
                <a:lnTo>
                  <a:pt x="4447" y="231"/>
                </a:lnTo>
                <a:lnTo>
                  <a:pt x="4441" y="226"/>
                </a:lnTo>
                <a:lnTo>
                  <a:pt x="4441" y="222"/>
                </a:lnTo>
                <a:lnTo>
                  <a:pt x="4441" y="217"/>
                </a:lnTo>
                <a:lnTo>
                  <a:pt x="4443" y="208"/>
                </a:lnTo>
                <a:lnTo>
                  <a:pt x="4444" y="203"/>
                </a:lnTo>
                <a:lnTo>
                  <a:pt x="4445" y="198"/>
                </a:lnTo>
                <a:lnTo>
                  <a:pt x="4445" y="193"/>
                </a:lnTo>
                <a:lnTo>
                  <a:pt x="4445" y="191"/>
                </a:lnTo>
                <a:lnTo>
                  <a:pt x="4444" y="189"/>
                </a:lnTo>
                <a:lnTo>
                  <a:pt x="4433" y="181"/>
                </a:lnTo>
                <a:lnTo>
                  <a:pt x="4436" y="198"/>
                </a:lnTo>
                <a:lnTo>
                  <a:pt x="4437" y="207"/>
                </a:lnTo>
                <a:lnTo>
                  <a:pt x="4437" y="212"/>
                </a:lnTo>
                <a:lnTo>
                  <a:pt x="4436" y="217"/>
                </a:lnTo>
                <a:lnTo>
                  <a:pt x="4435" y="220"/>
                </a:lnTo>
                <a:lnTo>
                  <a:pt x="4433" y="222"/>
                </a:lnTo>
                <a:lnTo>
                  <a:pt x="4429" y="225"/>
                </a:lnTo>
                <a:lnTo>
                  <a:pt x="4425" y="228"/>
                </a:lnTo>
                <a:lnTo>
                  <a:pt x="4423" y="230"/>
                </a:lnTo>
                <a:lnTo>
                  <a:pt x="4422" y="231"/>
                </a:lnTo>
                <a:lnTo>
                  <a:pt x="4420" y="235"/>
                </a:lnTo>
                <a:lnTo>
                  <a:pt x="4420" y="238"/>
                </a:lnTo>
                <a:lnTo>
                  <a:pt x="4420" y="241"/>
                </a:lnTo>
                <a:lnTo>
                  <a:pt x="4419" y="245"/>
                </a:lnTo>
                <a:lnTo>
                  <a:pt x="4417" y="248"/>
                </a:lnTo>
                <a:lnTo>
                  <a:pt x="4415" y="250"/>
                </a:lnTo>
                <a:lnTo>
                  <a:pt x="4414" y="251"/>
                </a:lnTo>
                <a:lnTo>
                  <a:pt x="4413" y="251"/>
                </a:lnTo>
                <a:lnTo>
                  <a:pt x="4420" y="259"/>
                </a:lnTo>
                <a:lnTo>
                  <a:pt x="4427" y="268"/>
                </a:lnTo>
                <a:lnTo>
                  <a:pt x="4428" y="271"/>
                </a:lnTo>
                <a:lnTo>
                  <a:pt x="4427" y="274"/>
                </a:lnTo>
                <a:lnTo>
                  <a:pt x="4427" y="276"/>
                </a:lnTo>
                <a:lnTo>
                  <a:pt x="4426" y="278"/>
                </a:lnTo>
                <a:lnTo>
                  <a:pt x="4423" y="282"/>
                </a:lnTo>
                <a:lnTo>
                  <a:pt x="4422" y="283"/>
                </a:lnTo>
                <a:lnTo>
                  <a:pt x="4422" y="285"/>
                </a:lnTo>
                <a:lnTo>
                  <a:pt x="4422" y="292"/>
                </a:lnTo>
                <a:lnTo>
                  <a:pt x="4423" y="299"/>
                </a:lnTo>
                <a:lnTo>
                  <a:pt x="4427" y="313"/>
                </a:lnTo>
                <a:lnTo>
                  <a:pt x="4432" y="312"/>
                </a:lnTo>
                <a:lnTo>
                  <a:pt x="4437" y="312"/>
                </a:lnTo>
                <a:lnTo>
                  <a:pt x="4442" y="311"/>
                </a:lnTo>
                <a:lnTo>
                  <a:pt x="4447" y="310"/>
                </a:lnTo>
                <a:lnTo>
                  <a:pt x="4450" y="308"/>
                </a:lnTo>
                <a:lnTo>
                  <a:pt x="4453" y="306"/>
                </a:lnTo>
                <a:lnTo>
                  <a:pt x="4456" y="303"/>
                </a:lnTo>
                <a:lnTo>
                  <a:pt x="4457" y="302"/>
                </a:lnTo>
                <a:lnTo>
                  <a:pt x="4458" y="302"/>
                </a:lnTo>
                <a:lnTo>
                  <a:pt x="4461" y="302"/>
                </a:lnTo>
                <a:lnTo>
                  <a:pt x="4464" y="304"/>
                </a:lnTo>
                <a:lnTo>
                  <a:pt x="4470" y="307"/>
                </a:lnTo>
                <a:lnTo>
                  <a:pt x="4472" y="307"/>
                </a:lnTo>
                <a:lnTo>
                  <a:pt x="4472" y="306"/>
                </a:lnTo>
                <a:lnTo>
                  <a:pt x="4472" y="305"/>
                </a:lnTo>
                <a:lnTo>
                  <a:pt x="4473" y="305"/>
                </a:lnTo>
                <a:lnTo>
                  <a:pt x="4475" y="304"/>
                </a:lnTo>
                <a:lnTo>
                  <a:pt x="4478" y="305"/>
                </a:lnTo>
                <a:lnTo>
                  <a:pt x="4481" y="306"/>
                </a:lnTo>
                <a:lnTo>
                  <a:pt x="4483" y="307"/>
                </a:lnTo>
                <a:lnTo>
                  <a:pt x="4486" y="309"/>
                </a:lnTo>
                <a:lnTo>
                  <a:pt x="4490" y="314"/>
                </a:lnTo>
                <a:lnTo>
                  <a:pt x="4494" y="319"/>
                </a:lnTo>
                <a:lnTo>
                  <a:pt x="4498" y="325"/>
                </a:lnTo>
                <a:lnTo>
                  <a:pt x="4501" y="331"/>
                </a:lnTo>
                <a:lnTo>
                  <a:pt x="4506" y="341"/>
                </a:lnTo>
                <a:lnTo>
                  <a:pt x="4500" y="345"/>
                </a:lnTo>
                <a:lnTo>
                  <a:pt x="4495" y="349"/>
                </a:lnTo>
                <a:lnTo>
                  <a:pt x="4495" y="351"/>
                </a:lnTo>
                <a:lnTo>
                  <a:pt x="4495" y="352"/>
                </a:lnTo>
                <a:lnTo>
                  <a:pt x="4495" y="355"/>
                </a:lnTo>
                <a:lnTo>
                  <a:pt x="4495" y="358"/>
                </a:lnTo>
                <a:lnTo>
                  <a:pt x="4495" y="360"/>
                </a:lnTo>
                <a:lnTo>
                  <a:pt x="4495" y="361"/>
                </a:lnTo>
                <a:lnTo>
                  <a:pt x="4498" y="363"/>
                </a:lnTo>
                <a:lnTo>
                  <a:pt x="4500" y="364"/>
                </a:lnTo>
                <a:lnTo>
                  <a:pt x="4500" y="365"/>
                </a:lnTo>
                <a:lnTo>
                  <a:pt x="4501" y="366"/>
                </a:lnTo>
                <a:lnTo>
                  <a:pt x="4508" y="368"/>
                </a:lnTo>
                <a:lnTo>
                  <a:pt x="4514" y="369"/>
                </a:lnTo>
                <a:lnTo>
                  <a:pt x="4521" y="370"/>
                </a:lnTo>
                <a:lnTo>
                  <a:pt x="4529" y="372"/>
                </a:lnTo>
                <a:lnTo>
                  <a:pt x="4529" y="373"/>
                </a:lnTo>
                <a:lnTo>
                  <a:pt x="4530" y="375"/>
                </a:lnTo>
                <a:lnTo>
                  <a:pt x="4531" y="378"/>
                </a:lnTo>
                <a:lnTo>
                  <a:pt x="4522" y="376"/>
                </a:lnTo>
                <a:lnTo>
                  <a:pt x="4514" y="375"/>
                </a:lnTo>
                <a:lnTo>
                  <a:pt x="4507" y="374"/>
                </a:lnTo>
                <a:lnTo>
                  <a:pt x="4498" y="372"/>
                </a:lnTo>
                <a:lnTo>
                  <a:pt x="4498" y="380"/>
                </a:lnTo>
                <a:lnTo>
                  <a:pt x="4497" y="380"/>
                </a:lnTo>
                <a:lnTo>
                  <a:pt x="4496" y="380"/>
                </a:lnTo>
                <a:lnTo>
                  <a:pt x="4494" y="378"/>
                </a:lnTo>
                <a:lnTo>
                  <a:pt x="4492" y="376"/>
                </a:lnTo>
                <a:lnTo>
                  <a:pt x="4492" y="375"/>
                </a:lnTo>
                <a:lnTo>
                  <a:pt x="4484" y="372"/>
                </a:lnTo>
                <a:lnTo>
                  <a:pt x="4485" y="361"/>
                </a:lnTo>
                <a:lnTo>
                  <a:pt x="4485" y="353"/>
                </a:lnTo>
                <a:lnTo>
                  <a:pt x="4485" y="346"/>
                </a:lnTo>
                <a:lnTo>
                  <a:pt x="4485" y="342"/>
                </a:lnTo>
                <a:lnTo>
                  <a:pt x="4485" y="340"/>
                </a:lnTo>
                <a:lnTo>
                  <a:pt x="4483" y="334"/>
                </a:lnTo>
                <a:lnTo>
                  <a:pt x="4481" y="328"/>
                </a:lnTo>
                <a:lnTo>
                  <a:pt x="4475" y="313"/>
                </a:lnTo>
                <a:lnTo>
                  <a:pt x="4463" y="316"/>
                </a:lnTo>
                <a:lnTo>
                  <a:pt x="4456" y="318"/>
                </a:lnTo>
                <a:lnTo>
                  <a:pt x="4450" y="320"/>
                </a:lnTo>
                <a:lnTo>
                  <a:pt x="4444" y="323"/>
                </a:lnTo>
                <a:lnTo>
                  <a:pt x="4439" y="326"/>
                </a:lnTo>
                <a:lnTo>
                  <a:pt x="4437" y="328"/>
                </a:lnTo>
                <a:lnTo>
                  <a:pt x="4435" y="331"/>
                </a:lnTo>
                <a:lnTo>
                  <a:pt x="4434" y="333"/>
                </a:lnTo>
                <a:lnTo>
                  <a:pt x="4433" y="335"/>
                </a:lnTo>
                <a:lnTo>
                  <a:pt x="4433" y="337"/>
                </a:lnTo>
                <a:lnTo>
                  <a:pt x="4434" y="340"/>
                </a:lnTo>
                <a:lnTo>
                  <a:pt x="4434" y="341"/>
                </a:lnTo>
                <a:lnTo>
                  <a:pt x="4435" y="342"/>
                </a:lnTo>
                <a:lnTo>
                  <a:pt x="4436" y="341"/>
                </a:lnTo>
                <a:lnTo>
                  <a:pt x="4437" y="343"/>
                </a:lnTo>
                <a:lnTo>
                  <a:pt x="4438" y="344"/>
                </a:lnTo>
                <a:lnTo>
                  <a:pt x="4438" y="346"/>
                </a:lnTo>
                <a:lnTo>
                  <a:pt x="4437" y="348"/>
                </a:lnTo>
                <a:lnTo>
                  <a:pt x="4436" y="351"/>
                </a:lnTo>
                <a:lnTo>
                  <a:pt x="4436" y="352"/>
                </a:lnTo>
                <a:lnTo>
                  <a:pt x="4434" y="366"/>
                </a:lnTo>
                <a:lnTo>
                  <a:pt x="4432" y="371"/>
                </a:lnTo>
                <a:lnTo>
                  <a:pt x="4431" y="376"/>
                </a:lnTo>
                <a:lnTo>
                  <a:pt x="4430" y="379"/>
                </a:lnTo>
                <a:lnTo>
                  <a:pt x="4428" y="382"/>
                </a:lnTo>
                <a:lnTo>
                  <a:pt x="4426" y="385"/>
                </a:lnTo>
                <a:lnTo>
                  <a:pt x="4424" y="387"/>
                </a:lnTo>
                <a:lnTo>
                  <a:pt x="4419" y="390"/>
                </a:lnTo>
                <a:lnTo>
                  <a:pt x="4413" y="392"/>
                </a:lnTo>
                <a:lnTo>
                  <a:pt x="4404" y="396"/>
                </a:lnTo>
                <a:lnTo>
                  <a:pt x="4394" y="400"/>
                </a:lnTo>
                <a:lnTo>
                  <a:pt x="4394" y="401"/>
                </a:lnTo>
                <a:lnTo>
                  <a:pt x="4395" y="402"/>
                </a:lnTo>
                <a:lnTo>
                  <a:pt x="4398" y="403"/>
                </a:lnTo>
                <a:lnTo>
                  <a:pt x="4401" y="404"/>
                </a:lnTo>
                <a:lnTo>
                  <a:pt x="4401" y="405"/>
                </a:lnTo>
                <a:lnTo>
                  <a:pt x="4402" y="406"/>
                </a:lnTo>
                <a:lnTo>
                  <a:pt x="4403" y="411"/>
                </a:lnTo>
                <a:lnTo>
                  <a:pt x="4404" y="416"/>
                </a:lnTo>
                <a:lnTo>
                  <a:pt x="4405" y="422"/>
                </a:lnTo>
                <a:lnTo>
                  <a:pt x="4405" y="425"/>
                </a:lnTo>
                <a:lnTo>
                  <a:pt x="4404" y="425"/>
                </a:lnTo>
                <a:lnTo>
                  <a:pt x="4403" y="425"/>
                </a:lnTo>
                <a:lnTo>
                  <a:pt x="4401" y="425"/>
                </a:lnTo>
                <a:lnTo>
                  <a:pt x="4398" y="426"/>
                </a:lnTo>
                <a:lnTo>
                  <a:pt x="4396" y="425"/>
                </a:lnTo>
                <a:lnTo>
                  <a:pt x="4393" y="417"/>
                </a:lnTo>
                <a:lnTo>
                  <a:pt x="4390" y="412"/>
                </a:lnTo>
                <a:lnTo>
                  <a:pt x="4388" y="409"/>
                </a:lnTo>
                <a:lnTo>
                  <a:pt x="4384" y="407"/>
                </a:lnTo>
                <a:lnTo>
                  <a:pt x="4381" y="406"/>
                </a:lnTo>
                <a:lnTo>
                  <a:pt x="4377" y="407"/>
                </a:lnTo>
                <a:lnTo>
                  <a:pt x="4374" y="407"/>
                </a:lnTo>
                <a:lnTo>
                  <a:pt x="4367" y="408"/>
                </a:lnTo>
                <a:lnTo>
                  <a:pt x="4364" y="409"/>
                </a:lnTo>
                <a:lnTo>
                  <a:pt x="4360" y="409"/>
                </a:lnTo>
                <a:lnTo>
                  <a:pt x="4357" y="408"/>
                </a:lnTo>
                <a:lnTo>
                  <a:pt x="4356" y="407"/>
                </a:lnTo>
                <a:lnTo>
                  <a:pt x="4354" y="406"/>
                </a:lnTo>
                <a:lnTo>
                  <a:pt x="4349" y="402"/>
                </a:lnTo>
                <a:lnTo>
                  <a:pt x="4340" y="395"/>
                </a:lnTo>
                <a:lnTo>
                  <a:pt x="4355" y="395"/>
                </a:lnTo>
                <a:lnTo>
                  <a:pt x="4371" y="395"/>
                </a:lnTo>
                <a:lnTo>
                  <a:pt x="4373" y="394"/>
                </a:lnTo>
                <a:lnTo>
                  <a:pt x="4375" y="392"/>
                </a:lnTo>
                <a:lnTo>
                  <a:pt x="4379" y="389"/>
                </a:lnTo>
                <a:lnTo>
                  <a:pt x="4383" y="385"/>
                </a:lnTo>
                <a:lnTo>
                  <a:pt x="4385" y="383"/>
                </a:lnTo>
                <a:lnTo>
                  <a:pt x="4387" y="383"/>
                </a:lnTo>
                <a:lnTo>
                  <a:pt x="4389" y="384"/>
                </a:lnTo>
                <a:lnTo>
                  <a:pt x="4392" y="386"/>
                </a:lnTo>
                <a:lnTo>
                  <a:pt x="4394" y="389"/>
                </a:lnTo>
                <a:lnTo>
                  <a:pt x="4395" y="388"/>
                </a:lnTo>
                <a:lnTo>
                  <a:pt x="4396" y="388"/>
                </a:lnTo>
                <a:lnTo>
                  <a:pt x="4397" y="387"/>
                </a:lnTo>
                <a:lnTo>
                  <a:pt x="4399" y="386"/>
                </a:lnTo>
                <a:lnTo>
                  <a:pt x="4402" y="386"/>
                </a:lnTo>
                <a:lnTo>
                  <a:pt x="4403" y="384"/>
                </a:lnTo>
                <a:lnTo>
                  <a:pt x="4403" y="383"/>
                </a:lnTo>
                <a:lnTo>
                  <a:pt x="4402" y="381"/>
                </a:lnTo>
                <a:lnTo>
                  <a:pt x="4400" y="379"/>
                </a:lnTo>
                <a:lnTo>
                  <a:pt x="4399" y="378"/>
                </a:lnTo>
                <a:lnTo>
                  <a:pt x="4413" y="366"/>
                </a:lnTo>
                <a:lnTo>
                  <a:pt x="4414" y="360"/>
                </a:lnTo>
                <a:lnTo>
                  <a:pt x="4414" y="351"/>
                </a:lnTo>
                <a:lnTo>
                  <a:pt x="4414" y="341"/>
                </a:lnTo>
                <a:lnTo>
                  <a:pt x="4413" y="335"/>
                </a:lnTo>
                <a:lnTo>
                  <a:pt x="4412" y="333"/>
                </a:lnTo>
                <a:lnTo>
                  <a:pt x="4410" y="331"/>
                </a:lnTo>
                <a:lnTo>
                  <a:pt x="4405" y="326"/>
                </a:lnTo>
                <a:lnTo>
                  <a:pt x="4399" y="321"/>
                </a:lnTo>
                <a:lnTo>
                  <a:pt x="4398" y="318"/>
                </a:lnTo>
                <a:lnTo>
                  <a:pt x="4396" y="316"/>
                </a:lnTo>
                <a:lnTo>
                  <a:pt x="4396" y="309"/>
                </a:lnTo>
                <a:lnTo>
                  <a:pt x="4396" y="303"/>
                </a:lnTo>
                <a:lnTo>
                  <a:pt x="4398" y="297"/>
                </a:lnTo>
                <a:lnTo>
                  <a:pt x="4400" y="292"/>
                </a:lnTo>
                <a:lnTo>
                  <a:pt x="4403" y="281"/>
                </a:lnTo>
                <a:lnTo>
                  <a:pt x="4405" y="276"/>
                </a:lnTo>
                <a:lnTo>
                  <a:pt x="4405" y="273"/>
                </a:lnTo>
                <a:lnTo>
                  <a:pt x="4405" y="271"/>
                </a:lnTo>
                <a:lnTo>
                  <a:pt x="4404" y="269"/>
                </a:lnTo>
                <a:lnTo>
                  <a:pt x="4403" y="267"/>
                </a:lnTo>
                <a:lnTo>
                  <a:pt x="4399" y="263"/>
                </a:lnTo>
                <a:lnTo>
                  <a:pt x="4394" y="258"/>
                </a:lnTo>
                <a:lnTo>
                  <a:pt x="4392" y="256"/>
                </a:lnTo>
                <a:lnTo>
                  <a:pt x="4391" y="254"/>
                </a:lnTo>
                <a:lnTo>
                  <a:pt x="4390" y="251"/>
                </a:lnTo>
                <a:lnTo>
                  <a:pt x="4390" y="249"/>
                </a:lnTo>
                <a:lnTo>
                  <a:pt x="4390" y="247"/>
                </a:lnTo>
                <a:lnTo>
                  <a:pt x="4389" y="246"/>
                </a:lnTo>
                <a:lnTo>
                  <a:pt x="4388" y="245"/>
                </a:lnTo>
                <a:lnTo>
                  <a:pt x="4388" y="243"/>
                </a:lnTo>
                <a:lnTo>
                  <a:pt x="4389" y="240"/>
                </a:lnTo>
                <a:lnTo>
                  <a:pt x="4391" y="234"/>
                </a:lnTo>
                <a:lnTo>
                  <a:pt x="4392" y="232"/>
                </a:lnTo>
                <a:lnTo>
                  <a:pt x="4395" y="230"/>
                </a:lnTo>
                <a:lnTo>
                  <a:pt x="4398" y="228"/>
                </a:lnTo>
                <a:lnTo>
                  <a:pt x="4399" y="226"/>
                </a:lnTo>
                <a:lnTo>
                  <a:pt x="4401" y="220"/>
                </a:lnTo>
                <a:lnTo>
                  <a:pt x="4402" y="214"/>
                </a:lnTo>
                <a:lnTo>
                  <a:pt x="4403" y="201"/>
                </a:lnTo>
                <a:lnTo>
                  <a:pt x="4403" y="194"/>
                </a:lnTo>
                <a:lnTo>
                  <a:pt x="4402" y="188"/>
                </a:lnTo>
                <a:lnTo>
                  <a:pt x="4401" y="182"/>
                </a:lnTo>
                <a:lnTo>
                  <a:pt x="4399" y="178"/>
                </a:lnTo>
                <a:lnTo>
                  <a:pt x="4398" y="176"/>
                </a:lnTo>
                <a:lnTo>
                  <a:pt x="4396" y="175"/>
                </a:lnTo>
                <a:lnTo>
                  <a:pt x="4393" y="173"/>
                </a:lnTo>
                <a:lnTo>
                  <a:pt x="4389" y="172"/>
                </a:lnTo>
                <a:lnTo>
                  <a:pt x="4381" y="171"/>
                </a:lnTo>
                <a:lnTo>
                  <a:pt x="4372" y="171"/>
                </a:lnTo>
                <a:lnTo>
                  <a:pt x="4363" y="171"/>
                </a:lnTo>
                <a:lnTo>
                  <a:pt x="4355" y="172"/>
                </a:lnTo>
                <a:lnTo>
                  <a:pt x="4348" y="173"/>
                </a:lnTo>
                <a:lnTo>
                  <a:pt x="4345" y="174"/>
                </a:lnTo>
                <a:lnTo>
                  <a:pt x="4343" y="175"/>
                </a:lnTo>
                <a:lnTo>
                  <a:pt x="4341" y="177"/>
                </a:lnTo>
                <a:lnTo>
                  <a:pt x="4339" y="180"/>
                </a:lnTo>
                <a:lnTo>
                  <a:pt x="4338" y="183"/>
                </a:lnTo>
                <a:lnTo>
                  <a:pt x="4337" y="187"/>
                </a:lnTo>
                <a:lnTo>
                  <a:pt x="4335" y="194"/>
                </a:lnTo>
                <a:lnTo>
                  <a:pt x="4333" y="197"/>
                </a:lnTo>
                <a:lnTo>
                  <a:pt x="4332" y="200"/>
                </a:lnTo>
                <a:lnTo>
                  <a:pt x="4329" y="200"/>
                </a:lnTo>
                <a:lnTo>
                  <a:pt x="4326" y="203"/>
                </a:lnTo>
                <a:lnTo>
                  <a:pt x="4323" y="206"/>
                </a:lnTo>
                <a:lnTo>
                  <a:pt x="4321" y="210"/>
                </a:lnTo>
                <a:lnTo>
                  <a:pt x="4318" y="214"/>
                </a:lnTo>
                <a:lnTo>
                  <a:pt x="4314" y="222"/>
                </a:lnTo>
                <a:lnTo>
                  <a:pt x="4312" y="226"/>
                </a:lnTo>
                <a:lnTo>
                  <a:pt x="4309" y="229"/>
                </a:lnTo>
                <a:lnTo>
                  <a:pt x="4308" y="229"/>
                </a:lnTo>
                <a:lnTo>
                  <a:pt x="4306" y="230"/>
                </a:lnTo>
                <a:lnTo>
                  <a:pt x="4304" y="230"/>
                </a:lnTo>
                <a:lnTo>
                  <a:pt x="4301" y="230"/>
                </a:lnTo>
                <a:lnTo>
                  <a:pt x="4300" y="230"/>
                </a:lnTo>
                <a:lnTo>
                  <a:pt x="4298" y="231"/>
                </a:lnTo>
                <a:lnTo>
                  <a:pt x="4300" y="243"/>
                </a:lnTo>
                <a:lnTo>
                  <a:pt x="4302" y="253"/>
                </a:lnTo>
                <a:lnTo>
                  <a:pt x="4303" y="262"/>
                </a:lnTo>
                <a:lnTo>
                  <a:pt x="4304" y="265"/>
                </a:lnTo>
                <a:lnTo>
                  <a:pt x="4304" y="268"/>
                </a:lnTo>
                <a:lnTo>
                  <a:pt x="4304" y="274"/>
                </a:lnTo>
                <a:lnTo>
                  <a:pt x="4295" y="276"/>
                </a:lnTo>
                <a:lnTo>
                  <a:pt x="4295" y="280"/>
                </a:lnTo>
                <a:lnTo>
                  <a:pt x="4295" y="285"/>
                </a:lnTo>
                <a:lnTo>
                  <a:pt x="4296" y="289"/>
                </a:lnTo>
                <a:lnTo>
                  <a:pt x="4296" y="291"/>
                </a:lnTo>
                <a:lnTo>
                  <a:pt x="4295" y="293"/>
                </a:lnTo>
                <a:lnTo>
                  <a:pt x="4302" y="295"/>
                </a:lnTo>
                <a:lnTo>
                  <a:pt x="4307" y="295"/>
                </a:lnTo>
                <a:lnTo>
                  <a:pt x="4311" y="295"/>
                </a:lnTo>
                <a:lnTo>
                  <a:pt x="4315" y="296"/>
                </a:lnTo>
                <a:lnTo>
                  <a:pt x="4314" y="304"/>
                </a:lnTo>
                <a:lnTo>
                  <a:pt x="4314" y="310"/>
                </a:lnTo>
                <a:lnTo>
                  <a:pt x="4315" y="324"/>
                </a:lnTo>
                <a:lnTo>
                  <a:pt x="4323" y="321"/>
                </a:lnTo>
                <a:lnTo>
                  <a:pt x="4320" y="330"/>
                </a:lnTo>
                <a:lnTo>
                  <a:pt x="4317" y="337"/>
                </a:lnTo>
                <a:lnTo>
                  <a:pt x="4314" y="343"/>
                </a:lnTo>
                <a:lnTo>
                  <a:pt x="4309" y="349"/>
                </a:lnTo>
                <a:lnTo>
                  <a:pt x="4305" y="343"/>
                </a:lnTo>
                <a:lnTo>
                  <a:pt x="4298" y="333"/>
                </a:lnTo>
                <a:lnTo>
                  <a:pt x="4287" y="319"/>
                </a:lnTo>
                <a:lnTo>
                  <a:pt x="4284" y="318"/>
                </a:lnTo>
                <a:lnTo>
                  <a:pt x="4281" y="319"/>
                </a:lnTo>
                <a:lnTo>
                  <a:pt x="4278" y="319"/>
                </a:lnTo>
                <a:lnTo>
                  <a:pt x="4277" y="319"/>
                </a:lnTo>
                <a:lnTo>
                  <a:pt x="4276" y="319"/>
                </a:lnTo>
                <a:lnTo>
                  <a:pt x="4274" y="317"/>
                </a:lnTo>
                <a:lnTo>
                  <a:pt x="4274" y="316"/>
                </a:lnTo>
                <a:lnTo>
                  <a:pt x="4274" y="315"/>
                </a:lnTo>
                <a:lnTo>
                  <a:pt x="4274" y="313"/>
                </a:lnTo>
                <a:lnTo>
                  <a:pt x="4276" y="310"/>
                </a:lnTo>
                <a:lnTo>
                  <a:pt x="4273" y="310"/>
                </a:lnTo>
                <a:lnTo>
                  <a:pt x="4270" y="310"/>
                </a:lnTo>
                <a:lnTo>
                  <a:pt x="4267" y="310"/>
                </a:lnTo>
                <a:lnTo>
                  <a:pt x="4264" y="310"/>
                </a:lnTo>
                <a:lnTo>
                  <a:pt x="4262" y="307"/>
                </a:lnTo>
                <a:lnTo>
                  <a:pt x="4260" y="306"/>
                </a:lnTo>
                <a:lnTo>
                  <a:pt x="4259" y="304"/>
                </a:lnTo>
                <a:lnTo>
                  <a:pt x="4258" y="308"/>
                </a:lnTo>
                <a:lnTo>
                  <a:pt x="4258" y="312"/>
                </a:lnTo>
                <a:lnTo>
                  <a:pt x="4257" y="314"/>
                </a:lnTo>
                <a:lnTo>
                  <a:pt x="4256" y="315"/>
                </a:lnTo>
                <a:lnTo>
                  <a:pt x="4255" y="316"/>
                </a:lnTo>
                <a:lnTo>
                  <a:pt x="4253" y="316"/>
                </a:lnTo>
                <a:lnTo>
                  <a:pt x="4253" y="315"/>
                </a:lnTo>
                <a:lnTo>
                  <a:pt x="4252" y="315"/>
                </a:lnTo>
                <a:lnTo>
                  <a:pt x="4252" y="313"/>
                </a:lnTo>
                <a:lnTo>
                  <a:pt x="4253" y="307"/>
                </a:lnTo>
                <a:lnTo>
                  <a:pt x="4255" y="302"/>
                </a:lnTo>
                <a:lnTo>
                  <a:pt x="4256" y="299"/>
                </a:lnTo>
                <a:lnTo>
                  <a:pt x="4246" y="297"/>
                </a:lnTo>
                <a:lnTo>
                  <a:pt x="4236" y="297"/>
                </a:lnTo>
                <a:lnTo>
                  <a:pt x="4227" y="297"/>
                </a:lnTo>
                <a:lnTo>
                  <a:pt x="4219" y="296"/>
                </a:lnTo>
                <a:lnTo>
                  <a:pt x="4216" y="293"/>
                </a:lnTo>
                <a:lnTo>
                  <a:pt x="4213" y="291"/>
                </a:lnTo>
                <a:lnTo>
                  <a:pt x="4211" y="290"/>
                </a:lnTo>
                <a:lnTo>
                  <a:pt x="4210" y="291"/>
                </a:lnTo>
                <a:lnTo>
                  <a:pt x="4209" y="294"/>
                </a:lnTo>
                <a:lnTo>
                  <a:pt x="4209" y="296"/>
                </a:lnTo>
                <a:lnTo>
                  <a:pt x="4208" y="299"/>
                </a:lnTo>
                <a:lnTo>
                  <a:pt x="4194" y="297"/>
                </a:lnTo>
                <a:lnTo>
                  <a:pt x="4180" y="296"/>
                </a:lnTo>
                <a:lnTo>
                  <a:pt x="4180" y="299"/>
                </a:lnTo>
                <a:lnTo>
                  <a:pt x="4180" y="300"/>
                </a:lnTo>
                <a:lnTo>
                  <a:pt x="4180" y="301"/>
                </a:lnTo>
                <a:lnTo>
                  <a:pt x="4177" y="302"/>
                </a:lnTo>
                <a:lnTo>
                  <a:pt x="4181" y="309"/>
                </a:lnTo>
                <a:lnTo>
                  <a:pt x="4182" y="315"/>
                </a:lnTo>
                <a:lnTo>
                  <a:pt x="4183" y="318"/>
                </a:lnTo>
                <a:lnTo>
                  <a:pt x="4183" y="321"/>
                </a:lnTo>
                <a:lnTo>
                  <a:pt x="4183" y="333"/>
                </a:lnTo>
                <a:lnTo>
                  <a:pt x="4181" y="333"/>
                </a:lnTo>
                <a:lnTo>
                  <a:pt x="4179" y="333"/>
                </a:lnTo>
                <a:lnTo>
                  <a:pt x="4174" y="335"/>
                </a:lnTo>
                <a:lnTo>
                  <a:pt x="4174" y="334"/>
                </a:lnTo>
                <a:lnTo>
                  <a:pt x="4172" y="332"/>
                </a:lnTo>
                <a:lnTo>
                  <a:pt x="4169" y="330"/>
                </a:lnTo>
                <a:lnTo>
                  <a:pt x="4163" y="333"/>
                </a:lnTo>
                <a:lnTo>
                  <a:pt x="4164" y="340"/>
                </a:lnTo>
                <a:lnTo>
                  <a:pt x="4164" y="343"/>
                </a:lnTo>
                <a:lnTo>
                  <a:pt x="4163" y="347"/>
                </a:lnTo>
                <a:lnTo>
                  <a:pt x="4159" y="342"/>
                </a:lnTo>
                <a:lnTo>
                  <a:pt x="4153" y="335"/>
                </a:lnTo>
                <a:lnTo>
                  <a:pt x="4151" y="331"/>
                </a:lnTo>
                <a:lnTo>
                  <a:pt x="4150" y="329"/>
                </a:lnTo>
                <a:lnTo>
                  <a:pt x="4150" y="327"/>
                </a:lnTo>
                <a:lnTo>
                  <a:pt x="4150" y="325"/>
                </a:lnTo>
                <a:lnTo>
                  <a:pt x="4151" y="324"/>
                </a:lnTo>
                <a:lnTo>
                  <a:pt x="4152" y="322"/>
                </a:lnTo>
                <a:lnTo>
                  <a:pt x="4155" y="321"/>
                </a:lnTo>
                <a:lnTo>
                  <a:pt x="4129" y="330"/>
                </a:lnTo>
                <a:lnTo>
                  <a:pt x="4127" y="330"/>
                </a:lnTo>
                <a:lnTo>
                  <a:pt x="4126" y="329"/>
                </a:lnTo>
                <a:lnTo>
                  <a:pt x="4126" y="328"/>
                </a:lnTo>
                <a:lnTo>
                  <a:pt x="4127" y="327"/>
                </a:lnTo>
                <a:lnTo>
                  <a:pt x="4126" y="327"/>
                </a:lnTo>
                <a:lnTo>
                  <a:pt x="4124" y="327"/>
                </a:lnTo>
                <a:lnTo>
                  <a:pt x="4126" y="331"/>
                </a:lnTo>
                <a:lnTo>
                  <a:pt x="4127" y="334"/>
                </a:lnTo>
                <a:lnTo>
                  <a:pt x="4127" y="335"/>
                </a:lnTo>
                <a:lnTo>
                  <a:pt x="4126" y="335"/>
                </a:lnTo>
                <a:lnTo>
                  <a:pt x="4122" y="336"/>
                </a:lnTo>
                <a:lnTo>
                  <a:pt x="4118" y="335"/>
                </a:lnTo>
                <a:lnTo>
                  <a:pt x="4115" y="334"/>
                </a:lnTo>
                <a:lnTo>
                  <a:pt x="4111" y="331"/>
                </a:lnTo>
                <a:lnTo>
                  <a:pt x="4107" y="329"/>
                </a:lnTo>
                <a:lnTo>
                  <a:pt x="4104" y="328"/>
                </a:lnTo>
                <a:lnTo>
                  <a:pt x="4100" y="327"/>
                </a:lnTo>
                <a:lnTo>
                  <a:pt x="4096" y="327"/>
                </a:lnTo>
                <a:lnTo>
                  <a:pt x="4094" y="328"/>
                </a:lnTo>
                <a:lnTo>
                  <a:pt x="4091" y="329"/>
                </a:lnTo>
                <a:lnTo>
                  <a:pt x="4085" y="333"/>
                </a:lnTo>
                <a:lnTo>
                  <a:pt x="4078" y="337"/>
                </a:lnTo>
                <a:lnTo>
                  <a:pt x="4077" y="338"/>
                </a:lnTo>
                <a:lnTo>
                  <a:pt x="4078" y="338"/>
                </a:lnTo>
                <a:lnTo>
                  <a:pt x="4078" y="343"/>
                </a:lnTo>
                <a:lnTo>
                  <a:pt x="4078" y="347"/>
                </a:lnTo>
                <a:lnTo>
                  <a:pt x="4076" y="347"/>
                </a:lnTo>
                <a:lnTo>
                  <a:pt x="4075" y="346"/>
                </a:lnTo>
                <a:lnTo>
                  <a:pt x="4072" y="343"/>
                </a:lnTo>
                <a:lnTo>
                  <a:pt x="4071" y="340"/>
                </a:lnTo>
                <a:lnTo>
                  <a:pt x="4070" y="339"/>
                </a:lnTo>
                <a:lnTo>
                  <a:pt x="4069" y="338"/>
                </a:lnTo>
                <a:lnTo>
                  <a:pt x="4068" y="338"/>
                </a:lnTo>
                <a:lnTo>
                  <a:pt x="4067" y="339"/>
                </a:lnTo>
                <a:lnTo>
                  <a:pt x="4065" y="341"/>
                </a:lnTo>
                <a:lnTo>
                  <a:pt x="4065" y="343"/>
                </a:lnTo>
                <a:lnTo>
                  <a:pt x="4064" y="344"/>
                </a:lnTo>
                <a:lnTo>
                  <a:pt x="4059" y="345"/>
                </a:lnTo>
                <a:lnTo>
                  <a:pt x="4054" y="344"/>
                </a:lnTo>
                <a:lnTo>
                  <a:pt x="4049" y="344"/>
                </a:lnTo>
                <a:lnTo>
                  <a:pt x="4044" y="344"/>
                </a:lnTo>
                <a:lnTo>
                  <a:pt x="4044" y="338"/>
                </a:lnTo>
                <a:lnTo>
                  <a:pt x="4055" y="338"/>
                </a:lnTo>
                <a:lnTo>
                  <a:pt x="4057" y="338"/>
                </a:lnTo>
                <a:lnTo>
                  <a:pt x="4058" y="337"/>
                </a:lnTo>
                <a:lnTo>
                  <a:pt x="4055" y="335"/>
                </a:lnTo>
                <a:lnTo>
                  <a:pt x="4053" y="334"/>
                </a:lnTo>
                <a:lnTo>
                  <a:pt x="4052" y="333"/>
                </a:lnTo>
                <a:lnTo>
                  <a:pt x="4052" y="330"/>
                </a:lnTo>
                <a:lnTo>
                  <a:pt x="4052" y="327"/>
                </a:lnTo>
                <a:lnTo>
                  <a:pt x="4050" y="326"/>
                </a:lnTo>
                <a:lnTo>
                  <a:pt x="4048" y="326"/>
                </a:lnTo>
                <a:lnTo>
                  <a:pt x="4046" y="325"/>
                </a:lnTo>
                <a:lnTo>
                  <a:pt x="4044" y="324"/>
                </a:lnTo>
                <a:lnTo>
                  <a:pt x="4046" y="321"/>
                </a:lnTo>
                <a:lnTo>
                  <a:pt x="4047" y="320"/>
                </a:lnTo>
                <a:lnTo>
                  <a:pt x="4047" y="319"/>
                </a:lnTo>
                <a:lnTo>
                  <a:pt x="4042" y="321"/>
                </a:lnTo>
                <a:lnTo>
                  <a:pt x="4036" y="324"/>
                </a:lnTo>
                <a:lnTo>
                  <a:pt x="4030" y="327"/>
                </a:lnTo>
                <a:lnTo>
                  <a:pt x="4028" y="328"/>
                </a:lnTo>
                <a:lnTo>
                  <a:pt x="4027" y="330"/>
                </a:lnTo>
                <a:lnTo>
                  <a:pt x="4027" y="334"/>
                </a:lnTo>
                <a:lnTo>
                  <a:pt x="4027" y="338"/>
                </a:lnTo>
                <a:lnTo>
                  <a:pt x="4026" y="337"/>
                </a:lnTo>
                <a:lnTo>
                  <a:pt x="4023" y="335"/>
                </a:lnTo>
                <a:lnTo>
                  <a:pt x="4018" y="333"/>
                </a:lnTo>
                <a:lnTo>
                  <a:pt x="4016" y="333"/>
                </a:lnTo>
                <a:lnTo>
                  <a:pt x="4013" y="333"/>
                </a:lnTo>
                <a:lnTo>
                  <a:pt x="4010" y="338"/>
                </a:lnTo>
                <a:lnTo>
                  <a:pt x="4008" y="339"/>
                </a:lnTo>
                <a:lnTo>
                  <a:pt x="4005" y="338"/>
                </a:lnTo>
                <a:lnTo>
                  <a:pt x="4002" y="338"/>
                </a:lnTo>
                <a:lnTo>
                  <a:pt x="3999" y="338"/>
                </a:lnTo>
                <a:lnTo>
                  <a:pt x="3996" y="339"/>
                </a:lnTo>
                <a:lnTo>
                  <a:pt x="3992" y="341"/>
                </a:lnTo>
                <a:lnTo>
                  <a:pt x="3985" y="347"/>
                </a:lnTo>
                <a:lnTo>
                  <a:pt x="3978" y="352"/>
                </a:lnTo>
                <a:lnTo>
                  <a:pt x="3974" y="354"/>
                </a:lnTo>
                <a:lnTo>
                  <a:pt x="3971" y="355"/>
                </a:lnTo>
                <a:lnTo>
                  <a:pt x="3968" y="355"/>
                </a:lnTo>
                <a:lnTo>
                  <a:pt x="3965" y="355"/>
                </a:lnTo>
                <a:lnTo>
                  <a:pt x="3962" y="355"/>
                </a:lnTo>
                <a:lnTo>
                  <a:pt x="3961" y="355"/>
                </a:lnTo>
                <a:lnTo>
                  <a:pt x="3960" y="355"/>
                </a:lnTo>
                <a:lnTo>
                  <a:pt x="3960" y="361"/>
                </a:lnTo>
                <a:lnTo>
                  <a:pt x="3956" y="362"/>
                </a:lnTo>
                <a:lnTo>
                  <a:pt x="3952" y="363"/>
                </a:lnTo>
                <a:lnTo>
                  <a:pt x="3949" y="363"/>
                </a:lnTo>
                <a:lnTo>
                  <a:pt x="3945" y="364"/>
                </a:lnTo>
                <a:lnTo>
                  <a:pt x="3943" y="378"/>
                </a:lnTo>
                <a:lnTo>
                  <a:pt x="3941" y="387"/>
                </a:lnTo>
                <a:lnTo>
                  <a:pt x="3940" y="392"/>
                </a:lnTo>
                <a:lnTo>
                  <a:pt x="3939" y="392"/>
                </a:lnTo>
                <a:lnTo>
                  <a:pt x="3938" y="391"/>
                </a:lnTo>
                <a:lnTo>
                  <a:pt x="3936" y="389"/>
                </a:lnTo>
                <a:lnTo>
                  <a:pt x="3935" y="389"/>
                </a:lnTo>
                <a:lnTo>
                  <a:pt x="3934" y="389"/>
                </a:lnTo>
                <a:lnTo>
                  <a:pt x="3933" y="390"/>
                </a:lnTo>
                <a:lnTo>
                  <a:pt x="3931" y="393"/>
                </a:lnTo>
                <a:lnTo>
                  <a:pt x="3930" y="396"/>
                </a:lnTo>
                <a:lnTo>
                  <a:pt x="3929" y="397"/>
                </a:lnTo>
                <a:lnTo>
                  <a:pt x="3924" y="399"/>
                </a:lnTo>
                <a:lnTo>
                  <a:pt x="3917" y="401"/>
                </a:lnTo>
                <a:lnTo>
                  <a:pt x="3911" y="402"/>
                </a:lnTo>
                <a:lnTo>
                  <a:pt x="3906" y="403"/>
                </a:lnTo>
                <a:lnTo>
                  <a:pt x="3904" y="397"/>
                </a:lnTo>
                <a:lnTo>
                  <a:pt x="3900" y="389"/>
                </a:lnTo>
                <a:lnTo>
                  <a:pt x="3899" y="385"/>
                </a:lnTo>
                <a:lnTo>
                  <a:pt x="3898" y="382"/>
                </a:lnTo>
                <a:lnTo>
                  <a:pt x="3897" y="378"/>
                </a:lnTo>
                <a:lnTo>
                  <a:pt x="3898" y="375"/>
                </a:lnTo>
                <a:lnTo>
                  <a:pt x="3898" y="374"/>
                </a:lnTo>
                <a:lnTo>
                  <a:pt x="3900" y="372"/>
                </a:lnTo>
                <a:lnTo>
                  <a:pt x="3902" y="369"/>
                </a:lnTo>
                <a:lnTo>
                  <a:pt x="3903" y="366"/>
                </a:lnTo>
                <a:lnTo>
                  <a:pt x="3912" y="365"/>
                </a:lnTo>
                <a:lnTo>
                  <a:pt x="3917" y="364"/>
                </a:lnTo>
                <a:lnTo>
                  <a:pt x="3926" y="364"/>
                </a:lnTo>
                <a:lnTo>
                  <a:pt x="3915" y="345"/>
                </a:lnTo>
                <a:lnTo>
                  <a:pt x="3912" y="340"/>
                </a:lnTo>
                <a:lnTo>
                  <a:pt x="3909" y="335"/>
                </a:lnTo>
                <a:lnTo>
                  <a:pt x="3906" y="332"/>
                </a:lnTo>
                <a:lnTo>
                  <a:pt x="3903" y="330"/>
                </a:lnTo>
                <a:lnTo>
                  <a:pt x="3901" y="329"/>
                </a:lnTo>
                <a:lnTo>
                  <a:pt x="3899" y="329"/>
                </a:lnTo>
                <a:lnTo>
                  <a:pt x="3895" y="329"/>
                </a:lnTo>
                <a:lnTo>
                  <a:pt x="3890" y="330"/>
                </a:lnTo>
                <a:lnTo>
                  <a:pt x="3886" y="330"/>
                </a:lnTo>
                <a:lnTo>
                  <a:pt x="3882" y="328"/>
                </a:lnTo>
                <a:lnTo>
                  <a:pt x="3877" y="326"/>
                </a:lnTo>
                <a:lnTo>
                  <a:pt x="3867" y="321"/>
                </a:lnTo>
                <a:lnTo>
                  <a:pt x="3875" y="333"/>
                </a:lnTo>
                <a:lnTo>
                  <a:pt x="3877" y="338"/>
                </a:lnTo>
                <a:lnTo>
                  <a:pt x="3878" y="340"/>
                </a:lnTo>
                <a:lnTo>
                  <a:pt x="3878" y="342"/>
                </a:lnTo>
                <a:lnTo>
                  <a:pt x="3879" y="346"/>
                </a:lnTo>
                <a:lnTo>
                  <a:pt x="3878" y="350"/>
                </a:lnTo>
                <a:lnTo>
                  <a:pt x="3877" y="353"/>
                </a:lnTo>
                <a:lnTo>
                  <a:pt x="3875" y="357"/>
                </a:lnTo>
                <a:lnTo>
                  <a:pt x="3870" y="366"/>
                </a:lnTo>
                <a:lnTo>
                  <a:pt x="3867" y="369"/>
                </a:lnTo>
                <a:lnTo>
                  <a:pt x="3865" y="371"/>
                </a:lnTo>
                <a:lnTo>
                  <a:pt x="3866" y="372"/>
                </a:lnTo>
                <a:lnTo>
                  <a:pt x="3867" y="372"/>
                </a:lnTo>
                <a:lnTo>
                  <a:pt x="3869" y="373"/>
                </a:lnTo>
                <a:lnTo>
                  <a:pt x="3871" y="374"/>
                </a:lnTo>
                <a:lnTo>
                  <a:pt x="3873" y="375"/>
                </a:lnTo>
                <a:lnTo>
                  <a:pt x="3874" y="377"/>
                </a:lnTo>
                <a:lnTo>
                  <a:pt x="3874" y="378"/>
                </a:lnTo>
                <a:lnTo>
                  <a:pt x="3874" y="380"/>
                </a:lnTo>
                <a:lnTo>
                  <a:pt x="3874" y="384"/>
                </a:lnTo>
                <a:lnTo>
                  <a:pt x="3872" y="389"/>
                </a:lnTo>
                <a:lnTo>
                  <a:pt x="3870" y="393"/>
                </a:lnTo>
                <a:lnTo>
                  <a:pt x="3867" y="400"/>
                </a:lnTo>
                <a:lnTo>
                  <a:pt x="3861" y="409"/>
                </a:lnTo>
                <a:lnTo>
                  <a:pt x="3862" y="410"/>
                </a:lnTo>
                <a:lnTo>
                  <a:pt x="3862" y="411"/>
                </a:lnTo>
                <a:lnTo>
                  <a:pt x="3862" y="412"/>
                </a:lnTo>
                <a:lnTo>
                  <a:pt x="3861" y="414"/>
                </a:lnTo>
                <a:lnTo>
                  <a:pt x="3858" y="417"/>
                </a:lnTo>
                <a:lnTo>
                  <a:pt x="3857" y="413"/>
                </a:lnTo>
                <a:lnTo>
                  <a:pt x="3855" y="409"/>
                </a:lnTo>
                <a:lnTo>
                  <a:pt x="3853" y="405"/>
                </a:lnTo>
                <a:lnTo>
                  <a:pt x="3851" y="404"/>
                </a:lnTo>
                <a:lnTo>
                  <a:pt x="3850" y="403"/>
                </a:lnTo>
                <a:lnTo>
                  <a:pt x="3849" y="403"/>
                </a:lnTo>
                <a:lnTo>
                  <a:pt x="3848" y="403"/>
                </a:lnTo>
                <a:lnTo>
                  <a:pt x="3846" y="403"/>
                </a:lnTo>
                <a:lnTo>
                  <a:pt x="3844" y="403"/>
                </a:lnTo>
                <a:lnTo>
                  <a:pt x="3843" y="403"/>
                </a:lnTo>
                <a:lnTo>
                  <a:pt x="3841" y="403"/>
                </a:lnTo>
                <a:lnTo>
                  <a:pt x="3840" y="402"/>
                </a:lnTo>
                <a:lnTo>
                  <a:pt x="3840" y="401"/>
                </a:lnTo>
                <a:lnTo>
                  <a:pt x="3839" y="399"/>
                </a:lnTo>
                <a:lnTo>
                  <a:pt x="3838" y="398"/>
                </a:lnTo>
                <a:lnTo>
                  <a:pt x="3837" y="398"/>
                </a:lnTo>
                <a:lnTo>
                  <a:pt x="3833" y="397"/>
                </a:lnTo>
                <a:lnTo>
                  <a:pt x="3828" y="401"/>
                </a:lnTo>
                <a:lnTo>
                  <a:pt x="3817" y="409"/>
                </a:lnTo>
                <a:lnTo>
                  <a:pt x="3799" y="423"/>
                </a:lnTo>
                <a:lnTo>
                  <a:pt x="3800" y="425"/>
                </a:lnTo>
                <a:lnTo>
                  <a:pt x="3800" y="427"/>
                </a:lnTo>
                <a:lnTo>
                  <a:pt x="3800" y="432"/>
                </a:lnTo>
                <a:lnTo>
                  <a:pt x="3801" y="436"/>
                </a:lnTo>
                <a:lnTo>
                  <a:pt x="3801" y="438"/>
                </a:lnTo>
                <a:lnTo>
                  <a:pt x="3802" y="440"/>
                </a:lnTo>
                <a:lnTo>
                  <a:pt x="3806" y="444"/>
                </a:lnTo>
                <a:lnTo>
                  <a:pt x="3813" y="450"/>
                </a:lnTo>
                <a:lnTo>
                  <a:pt x="3815" y="453"/>
                </a:lnTo>
                <a:lnTo>
                  <a:pt x="3815" y="454"/>
                </a:lnTo>
                <a:lnTo>
                  <a:pt x="3815" y="455"/>
                </a:lnTo>
                <a:lnTo>
                  <a:pt x="3814" y="456"/>
                </a:lnTo>
                <a:lnTo>
                  <a:pt x="3813" y="456"/>
                </a:lnTo>
                <a:lnTo>
                  <a:pt x="3808" y="456"/>
                </a:lnTo>
                <a:lnTo>
                  <a:pt x="3802" y="455"/>
                </a:lnTo>
                <a:lnTo>
                  <a:pt x="3796" y="453"/>
                </a:lnTo>
                <a:lnTo>
                  <a:pt x="3782" y="446"/>
                </a:lnTo>
                <a:lnTo>
                  <a:pt x="3768" y="438"/>
                </a:lnTo>
                <a:lnTo>
                  <a:pt x="3757" y="431"/>
                </a:lnTo>
                <a:lnTo>
                  <a:pt x="3755" y="440"/>
                </a:lnTo>
                <a:lnTo>
                  <a:pt x="3754" y="449"/>
                </a:lnTo>
                <a:lnTo>
                  <a:pt x="3755" y="453"/>
                </a:lnTo>
                <a:lnTo>
                  <a:pt x="3756" y="455"/>
                </a:lnTo>
                <a:lnTo>
                  <a:pt x="3756" y="457"/>
                </a:lnTo>
                <a:lnTo>
                  <a:pt x="3759" y="460"/>
                </a:lnTo>
                <a:lnTo>
                  <a:pt x="3763" y="462"/>
                </a:lnTo>
                <a:lnTo>
                  <a:pt x="3765" y="462"/>
                </a:lnTo>
                <a:lnTo>
                  <a:pt x="3767" y="462"/>
                </a:lnTo>
                <a:lnTo>
                  <a:pt x="3769" y="461"/>
                </a:lnTo>
                <a:lnTo>
                  <a:pt x="3771" y="462"/>
                </a:lnTo>
                <a:lnTo>
                  <a:pt x="3771" y="467"/>
                </a:lnTo>
                <a:lnTo>
                  <a:pt x="3771" y="472"/>
                </a:lnTo>
                <a:lnTo>
                  <a:pt x="3772" y="477"/>
                </a:lnTo>
                <a:lnTo>
                  <a:pt x="3772" y="479"/>
                </a:lnTo>
                <a:lnTo>
                  <a:pt x="3771" y="482"/>
                </a:lnTo>
                <a:lnTo>
                  <a:pt x="3768" y="484"/>
                </a:lnTo>
                <a:lnTo>
                  <a:pt x="3767" y="485"/>
                </a:lnTo>
                <a:lnTo>
                  <a:pt x="3766" y="486"/>
                </a:lnTo>
                <a:lnTo>
                  <a:pt x="3765" y="487"/>
                </a:lnTo>
                <a:lnTo>
                  <a:pt x="3761" y="487"/>
                </a:lnTo>
                <a:lnTo>
                  <a:pt x="3760" y="487"/>
                </a:lnTo>
                <a:lnTo>
                  <a:pt x="3759" y="486"/>
                </a:lnTo>
                <a:lnTo>
                  <a:pt x="3760" y="485"/>
                </a:lnTo>
                <a:lnTo>
                  <a:pt x="3753" y="483"/>
                </a:lnTo>
                <a:lnTo>
                  <a:pt x="3745" y="482"/>
                </a:lnTo>
                <a:lnTo>
                  <a:pt x="3737" y="482"/>
                </a:lnTo>
                <a:lnTo>
                  <a:pt x="3735" y="482"/>
                </a:lnTo>
                <a:lnTo>
                  <a:pt x="3734" y="476"/>
                </a:lnTo>
                <a:lnTo>
                  <a:pt x="3735" y="470"/>
                </a:lnTo>
                <a:lnTo>
                  <a:pt x="3731" y="470"/>
                </a:lnTo>
                <a:lnTo>
                  <a:pt x="3729" y="470"/>
                </a:lnTo>
                <a:lnTo>
                  <a:pt x="3727" y="470"/>
                </a:lnTo>
                <a:lnTo>
                  <a:pt x="3723" y="470"/>
                </a:lnTo>
                <a:lnTo>
                  <a:pt x="3721" y="464"/>
                </a:lnTo>
                <a:lnTo>
                  <a:pt x="3719" y="458"/>
                </a:lnTo>
                <a:lnTo>
                  <a:pt x="3717" y="452"/>
                </a:lnTo>
                <a:lnTo>
                  <a:pt x="3716" y="446"/>
                </a:lnTo>
                <a:lnTo>
                  <a:pt x="3715" y="440"/>
                </a:lnTo>
                <a:lnTo>
                  <a:pt x="3715" y="434"/>
                </a:lnTo>
                <a:lnTo>
                  <a:pt x="3715" y="420"/>
                </a:lnTo>
                <a:lnTo>
                  <a:pt x="3707" y="416"/>
                </a:lnTo>
                <a:lnTo>
                  <a:pt x="3703" y="414"/>
                </a:lnTo>
                <a:lnTo>
                  <a:pt x="3699" y="413"/>
                </a:lnTo>
                <a:lnTo>
                  <a:pt x="3691" y="411"/>
                </a:lnTo>
                <a:lnTo>
                  <a:pt x="3681" y="409"/>
                </a:lnTo>
                <a:lnTo>
                  <a:pt x="3684" y="400"/>
                </a:lnTo>
                <a:lnTo>
                  <a:pt x="3682" y="400"/>
                </a:lnTo>
                <a:lnTo>
                  <a:pt x="3678" y="400"/>
                </a:lnTo>
                <a:lnTo>
                  <a:pt x="3673" y="400"/>
                </a:lnTo>
                <a:lnTo>
                  <a:pt x="3673" y="396"/>
                </a:lnTo>
                <a:lnTo>
                  <a:pt x="3673" y="392"/>
                </a:lnTo>
                <a:lnTo>
                  <a:pt x="3670" y="386"/>
                </a:lnTo>
                <a:lnTo>
                  <a:pt x="3659" y="369"/>
                </a:lnTo>
                <a:lnTo>
                  <a:pt x="3681" y="383"/>
                </a:lnTo>
                <a:lnTo>
                  <a:pt x="3683" y="383"/>
                </a:lnTo>
                <a:lnTo>
                  <a:pt x="3684" y="381"/>
                </a:lnTo>
                <a:lnTo>
                  <a:pt x="3685" y="380"/>
                </a:lnTo>
                <a:lnTo>
                  <a:pt x="3687" y="380"/>
                </a:lnTo>
                <a:lnTo>
                  <a:pt x="3688" y="382"/>
                </a:lnTo>
                <a:lnTo>
                  <a:pt x="3690" y="383"/>
                </a:lnTo>
                <a:lnTo>
                  <a:pt x="3693" y="388"/>
                </a:lnTo>
                <a:lnTo>
                  <a:pt x="3696" y="392"/>
                </a:lnTo>
                <a:lnTo>
                  <a:pt x="3698" y="395"/>
                </a:lnTo>
                <a:lnTo>
                  <a:pt x="3699" y="392"/>
                </a:lnTo>
                <a:lnTo>
                  <a:pt x="3700" y="389"/>
                </a:lnTo>
                <a:lnTo>
                  <a:pt x="3701" y="387"/>
                </a:lnTo>
                <a:lnTo>
                  <a:pt x="3703" y="386"/>
                </a:lnTo>
                <a:lnTo>
                  <a:pt x="3704" y="386"/>
                </a:lnTo>
                <a:lnTo>
                  <a:pt x="3706" y="386"/>
                </a:lnTo>
                <a:lnTo>
                  <a:pt x="3706" y="395"/>
                </a:lnTo>
                <a:lnTo>
                  <a:pt x="3723" y="400"/>
                </a:lnTo>
                <a:lnTo>
                  <a:pt x="3744" y="406"/>
                </a:lnTo>
                <a:lnTo>
                  <a:pt x="3755" y="409"/>
                </a:lnTo>
                <a:lnTo>
                  <a:pt x="3765" y="411"/>
                </a:lnTo>
                <a:lnTo>
                  <a:pt x="3770" y="411"/>
                </a:lnTo>
                <a:lnTo>
                  <a:pt x="3774" y="412"/>
                </a:lnTo>
                <a:lnTo>
                  <a:pt x="3779" y="412"/>
                </a:lnTo>
                <a:lnTo>
                  <a:pt x="3782" y="411"/>
                </a:lnTo>
                <a:lnTo>
                  <a:pt x="3786" y="410"/>
                </a:lnTo>
                <a:lnTo>
                  <a:pt x="3791" y="406"/>
                </a:lnTo>
                <a:lnTo>
                  <a:pt x="3799" y="400"/>
                </a:lnTo>
                <a:lnTo>
                  <a:pt x="3803" y="397"/>
                </a:lnTo>
                <a:lnTo>
                  <a:pt x="3808" y="394"/>
                </a:lnTo>
                <a:lnTo>
                  <a:pt x="3812" y="389"/>
                </a:lnTo>
                <a:lnTo>
                  <a:pt x="3815" y="385"/>
                </a:lnTo>
                <a:lnTo>
                  <a:pt x="3817" y="382"/>
                </a:lnTo>
                <a:lnTo>
                  <a:pt x="3818" y="380"/>
                </a:lnTo>
                <a:lnTo>
                  <a:pt x="3819" y="377"/>
                </a:lnTo>
                <a:lnTo>
                  <a:pt x="3819" y="374"/>
                </a:lnTo>
                <a:lnTo>
                  <a:pt x="3819" y="371"/>
                </a:lnTo>
                <a:lnTo>
                  <a:pt x="3819" y="368"/>
                </a:lnTo>
                <a:lnTo>
                  <a:pt x="3818" y="364"/>
                </a:lnTo>
                <a:lnTo>
                  <a:pt x="3816" y="361"/>
                </a:lnTo>
                <a:lnTo>
                  <a:pt x="3810" y="361"/>
                </a:lnTo>
                <a:lnTo>
                  <a:pt x="3810" y="355"/>
                </a:lnTo>
                <a:lnTo>
                  <a:pt x="3805" y="353"/>
                </a:lnTo>
                <a:lnTo>
                  <a:pt x="3800" y="351"/>
                </a:lnTo>
                <a:lnTo>
                  <a:pt x="3796" y="349"/>
                </a:lnTo>
                <a:lnTo>
                  <a:pt x="3791" y="347"/>
                </a:lnTo>
                <a:lnTo>
                  <a:pt x="3791" y="341"/>
                </a:lnTo>
                <a:lnTo>
                  <a:pt x="3790" y="341"/>
                </a:lnTo>
                <a:lnTo>
                  <a:pt x="3789" y="341"/>
                </a:lnTo>
                <a:lnTo>
                  <a:pt x="3787" y="341"/>
                </a:lnTo>
                <a:lnTo>
                  <a:pt x="3785" y="341"/>
                </a:lnTo>
                <a:lnTo>
                  <a:pt x="3783" y="341"/>
                </a:lnTo>
                <a:lnTo>
                  <a:pt x="3782" y="341"/>
                </a:lnTo>
                <a:lnTo>
                  <a:pt x="3782" y="335"/>
                </a:lnTo>
                <a:lnTo>
                  <a:pt x="3759" y="323"/>
                </a:lnTo>
                <a:lnTo>
                  <a:pt x="3747" y="317"/>
                </a:lnTo>
                <a:lnTo>
                  <a:pt x="3742" y="315"/>
                </a:lnTo>
                <a:lnTo>
                  <a:pt x="3737" y="313"/>
                </a:lnTo>
                <a:lnTo>
                  <a:pt x="3732" y="312"/>
                </a:lnTo>
                <a:lnTo>
                  <a:pt x="3729" y="312"/>
                </a:lnTo>
                <a:lnTo>
                  <a:pt x="3726" y="313"/>
                </a:lnTo>
                <a:lnTo>
                  <a:pt x="3723" y="313"/>
                </a:lnTo>
                <a:lnTo>
                  <a:pt x="3722" y="311"/>
                </a:lnTo>
                <a:lnTo>
                  <a:pt x="3720" y="309"/>
                </a:lnTo>
                <a:lnTo>
                  <a:pt x="3719" y="306"/>
                </a:lnTo>
                <a:lnTo>
                  <a:pt x="3718" y="304"/>
                </a:lnTo>
                <a:lnTo>
                  <a:pt x="3715" y="304"/>
                </a:lnTo>
                <a:lnTo>
                  <a:pt x="3712" y="304"/>
                </a:lnTo>
                <a:lnTo>
                  <a:pt x="3709" y="305"/>
                </a:lnTo>
                <a:lnTo>
                  <a:pt x="3706" y="304"/>
                </a:lnTo>
                <a:lnTo>
                  <a:pt x="3704" y="299"/>
                </a:lnTo>
                <a:lnTo>
                  <a:pt x="3698" y="297"/>
                </a:lnTo>
                <a:lnTo>
                  <a:pt x="3693" y="296"/>
                </a:lnTo>
                <a:lnTo>
                  <a:pt x="3681" y="294"/>
                </a:lnTo>
                <a:lnTo>
                  <a:pt x="3670" y="294"/>
                </a:lnTo>
                <a:lnTo>
                  <a:pt x="3661" y="293"/>
                </a:lnTo>
                <a:lnTo>
                  <a:pt x="3661" y="288"/>
                </a:lnTo>
                <a:lnTo>
                  <a:pt x="3667" y="287"/>
                </a:lnTo>
                <a:lnTo>
                  <a:pt x="3670" y="286"/>
                </a:lnTo>
                <a:lnTo>
                  <a:pt x="3671" y="286"/>
                </a:lnTo>
                <a:lnTo>
                  <a:pt x="3671" y="285"/>
                </a:lnTo>
                <a:lnTo>
                  <a:pt x="3670" y="284"/>
                </a:lnTo>
                <a:lnTo>
                  <a:pt x="3665" y="282"/>
                </a:lnTo>
                <a:lnTo>
                  <a:pt x="3659" y="279"/>
                </a:lnTo>
                <a:lnTo>
                  <a:pt x="3658" y="279"/>
                </a:lnTo>
                <a:lnTo>
                  <a:pt x="3656" y="279"/>
                </a:lnTo>
                <a:lnTo>
                  <a:pt x="3653" y="280"/>
                </a:lnTo>
                <a:lnTo>
                  <a:pt x="3651" y="280"/>
                </a:lnTo>
                <a:lnTo>
                  <a:pt x="3647" y="280"/>
                </a:lnTo>
                <a:lnTo>
                  <a:pt x="3640" y="278"/>
                </a:lnTo>
                <a:lnTo>
                  <a:pt x="3635" y="277"/>
                </a:lnTo>
                <a:lnTo>
                  <a:pt x="3633" y="276"/>
                </a:lnTo>
                <a:lnTo>
                  <a:pt x="3630" y="276"/>
                </a:lnTo>
                <a:lnTo>
                  <a:pt x="3628" y="282"/>
                </a:lnTo>
                <a:lnTo>
                  <a:pt x="3622" y="283"/>
                </a:lnTo>
                <a:lnTo>
                  <a:pt x="3619" y="283"/>
                </a:lnTo>
                <a:lnTo>
                  <a:pt x="3614" y="285"/>
                </a:lnTo>
                <a:lnTo>
                  <a:pt x="3612" y="282"/>
                </a:lnTo>
                <a:lnTo>
                  <a:pt x="3611" y="278"/>
                </a:lnTo>
                <a:lnTo>
                  <a:pt x="3610" y="276"/>
                </a:lnTo>
                <a:lnTo>
                  <a:pt x="3608" y="274"/>
                </a:lnTo>
                <a:lnTo>
                  <a:pt x="3611" y="273"/>
                </a:lnTo>
                <a:lnTo>
                  <a:pt x="3615" y="274"/>
                </a:lnTo>
                <a:lnTo>
                  <a:pt x="3619" y="274"/>
                </a:lnTo>
                <a:lnTo>
                  <a:pt x="3620" y="274"/>
                </a:lnTo>
                <a:lnTo>
                  <a:pt x="3622" y="274"/>
                </a:lnTo>
                <a:lnTo>
                  <a:pt x="3623" y="272"/>
                </a:lnTo>
                <a:lnTo>
                  <a:pt x="3625" y="269"/>
                </a:lnTo>
                <a:lnTo>
                  <a:pt x="3626" y="266"/>
                </a:lnTo>
                <a:lnTo>
                  <a:pt x="3628" y="265"/>
                </a:lnTo>
                <a:lnTo>
                  <a:pt x="3630" y="265"/>
                </a:lnTo>
                <a:lnTo>
                  <a:pt x="3631" y="265"/>
                </a:lnTo>
                <a:lnTo>
                  <a:pt x="3633" y="266"/>
                </a:lnTo>
                <a:lnTo>
                  <a:pt x="3635" y="268"/>
                </a:lnTo>
                <a:lnTo>
                  <a:pt x="3637" y="268"/>
                </a:lnTo>
                <a:lnTo>
                  <a:pt x="3639" y="268"/>
                </a:lnTo>
                <a:lnTo>
                  <a:pt x="3637" y="265"/>
                </a:lnTo>
                <a:lnTo>
                  <a:pt x="3636" y="261"/>
                </a:lnTo>
                <a:lnTo>
                  <a:pt x="3635" y="257"/>
                </a:lnTo>
                <a:lnTo>
                  <a:pt x="3633" y="254"/>
                </a:lnTo>
                <a:lnTo>
                  <a:pt x="3631" y="254"/>
                </a:lnTo>
                <a:lnTo>
                  <a:pt x="3630" y="254"/>
                </a:lnTo>
                <a:lnTo>
                  <a:pt x="3630" y="255"/>
                </a:lnTo>
                <a:lnTo>
                  <a:pt x="3630" y="257"/>
                </a:lnTo>
                <a:lnTo>
                  <a:pt x="3626" y="257"/>
                </a:lnTo>
                <a:lnTo>
                  <a:pt x="3622" y="257"/>
                </a:lnTo>
                <a:lnTo>
                  <a:pt x="3623" y="254"/>
                </a:lnTo>
                <a:lnTo>
                  <a:pt x="3625" y="251"/>
                </a:lnTo>
                <a:lnTo>
                  <a:pt x="3626" y="249"/>
                </a:lnTo>
                <a:lnTo>
                  <a:pt x="3626" y="248"/>
                </a:lnTo>
                <a:lnTo>
                  <a:pt x="3623" y="249"/>
                </a:lnTo>
                <a:lnTo>
                  <a:pt x="3620" y="252"/>
                </a:lnTo>
                <a:lnTo>
                  <a:pt x="3618" y="254"/>
                </a:lnTo>
                <a:lnTo>
                  <a:pt x="3616" y="254"/>
                </a:lnTo>
                <a:lnTo>
                  <a:pt x="3616" y="248"/>
                </a:lnTo>
                <a:lnTo>
                  <a:pt x="3611" y="248"/>
                </a:lnTo>
                <a:lnTo>
                  <a:pt x="3611" y="247"/>
                </a:lnTo>
                <a:lnTo>
                  <a:pt x="3612" y="245"/>
                </a:lnTo>
                <a:lnTo>
                  <a:pt x="3614" y="243"/>
                </a:lnTo>
                <a:lnTo>
                  <a:pt x="3612" y="243"/>
                </a:lnTo>
                <a:lnTo>
                  <a:pt x="3611" y="243"/>
                </a:lnTo>
                <a:lnTo>
                  <a:pt x="3611" y="242"/>
                </a:lnTo>
                <a:lnTo>
                  <a:pt x="3610" y="241"/>
                </a:lnTo>
                <a:lnTo>
                  <a:pt x="3610" y="240"/>
                </a:lnTo>
                <a:lnTo>
                  <a:pt x="3609" y="239"/>
                </a:lnTo>
                <a:lnTo>
                  <a:pt x="3607" y="239"/>
                </a:lnTo>
                <a:lnTo>
                  <a:pt x="3605" y="240"/>
                </a:lnTo>
                <a:lnTo>
                  <a:pt x="3604" y="240"/>
                </a:lnTo>
                <a:lnTo>
                  <a:pt x="3604" y="241"/>
                </a:lnTo>
                <a:lnTo>
                  <a:pt x="3603" y="244"/>
                </a:lnTo>
                <a:lnTo>
                  <a:pt x="3603" y="247"/>
                </a:lnTo>
                <a:lnTo>
                  <a:pt x="3603" y="248"/>
                </a:lnTo>
                <a:lnTo>
                  <a:pt x="3602" y="248"/>
                </a:lnTo>
                <a:lnTo>
                  <a:pt x="3598" y="249"/>
                </a:lnTo>
                <a:lnTo>
                  <a:pt x="3594" y="250"/>
                </a:lnTo>
                <a:lnTo>
                  <a:pt x="3591" y="251"/>
                </a:lnTo>
                <a:lnTo>
                  <a:pt x="3591" y="245"/>
                </a:lnTo>
                <a:lnTo>
                  <a:pt x="3591" y="240"/>
                </a:lnTo>
                <a:lnTo>
                  <a:pt x="3595" y="240"/>
                </a:lnTo>
                <a:lnTo>
                  <a:pt x="3597" y="239"/>
                </a:lnTo>
                <a:lnTo>
                  <a:pt x="3598" y="238"/>
                </a:lnTo>
                <a:lnTo>
                  <a:pt x="3598" y="237"/>
                </a:lnTo>
                <a:lnTo>
                  <a:pt x="3598" y="236"/>
                </a:lnTo>
                <a:lnTo>
                  <a:pt x="3597" y="235"/>
                </a:lnTo>
                <a:lnTo>
                  <a:pt x="3595" y="234"/>
                </a:lnTo>
                <a:lnTo>
                  <a:pt x="3594" y="234"/>
                </a:lnTo>
                <a:lnTo>
                  <a:pt x="3595" y="234"/>
                </a:lnTo>
                <a:lnTo>
                  <a:pt x="3594" y="234"/>
                </a:lnTo>
                <a:lnTo>
                  <a:pt x="3591" y="232"/>
                </a:lnTo>
                <a:lnTo>
                  <a:pt x="3587" y="230"/>
                </a:lnTo>
                <a:lnTo>
                  <a:pt x="3583" y="229"/>
                </a:lnTo>
                <a:lnTo>
                  <a:pt x="3580" y="237"/>
                </a:lnTo>
                <a:lnTo>
                  <a:pt x="3574" y="240"/>
                </a:lnTo>
                <a:lnTo>
                  <a:pt x="3577" y="248"/>
                </a:lnTo>
                <a:lnTo>
                  <a:pt x="3571" y="253"/>
                </a:lnTo>
                <a:lnTo>
                  <a:pt x="3566" y="257"/>
                </a:lnTo>
                <a:lnTo>
                  <a:pt x="3566" y="259"/>
                </a:lnTo>
                <a:lnTo>
                  <a:pt x="3564" y="259"/>
                </a:lnTo>
                <a:lnTo>
                  <a:pt x="3563" y="259"/>
                </a:lnTo>
                <a:lnTo>
                  <a:pt x="3563" y="257"/>
                </a:lnTo>
                <a:lnTo>
                  <a:pt x="3563" y="255"/>
                </a:lnTo>
                <a:lnTo>
                  <a:pt x="3563" y="251"/>
                </a:lnTo>
                <a:lnTo>
                  <a:pt x="3563" y="248"/>
                </a:lnTo>
                <a:lnTo>
                  <a:pt x="3565" y="248"/>
                </a:lnTo>
                <a:lnTo>
                  <a:pt x="3566" y="247"/>
                </a:lnTo>
                <a:lnTo>
                  <a:pt x="3566" y="246"/>
                </a:lnTo>
                <a:lnTo>
                  <a:pt x="3566" y="245"/>
                </a:lnTo>
                <a:lnTo>
                  <a:pt x="3565" y="242"/>
                </a:lnTo>
                <a:lnTo>
                  <a:pt x="3563" y="240"/>
                </a:lnTo>
                <a:lnTo>
                  <a:pt x="3558" y="244"/>
                </a:lnTo>
                <a:lnTo>
                  <a:pt x="3556" y="247"/>
                </a:lnTo>
                <a:lnTo>
                  <a:pt x="3556" y="248"/>
                </a:lnTo>
                <a:lnTo>
                  <a:pt x="3557" y="248"/>
                </a:lnTo>
                <a:lnTo>
                  <a:pt x="3554" y="251"/>
                </a:lnTo>
                <a:lnTo>
                  <a:pt x="3550" y="255"/>
                </a:lnTo>
                <a:lnTo>
                  <a:pt x="3546" y="259"/>
                </a:lnTo>
                <a:lnTo>
                  <a:pt x="3544" y="261"/>
                </a:lnTo>
                <a:lnTo>
                  <a:pt x="3543" y="262"/>
                </a:lnTo>
                <a:lnTo>
                  <a:pt x="3543" y="263"/>
                </a:lnTo>
                <a:lnTo>
                  <a:pt x="3543" y="265"/>
                </a:lnTo>
                <a:lnTo>
                  <a:pt x="3543" y="267"/>
                </a:lnTo>
                <a:lnTo>
                  <a:pt x="3544" y="269"/>
                </a:lnTo>
                <a:lnTo>
                  <a:pt x="3544" y="270"/>
                </a:lnTo>
                <a:lnTo>
                  <a:pt x="3543" y="271"/>
                </a:lnTo>
                <a:lnTo>
                  <a:pt x="3542" y="272"/>
                </a:lnTo>
                <a:lnTo>
                  <a:pt x="3539" y="274"/>
                </a:lnTo>
                <a:lnTo>
                  <a:pt x="3536" y="275"/>
                </a:lnTo>
                <a:lnTo>
                  <a:pt x="3535" y="276"/>
                </a:lnTo>
                <a:lnTo>
                  <a:pt x="3536" y="271"/>
                </a:lnTo>
                <a:lnTo>
                  <a:pt x="3537" y="267"/>
                </a:lnTo>
                <a:lnTo>
                  <a:pt x="3537" y="262"/>
                </a:lnTo>
                <a:lnTo>
                  <a:pt x="3538" y="257"/>
                </a:lnTo>
                <a:lnTo>
                  <a:pt x="3543" y="256"/>
                </a:lnTo>
                <a:lnTo>
                  <a:pt x="3545" y="255"/>
                </a:lnTo>
                <a:lnTo>
                  <a:pt x="3546" y="254"/>
                </a:lnTo>
                <a:lnTo>
                  <a:pt x="3540" y="240"/>
                </a:lnTo>
                <a:lnTo>
                  <a:pt x="3538" y="241"/>
                </a:lnTo>
                <a:lnTo>
                  <a:pt x="3537" y="243"/>
                </a:lnTo>
                <a:lnTo>
                  <a:pt x="3537" y="244"/>
                </a:lnTo>
                <a:lnTo>
                  <a:pt x="3538" y="245"/>
                </a:lnTo>
                <a:lnTo>
                  <a:pt x="3535" y="244"/>
                </a:lnTo>
                <a:lnTo>
                  <a:pt x="3534" y="243"/>
                </a:lnTo>
                <a:lnTo>
                  <a:pt x="3534" y="241"/>
                </a:lnTo>
                <a:lnTo>
                  <a:pt x="3532" y="240"/>
                </a:lnTo>
                <a:lnTo>
                  <a:pt x="3531" y="240"/>
                </a:lnTo>
                <a:lnTo>
                  <a:pt x="3530" y="240"/>
                </a:lnTo>
                <a:lnTo>
                  <a:pt x="3527" y="239"/>
                </a:lnTo>
                <a:lnTo>
                  <a:pt x="3524" y="237"/>
                </a:lnTo>
                <a:lnTo>
                  <a:pt x="3524" y="246"/>
                </a:lnTo>
                <a:lnTo>
                  <a:pt x="3524" y="251"/>
                </a:lnTo>
                <a:lnTo>
                  <a:pt x="3524" y="253"/>
                </a:lnTo>
                <a:lnTo>
                  <a:pt x="3524" y="254"/>
                </a:lnTo>
                <a:lnTo>
                  <a:pt x="3518" y="251"/>
                </a:lnTo>
                <a:lnTo>
                  <a:pt x="3519" y="250"/>
                </a:lnTo>
                <a:lnTo>
                  <a:pt x="3519" y="248"/>
                </a:lnTo>
                <a:lnTo>
                  <a:pt x="3519" y="247"/>
                </a:lnTo>
                <a:lnTo>
                  <a:pt x="3517" y="247"/>
                </a:lnTo>
                <a:lnTo>
                  <a:pt x="3512" y="245"/>
                </a:lnTo>
                <a:lnTo>
                  <a:pt x="3512" y="247"/>
                </a:lnTo>
                <a:lnTo>
                  <a:pt x="3512" y="249"/>
                </a:lnTo>
                <a:lnTo>
                  <a:pt x="3512" y="252"/>
                </a:lnTo>
                <a:lnTo>
                  <a:pt x="3512" y="254"/>
                </a:lnTo>
                <a:lnTo>
                  <a:pt x="3495" y="268"/>
                </a:lnTo>
                <a:lnTo>
                  <a:pt x="3489" y="263"/>
                </a:lnTo>
                <a:lnTo>
                  <a:pt x="3482" y="259"/>
                </a:lnTo>
                <a:lnTo>
                  <a:pt x="3474" y="255"/>
                </a:lnTo>
                <a:lnTo>
                  <a:pt x="3470" y="254"/>
                </a:lnTo>
                <a:lnTo>
                  <a:pt x="3467" y="254"/>
                </a:lnTo>
                <a:lnTo>
                  <a:pt x="3464" y="258"/>
                </a:lnTo>
                <a:lnTo>
                  <a:pt x="3462" y="262"/>
                </a:lnTo>
                <a:lnTo>
                  <a:pt x="3466" y="262"/>
                </a:lnTo>
                <a:lnTo>
                  <a:pt x="3470" y="262"/>
                </a:lnTo>
                <a:lnTo>
                  <a:pt x="3471" y="269"/>
                </a:lnTo>
                <a:lnTo>
                  <a:pt x="3471" y="271"/>
                </a:lnTo>
                <a:lnTo>
                  <a:pt x="3473" y="274"/>
                </a:lnTo>
                <a:lnTo>
                  <a:pt x="3466" y="271"/>
                </a:lnTo>
                <a:lnTo>
                  <a:pt x="3459" y="268"/>
                </a:lnTo>
                <a:lnTo>
                  <a:pt x="3462" y="279"/>
                </a:lnTo>
                <a:lnTo>
                  <a:pt x="3457" y="279"/>
                </a:lnTo>
                <a:lnTo>
                  <a:pt x="3453" y="279"/>
                </a:lnTo>
                <a:lnTo>
                  <a:pt x="3455" y="272"/>
                </a:lnTo>
                <a:lnTo>
                  <a:pt x="3455" y="269"/>
                </a:lnTo>
                <a:lnTo>
                  <a:pt x="3453" y="268"/>
                </a:lnTo>
                <a:lnTo>
                  <a:pt x="3449" y="276"/>
                </a:lnTo>
                <a:lnTo>
                  <a:pt x="3448" y="279"/>
                </a:lnTo>
                <a:lnTo>
                  <a:pt x="3447" y="280"/>
                </a:lnTo>
                <a:lnTo>
                  <a:pt x="3446" y="280"/>
                </a:lnTo>
                <a:lnTo>
                  <a:pt x="3445" y="278"/>
                </a:lnTo>
                <a:lnTo>
                  <a:pt x="3442" y="268"/>
                </a:lnTo>
                <a:lnTo>
                  <a:pt x="3441" y="269"/>
                </a:lnTo>
                <a:lnTo>
                  <a:pt x="3441" y="271"/>
                </a:lnTo>
                <a:lnTo>
                  <a:pt x="3441" y="274"/>
                </a:lnTo>
                <a:lnTo>
                  <a:pt x="3440" y="276"/>
                </a:lnTo>
                <a:lnTo>
                  <a:pt x="3440" y="278"/>
                </a:lnTo>
                <a:lnTo>
                  <a:pt x="3439" y="279"/>
                </a:lnTo>
                <a:lnTo>
                  <a:pt x="3437" y="281"/>
                </a:lnTo>
                <a:lnTo>
                  <a:pt x="3434" y="282"/>
                </a:lnTo>
                <a:lnTo>
                  <a:pt x="3430" y="283"/>
                </a:lnTo>
                <a:lnTo>
                  <a:pt x="3428" y="285"/>
                </a:lnTo>
                <a:lnTo>
                  <a:pt x="3427" y="283"/>
                </a:lnTo>
                <a:lnTo>
                  <a:pt x="3426" y="282"/>
                </a:lnTo>
                <a:lnTo>
                  <a:pt x="3427" y="280"/>
                </a:lnTo>
                <a:lnTo>
                  <a:pt x="3427" y="279"/>
                </a:lnTo>
                <a:lnTo>
                  <a:pt x="3426" y="278"/>
                </a:lnTo>
                <a:lnTo>
                  <a:pt x="3425" y="277"/>
                </a:lnTo>
                <a:lnTo>
                  <a:pt x="3422" y="276"/>
                </a:lnTo>
                <a:lnTo>
                  <a:pt x="3420" y="288"/>
                </a:lnTo>
                <a:lnTo>
                  <a:pt x="3422" y="287"/>
                </a:lnTo>
                <a:lnTo>
                  <a:pt x="3425" y="288"/>
                </a:lnTo>
                <a:lnTo>
                  <a:pt x="3425" y="289"/>
                </a:lnTo>
                <a:lnTo>
                  <a:pt x="3424" y="290"/>
                </a:lnTo>
                <a:lnTo>
                  <a:pt x="3422" y="290"/>
                </a:lnTo>
                <a:lnTo>
                  <a:pt x="3416" y="292"/>
                </a:lnTo>
                <a:lnTo>
                  <a:pt x="3414" y="293"/>
                </a:lnTo>
                <a:lnTo>
                  <a:pt x="3415" y="293"/>
                </a:lnTo>
                <a:lnTo>
                  <a:pt x="3417" y="293"/>
                </a:lnTo>
                <a:lnTo>
                  <a:pt x="3417" y="299"/>
                </a:lnTo>
                <a:lnTo>
                  <a:pt x="3413" y="299"/>
                </a:lnTo>
                <a:lnTo>
                  <a:pt x="3411" y="297"/>
                </a:lnTo>
                <a:lnTo>
                  <a:pt x="3409" y="296"/>
                </a:lnTo>
                <a:lnTo>
                  <a:pt x="3408" y="296"/>
                </a:lnTo>
                <a:lnTo>
                  <a:pt x="3405" y="296"/>
                </a:lnTo>
                <a:lnTo>
                  <a:pt x="3405" y="304"/>
                </a:lnTo>
                <a:lnTo>
                  <a:pt x="3403" y="304"/>
                </a:lnTo>
                <a:lnTo>
                  <a:pt x="3402" y="304"/>
                </a:lnTo>
                <a:lnTo>
                  <a:pt x="3401" y="303"/>
                </a:lnTo>
                <a:lnTo>
                  <a:pt x="3401" y="302"/>
                </a:lnTo>
                <a:lnTo>
                  <a:pt x="3401" y="301"/>
                </a:lnTo>
                <a:lnTo>
                  <a:pt x="3401" y="297"/>
                </a:lnTo>
                <a:lnTo>
                  <a:pt x="3402" y="293"/>
                </a:lnTo>
                <a:lnTo>
                  <a:pt x="3403" y="289"/>
                </a:lnTo>
                <a:lnTo>
                  <a:pt x="3402" y="287"/>
                </a:lnTo>
                <a:lnTo>
                  <a:pt x="3402" y="286"/>
                </a:lnTo>
                <a:lnTo>
                  <a:pt x="3401" y="286"/>
                </a:lnTo>
                <a:lnTo>
                  <a:pt x="3400" y="286"/>
                </a:lnTo>
                <a:lnTo>
                  <a:pt x="3397" y="286"/>
                </a:lnTo>
                <a:lnTo>
                  <a:pt x="3394" y="288"/>
                </a:lnTo>
                <a:lnTo>
                  <a:pt x="3391" y="290"/>
                </a:lnTo>
                <a:lnTo>
                  <a:pt x="3389" y="291"/>
                </a:lnTo>
                <a:lnTo>
                  <a:pt x="3386" y="293"/>
                </a:lnTo>
                <a:lnTo>
                  <a:pt x="3386" y="304"/>
                </a:lnTo>
                <a:lnTo>
                  <a:pt x="3387" y="306"/>
                </a:lnTo>
                <a:lnTo>
                  <a:pt x="3387" y="307"/>
                </a:lnTo>
                <a:lnTo>
                  <a:pt x="3388" y="307"/>
                </a:lnTo>
                <a:lnTo>
                  <a:pt x="3391" y="307"/>
                </a:lnTo>
                <a:lnTo>
                  <a:pt x="3394" y="306"/>
                </a:lnTo>
                <a:lnTo>
                  <a:pt x="3400" y="304"/>
                </a:lnTo>
                <a:lnTo>
                  <a:pt x="3397" y="317"/>
                </a:lnTo>
                <a:lnTo>
                  <a:pt x="3396" y="321"/>
                </a:lnTo>
                <a:lnTo>
                  <a:pt x="3394" y="325"/>
                </a:lnTo>
                <a:lnTo>
                  <a:pt x="3392" y="327"/>
                </a:lnTo>
                <a:lnTo>
                  <a:pt x="3389" y="330"/>
                </a:lnTo>
                <a:lnTo>
                  <a:pt x="3384" y="332"/>
                </a:lnTo>
                <a:lnTo>
                  <a:pt x="3377" y="335"/>
                </a:lnTo>
                <a:lnTo>
                  <a:pt x="3378" y="339"/>
                </a:lnTo>
                <a:lnTo>
                  <a:pt x="3379" y="340"/>
                </a:lnTo>
                <a:lnTo>
                  <a:pt x="3380" y="340"/>
                </a:lnTo>
                <a:lnTo>
                  <a:pt x="3381" y="340"/>
                </a:lnTo>
                <a:lnTo>
                  <a:pt x="3383" y="341"/>
                </a:lnTo>
                <a:lnTo>
                  <a:pt x="3383" y="352"/>
                </a:lnTo>
                <a:lnTo>
                  <a:pt x="3375" y="348"/>
                </a:lnTo>
                <a:lnTo>
                  <a:pt x="3366" y="344"/>
                </a:lnTo>
                <a:lnTo>
                  <a:pt x="3368" y="349"/>
                </a:lnTo>
                <a:lnTo>
                  <a:pt x="3369" y="352"/>
                </a:lnTo>
                <a:lnTo>
                  <a:pt x="3372" y="356"/>
                </a:lnTo>
                <a:lnTo>
                  <a:pt x="3374" y="361"/>
                </a:lnTo>
                <a:lnTo>
                  <a:pt x="3377" y="369"/>
                </a:lnTo>
                <a:lnTo>
                  <a:pt x="3376" y="370"/>
                </a:lnTo>
                <a:lnTo>
                  <a:pt x="3374" y="370"/>
                </a:lnTo>
                <a:lnTo>
                  <a:pt x="3370" y="369"/>
                </a:lnTo>
                <a:lnTo>
                  <a:pt x="3366" y="369"/>
                </a:lnTo>
                <a:lnTo>
                  <a:pt x="3365" y="369"/>
                </a:lnTo>
                <a:lnTo>
                  <a:pt x="3363" y="369"/>
                </a:lnTo>
                <a:lnTo>
                  <a:pt x="3363" y="371"/>
                </a:lnTo>
                <a:lnTo>
                  <a:pt x="3363" y="375"/>
                </a:lnTo>
                <a:lnTo>
                  <a:pt x="3363" y="380"/>
                </a:lnTo>
                <a:lnTo>
                  <a:pt x="3355" y="386"/>
                </a:lnTo>
                <a:lnTo>
                  <a:pt x="3350" y="388"/>
                </a:lnTo>
                <a:lnTo>
                  <a:pt x="3348" y="389"/>
                </a:lnTo>
                <a:lnTo>
                  <a:pt x="3346" y="389"/>
                </a:lnTo>
                <a:lnTo>
                  <a:pt x="3346" y="388"/>
                </a:lnTo>
                <a:lnTo>
                  <a:pt x="3346" y="386"/>
                </a:lnTo>
                <a:lnTo>
                  <a:pt x="3346" y="385"/>
                </a:lnTo>
                <a:lnTo>
                  <a:pt x="3345" y="385"/>
                </a:lnTo>
                <a:lnTo>
                  <a:pt x="3344" y="386"/>
                </a:lnTo>
                <a:lnTo>
                  <a:pt x="3342" y="388"/>
                </a:lnTo>
                <a:lnTo>
                  <a:pt x="3341" y="392"/>
                </a:lnTo>
                <a:lnTo>
                  <a:pt x="3339" y="395"/>
                </a:lnTo>
                <a:lnTo>
                  <a:pt x="3338" y="397"/>
                </a:lnTo>
                <a:lnTo>
                  <a:pt x="3336" y="397"/>
                </a:lnTo>
                <a:lnTo>
                  <a:pt x="3333" y="397"/>
                </a:lnTo>
                <a:lnTo>
                  <a:pt x="3331" y="397"/>
                </a:lnTo>
                <a:lnTo>
                  <a:pt x="3329" y="397"/>
                </a:lnTo>
                <a:lnTo>
                  <a:pt x="3329" y="403"/>
                </a:lnTo>
                <a:lnTo>
                  <a:pt x="3335" y="403"/>
                </a:lnTo>
                <a:lnTo>
                  <a:pt x="3332" y="405"/>
                </a:lnTo>
                <a:lnTo>
                  <a:pt x="3331" y="406"/>
                </a:lnTo>
                <a:lnTo>
                  <a:pt x="3331" y="407"/>
                </a:lnTo>
                <a:lnTo>
                  <a:pt x="3331" y="408"/>
                </a:lnTo>
                <a:lnTo>
                  <a:pt x="3331" y="409"/>
                </a:lnTo>
                <a:lnTo>
                  <a:pt x="3332" y="411"/>
                </a:lnTo>
                <a:lnTo>
                  <a:pt x="3333" y="413"/>
                </a:lnTo>
                <a:lnTo>
                  <a:pt x="3333" y="415"/>
                </a:lnTo>
                <a:lnTo>
                  <a:pt x="3332" y="417"/>
                </a:lnTo>
                <a:lnTo>
                  <a:pt x="3332" y="418"/>
                </a:lnTo>
                <a:lnTo>
                  <a:pt x="3331" y="418"/>
                </a:lnTo>
                <a:lnTo>
                  <a:pt x="3329" y="419"/>
                </a:lnTo>
                <a:lnTo>
                  <a:pt x="3326" y="419"/>
                </a:lnTo>
                <a:lnTo>
                  <a:pt x="3324" y="420"/>
                </a:lnTo>
                <a:lnTo>
                  <a:pt x="3316" y="424"/>
                </a:lnTo>
                <a:lnTo>
                  <a:pt x="3313" y="426"/>
                </a:lnTo>
                <a:lnTo>
                  <a:pt x="3310" y="428"/>
                </a:lnTo>
                <a:lnTo>
                  <a:pt x="3308" y="431"/>
                </a:lnTo>
                <a:lnTo>
                  <a:pt x="3307" y="432"/>
                </a:lnTo>
                <a:lnTo>
                  <a:pt x="3307" y="434"/>
                </a:lnTo>
                <a:lnTo>
                  <a:pt x="3305" y="439"/>
                </a:lnTo>
                <a:lnTo>
                  <a:pt x="3304" y="445"/>
                </a:lnTo>
                <a:lnTo>
                  <a:pt x="3301" y="444"/>
                </a:lnTo>
                <a:lnTo>
                  <a:pt x="3298" y="443"/>
                </a:lnTo>
                <a:lnTo>
                  <a:pt x="3295" y="441"/>
                </a:lnTo>
                <a:lnTo>
                  <a:pt x="3293" y="440"/>
                </a:lnTo>
                <a:lnTo>
                  <a:pt x="3292" y="441"/>
                </a:lnTo>
                <a:lnTo>
                  <a:pt x="3290" y="443"/>
                </a:lnTo>
                <a:lnTo>
                  <a:pt x="3286" y="450"/>
                </a:lnTo>
                <a:lnTo>
                  <a:pt x="3282" y="456"/>
                </a:lnTo>
                <a:lnTo>
                  <a:pt x="3279" y="459"/>
                </a:lnTo>
                <a:lnTo>
                  <a:pt x="3276" y="460"/>
                </a:lnTo>
                <a:lnTo>
                  <a:pt x="3274" y="460"/>
                </a:lnTo>
                <a:lnTo>
                  <a:pt x="3272" y="461"/>
                </a:lnTo>
                <a:lnTo>
                  <a:pt x="3271" y="461"/>
                </a:lnTo>
                <a:lnTo>
                  <a:pt x="3270" y="462"/>
                </a:lnTo>
                <a:lnTo>
                  <a:pt x="3268" y="465"/>
                </a:lnTo>
                <a:lnTo>
                  <a:pt x="3267" y="469"/>
                </a:lnTo>
                <a:lnTo>
                  <a:pt x="3266" y="472"/>
                </a:lnTo>
                <a:lnTo>
                  <a:pt x="3265" y="476"/>
                </a:lnTo>
                <a:lnTo>
                  <a:pt x="3262" y="476"/>
                </a:lnTo>
                <a:lnTo>
                  <a:pt x="3260" y="477"/>
                </a:lnTo>
                <a:lnTo>
                  <a:pt x="3259" y="478"/>
                </a:lnTo>
                <a:lnTo>
                  <a:pt x="3259" y="479"/>
                </a:lnTo>
                <a:lnTo>
                  <a:pt x="3260" y="481"/>
                </a:lnTo>
                <a:lnTo>
                  <a:pt x="3262" y="481"/>
                </a:lnTo>
                <a:lnTo>
                  <a:pt x="3265" y="482"/>
                </a:lnTo>
                <a:lnTo>
                  <a:pt x="3268" y="482"/>
                </a:lnTo>
                <a:lnTo>
                  <a:pt x="3268" y="481"/>
                </a:lnTo>
                <a:lnTo>
                  <a:pt x="3270" y="480"/>
                </a:lnTo>
                <a:lnTo>
                  <a:pt x="3272" y="477"/>
                </a:lnTo>
                <a:lnTo>
                  <a:pt x="3275" y="475"/>
                </a:lnTo>
                <a:lnTo>
                  <a:pt x="3276" y="473"/>
                </a:lnTo>
                <a:lnTo>
                  <a:pt x="3279" y="473"/>
                </a:lnTo>
                <a:lnTo>
                  <a:pt x="3282" y="475"/>
                </a:lnTo>
                <a:lnTo>
                  <a:pt x="3283" y="475"/>
                </a:lnTo>
                <a:lnTo>
                  <a:pt x="3283" y="477"/>
                </a:lnTo>
                <a:lnTo>
                  <a:pt x="3283" y="478"/>
                </a:lnTo>
                <a:lnTo>
                  <a:pt x="3282" y="479"/>
                </a:lnTo>
                <a:lnTo>
                  <a:pt x="3279" y="481"/>
                </a:lnTo>
                <a:lnTo>
                  <a:pt x="3276" y="482"/>
                </a:lnTo>
                <a:lnTo>
                  <a:pt x="3270" y="485"/>
                </a:lnTo>
                <a:lnTo>
                  <a:pt x="3270" y="490"/>
                </a:lnTo>
                <a:lnTo>
                  <a:pt x="3265" y="489"/>
                </a:lnTo>
                <a:lnTo>
                  <a:pt x="3262" y="489"/>
                </a:lnTo>
                <a:lnTo>
                  <a:pt x="3259" y="490"/>
                </a:lnTo>
                <a:lnTo>
                  <a:pt x="3256" y="490"/>
                </a:lnTo>
                <a:lnTo>
                  <a:pt x="3256" y="487"/>
                </a:lnTo>
                <a:lnTo>
                  <a:pt x="3256" y="483"/>
                </a:lnTo>
                <a:lnTo>
                  <a:pt x="3255" y="480"/>
                </a:lnTo>
                <a:lnTo>
                  <a:pt x="3254" y="479"/>
                </a:lnTo>
                <a:lnTo>
                  <a:pt x="3252" y="479"/>
                </a:lnTo>
                <a:lnTo>
                  <a:pt x="3251" y="479"/>
                </a:lnTo>
                <a:lnTo>
                  <a:pt x="3250" y="481"/>
                </a:lnTo>
                <a:lnTo>
                  <a:pt x="3249" y="483"/>
                </a:lnTo>
                <a:lnTo>
                  <a:pt x="3248" y="485"/>
                </a:lnTo>
                <a:lnTo>
                  <a:pt x="3240" y="480"/>
                </a:lnTo>
                <a:lnTo>
                  <a:pt x="3234" y="476"/>
                </a:lnTo>
                <a:lnTo>
                  <a:pt x="3231" y="481"/>
                </a:lnTo>
                <a:lnTo>
                  <a:pt x="3230" y="483"/>
                </a:lnTo>
                <a:lnTo>
                  <a:pt x="3228" y="485"/>
                </a:lnTo>
                <a:lnTo>
                  <a:pt x="3231" y="485"/>
                </a:lnTo>
                <a:lnTo>
                  <a:pt x="3232" y="485"/>
                </a:lnTo>
                <a:lnTo>
                  <a:pt x="3233" y="484"/>
                </a:lnTo>
                <a:lnTo>
                  <a:pt x="3235" y="483"/>
                </a:lnTo>
                <a:lnTo>
                  <a:pt x="3237" y="482"/>
                </a:lnTo>
                <a:lnTo>
                  <a:pt x="3236" y="486"/>
                </a:lnTo>
                <a:lnTo>
                  <a:pt x="3237" y="487"/>
                </a:lnTo>
                <a:lnTo>
                  <a:pt x="3237" y="488"/>
                </a:lnTo>
                <a:lnTo>
                  <a:pt x="3238" y="490"/>
                </a:lnTo>
                <a:lnTo>
                  <a:pt x="3239" y="493"/>
                </a:lnTo>
                <a:lnTo>
                  <a:pt x="3237" y="494"/>
                </a:lnTo>
                <a:lnTo>
                  <a:pt x="3237" y="495"/>
                </a:lnTo>
                <a:lnTo>
                  <a:pt x="3237" y="496"/>
                </a:lnTo>
                <a:lnTo>
                  <a:pt x="3237" y="499"/>
                </a:lnTo>
                <a:lnTo>
                  <a:pt x="3232" y="498"/>
                </a:lnTo>
                <a:lnTo>
                  <a:pt x="3228" y="499"/>
                </a:lnTo>
                <a:lnTo>
                  <a:pt x="3227" y="501"/>
                </a:lnTo>
                <a:lnTo>
                  <a:pt x="3225" y="504"/>
                </a:lnTo>
                <a:lnTo>
                  <a:pt x="3223" y="510"/>
                </a:lnTo>
                <a:lnTo>
                  <a:pt x="3218" y="511"/>
                </a:lnTo>
                <a:lnTo>
                  <a:pt x="3213" y="510"/>
                </a:lnTo>
                <a:lnTo>
                  <a:pt x="3208" y="510"/>
                </a:lnTo>
                <a:lnTo>
                  <a:pt x="3205" y="510"/>
                </a:lnTo>
                <a:lnTo>
                  <a:pt x="3203" y="510"/>
                </a:lnTo>
                <a:lnTo>
                  <a:pt x="3203" y="515"/>
                </a:lnTo>
                <a:lnTo>
                  <a:pt x="3205" y="514"/>
                </a:lnTo>
                <a:lnTo>
                  <a:pt x="3206" y="514"/>
                </a:lnTo>
                <a:lnTo>
                  <a:pt x="3207" y="515"/>
                </a:lnTo>
                <a:lnTo>
                  <a:pt x="3208" y="516"/>
                </a:lnTo>
                <a:lnTo>
                  <a:pt x="3209" y="521"/>
                </a:lnTo>
                <a:lnTo>
                  <a:pt x="3202" y="524"/>
                </a:lnTo>
                <a:lnTo>
                  <a:pt x="3200" y="525"/>
                </a:lnTo>
                <a:lnTo>
                  <a:pt x="3199" y="525"/>
                </a:lnTo>
                <a:lnTo>
                  <a:pt x="3200" y="524"/>
                </a:lnTo>
                <a:lnTo>
                  <a:pt x="3189" y="524"/>
                </a:lnTo>
                <a:lnTo>
                  <a:pt x="3189" y="532"/>
                </a:lnTo>
                <a:lnTo>
                  <a:pt x="3196" y="531"/>
                </a:lnTo>
                <a:lnTo>
                  <a:pt x="3198" y="532"/>
                </a:lnTo>
                <a:lnTo>
                  <a:pt x="3197" y="533"/>
                </a:lnTo>
                <a:lnTo>
                  <a:pt x="3192" y="535"/>
                </a:lnTo>
                <a:lnTo>
                  <a:pt x="3182" y="538"/>
                </a:lnTo>
                <a:lnTo>
                  <a:pt x="3176" y="540"/>
                </a:lnTo>
                <a:lnTo>
                  <a:pt x="3166" y="541"/>
                </a:lnTo>
                <a:lnTo>
                  <a:pt x="3166" y="546"/>
                </a:lnTo>
                <a:lnTo>
                  <a:pt x="3178" y="549"/>
                </a:lnTo>
                <a:lnTo>
                  <a:pt x="3185" y="551"/>
                </a:lnTo>
                <a:lnTo>
                  <a:pt x="3180" y="551"/>
                </a:lnTo>
                <a:lnTo>
                  <a:pt x="3171" y="550"/>
                </a:lnTo>
                <a:lnTo>
                  <a:pt x="3166" y="549"/>
                </a:lnTo>
                <a:lnTo>
                  <a:pt x="3164" y="549"/>
                </a:lnTo>
                <a:lnTo>
                  <a:pt x="3158" y="555"/>
                </a:lnTo>
                <a:lnTo>
                  <a:pt x="3160" y="563"/>
                </a:lnTo>
                <a:lnTo>
                  <a:pt x="3161" y="565"/>
                </a:lnTo>
                <a:lnTo>
                  <a:pt x="3163" y="567"/>
                </a:lnTo>
                <a:lnTo>
                  <a:pt x="3164" y="567"/>
                </a:lnTo>
                <a:lnTo>
                  <a:pt x="3167" y="567"/>
                </a:lnTo>
                <a:lnTo>
                  <a:pt x="3175" y="566"/>
                </a:lnTo>
                <a:lnTo>
                  <a:pt x="3168" y="569"/>
                </a:lnTo>
                <a:lnTo>
                  <a:pt x="3161" y="572"/>
                </a:lnTo>
                <a:lnTo>
                  <a:pt x="3162" y="575"/>
                </a:lnTo>
                <a:lnTo>
                  <a:pt x="3163" y="576"/>
                </a:lnTo>
                <a:lnTo>
                  <a:pt x="3164" y="577"/>
                </a:lnTo>
                <a:lnTo>
                  <a:pt x="3169" y="577"/>
                </a:lnTo>
                <a:lnTo>
                  <a:pt x="3169" y="583"/>
                </a:lnTo>
                <a:lnTo>
                  <a:pt x="3161" y="586"/>
                </a:lnTo>
                <a:lnTo>
                  <a:pt x="3169" y="589"/>
                </a:lnTo>
                <a:lnTo>
                  <a:pt x="3172" y="589"/>
                </a:lnTo>
                <a:lnTo>
                  <a:pt x="3173" y="589"/>
                </a:lnTo>
                <a:lnTo>
                  <a:pt x="3173" y="591"/>
                </a:lnTo>
                <a:lnTo>
                  <a:pt x="3172" y="593"/>
                </a:lnTo>
                <a:lnTo>
                  <a:pt x="3169" y="597"/>
                </a:lnTo>
                <a:lnTo>
                  <a:pt x="3175" y="599"/>
                </a:lnTo>
                <a:lnTo>
                  <a:pt x="3176" y="599"/>
                </a:lnTo>
                <a:lnTo>
                  <a:pt x="3175" y="599"/>
                </a:lnTo>
                <a:lnTo>
                  <a:pt x="3174" y="599"/>
                </a:lnTo>
                <a:lnTo>
                  <a:pt x="3175" y="600"/>
                </a:lnTo>
                <a:lnTo>
                  <a:pt x="3178" y="603"/>
                </a:lnTo>
                <a:lnTo>
                  <a:pt x="3180" y="600"/>
                </a:lnTo>
                <a:lnTo>
                  <a:pt x="3182" y="598"/>
                </a:lnTo>
                <a:lnTo>
                  <a:pt x="3186" y="591"/>
                </a:lnTo>
                <a:lnTo>
                  <a:pt x="3192" y="593"/>
                </a:lnTo>
                <a:lnTo>
                  <a:pt x="3194" y="593"/>
                </a:lnTo>
                <a:lnTo>
                  <a:pt x="3195" y="593"/>
                </a:lnTo>
                <a:lnTo>
                  <a:pt x="3195" y="594"/>
                </a:lnTo>
                <a:lnTo>
                  <a:pt x="3194" y="594"/>
                </a:lnTo>
                <a:lnTo>
                  <a:pt x="3189" y="594"/>
                </a:lnTo>
                <a:lnTo>
                  <a:pt x="3183" y="605"/>
                </a:lnTo>
                <a:lnTo>
                  <a:pt x="3178" y="617"/>
                </a:lnTo>
                <a:lnTo>
                  <a:pt x="3172" y="616"/>
                </a:lnTo>
                <a:lnTo>
                  <a:pt x="3169" y="616"/>
                </a:lnTo>
                <a:lnTo>
                  <a:pt x="3166" y="617"/>
                </a:lnTo>
                <a:lnTo>
                  <a:pt x="3167" y="618"/>
                </a:lnTo>
                <a:lnTo>
                  <a:pt x="3167" y="621"/>
                </a:lnTo>
                <a:lnTo>
                  <a:pt x="3166" y="623"/>
                </a:lnTo>
                <a:lnTo>
                  <a:pt x="3166" y="625"/>
                </a:lnTo>
                <a:lnTo>
                  <a:pt x="3170" y="628"/>
                </a:lnTo>
                <a:lnTo>
                  <a:pt x="3173" y="629"/>
                </a:lnTo>
                <a:lnTo>
                  <a:pt x="3175" y="631"/>
                </a:lnTo>
                <a:lnTo>
                  <a:pt x="3176" y="626"/>
                </a:lnTo>
                <a:lnTo>
                  <a:pt x="3177" y="625"/>
                </a:lnTo>
                <a:lnTo>
                  <a:pt x="3177" y="624"/>
                </a:lnTo>
                <a:lnTo>
                  <a:pt x="3177" y="625"/>
                </a:lnTo>
                <a:lnTo>
                  <a:pt x="3178" y="625"/>
                </a:lnTo>
                <a:lnTo>
                  <a:pt x="3183" y="625"/>
                </a:lnTo>
                <a:lnTo>
                  <a:pt x="3184" y="628"/>
                </a:lnTo>
                <a:lnTo>
                  <a:pt x="3185" y="631"/>
                </a:lnTo>
                <a:lnTo>
                  <a:pt x="3185" y="634"/>
                </a:lnTo>
                <a:lnTo>
                  <a:pt x="3184" y="634"/>
                </a:lnTo>
                <a:lnTo>
                  <a:pt x="3183" y="634"/>
                </a:lnTo>
                <a:lnTo>
                  <a:pt x="3181" y="637"/>
                </a:lnTo>
                <a:lnTo>
                  <a:pt x="3178" y="640"/>
                </a:lnTo>
                <a:lnTo>
                  <a:pt x="3175" y="642"/>
                </a:lnTo>
                <a:lnTo>
                  <a:pt x="3174" y="645"/>
                </a:lnTo>
                <a:lnTo>
                  <a:pt x="3175" y="648"/>
                </a:lnTo>
                <a:lnTo>
                  <a:pt x="3175" y="651"/>
                </a:lnTo>
                <a:lnTo>
                  <a:pt x="3175" y="652"/>
                </a:lnTo>
                <a:lnTo>
                  <a:pt x="3175" y="653"/>
                </a:lnTo>
                <a:lnTo>
                  <a:pt x="3180" y="653"/>
                </a:lnTo>
                <a:lnTo>
                  <a:pt x="3183" y="662"/>
                </a:lnTo>
                <a:lnTo>
                  <a:pt x="3185" y="662"/>
                </a:lnTo>
                <a:lnTo>
                  <a:pt x="3187" y="662"/>
                </a:lnTo>
                <a:lnTo>
                  <a:pt x="3190" y="662"/>
                </a:lnTo>
                <a:lnTo>
                  <a:pt x="3195" y="659"/>
                </a:lnTo>
                <a:lnTo>
                  <a:pt x="3196" y="659"/>
                </a:lnTo>
                <a:lnTo>
                  <a:pt x="3197" y="659"/>
                </a:lnTo>
                <a:lnTo>
                  <a:pt x="3197" y="667"/>
                </a:lnTo>
                <a:lnTo>
                  <a:pt x="3202" y="667"/>
                </a:lnTo>
                <a:lnTo>
                  <a:pt x="3207" y="666"/>
                </a:lnTo>
                <a:lnTo>
                  <a:pt x="3213" y="665"/>
                </a:lnTo>
                <a:lnTo>
                  <a:pt x="3218" y="663"/>
                </a:lnTo>
                <a:lnTo>
                  <a:pt x="3228" y="658"/>
                </a:lnTo>
                <a:lnTo>
                  <a:pt x="3237" y="653"/>
                </a:lnTo>
                <a:lnTo>
                  <a:pt x="3238" y="652"/>
                </a:lnTo>
                <a:lnTo>
                  <a:pt x="3239" y="649"/>
                </a:lnTo>
                <a:lnTo>
                  <a:pt x="3241" y="646"/>
                </a:lnTo>
                <a:lnTo>
                  <a:pt x="3242" y="645"/>
                </a:lnTo>
                <a:lnTo>
                  <a:pt x="3245" y="644"/>
                </a:lnTo>
                <a:lnTo>
                  <a:pt x="3248" y="645"/>
                </a:lnTo>
                <a:lnTo>
                  <a:pt x="3251" y="645"/>
                </a:lnTo>
                <a:lnTo>
                  <a:pt x="3254" y="645"/>
                </a:lnTo>
                <a:lnTo>
                  <a:pt x="3256" y="644"/>
                </a:lnTo>
                <a:lnTo>
                  <a:pt x="3259" y="642"/>
                </a:lnTo>
                <a:lnTo>
                  <a:pt x="3265" y="639"/>
                </a:lnTo>
                <a:lnTo>
                  <a:pt x="3271" y="634"/>
                </a:lnTo>
                <a:lnTo>
                  <a:pt x="3276" y="631"/>
                </a:lnTo>
                <a:lnTo>
                  <a:pt x="3277" y="633"/>
                </a:lnTo>
                <a:lnTo>
                  <a:pt x="3277" y="634"/>
                </a:lnTo>
                <a:lnTo>
                  <a:pt x="3278" y="636"/>
                </a:lnTo>
                <a:lnTo>
                  <a:pt x="3279" y="638"/>
                </a:lnTo>
                <a:lnTo>
                  <a:pt x="3279" y="647"/>
                </a:lnTo>
                <a:lnTo>
                  <a:pt x="3279" y="656"/>
                </a:lnTo>
                <a:lnTo>
                  <a:pt x="3284" y="656"/>
                </a:lnTo>
                <a:lnTo>
                  <a:pt x="3285" y="659"/>
                </a:lnTo>
                <a:lnTo>
                  <a:pt x="3285" y="661"/>
                </a:lnTo>
                <a:lnTo>
                  <a:pt x="3283" y="665"/>
                </a:lnTo>
                <a:lnTo>
                  <a:pt x="3282" y="669"/>
                </a:lnTo>
                <a:lnTo>
                  <a:pt x="3282" y="671"/>
                </a:lnTo>
                <a:lnTo>
                  <a:pt x="3282" y="673"/>
                </a:lnTo>
                <a:lnTo>
                  <a:pt x="3286" y="679"/>
                </a:lnTo>
                <a:lnTo>
                  <a:pt x="3294" y="688"/>
                </a:lnTo>
                <a:lnTo>
                  <a:pt x="3310" y="704"/>
                </a:lnTo>
                <a:lnTo>
                  <a:pt x="3307" y="709"/>
                </a:lnTo>
                <a:lnTo>
                  <a:pt x="3304" y="715"/>
                </a:lnTo>
                <a:lnTo>
                  <a:pt x="3299" y="715"/>
                </a:lnTo>
                <a:lnTo>
                  <a:pt x="3298" y="716"/>
                </a:lnTo>
                <a:lnTo>
                  <a:pt x="3298" y="718"/>
                </a:lnTo>
                <a:lnTo>
                  <a:pt x="3299" y="721"/>
                </a:lnTo>
                <a:lnTo>
                  <a:pt x="3299" y="724"/>
                </a:lnTo>
                <a:lnTo>
                  <a:pt x="3299" y="726"/>
                </a:lnTo>
                <a:lnTo>
                  <a:pt x="3302" y="728"/>
                </a:lnTo>
                <a:lnTo>
                  <a:pt x="3304" y="729"/>
                </a:lnTo>
                <a:lnTo>
                  <a:pt x="3305" y="733"/>
                </a:lnTo>
                <a:lnTo>
                  <a:pt x="3304" y="734"/>
                </a:lnTo>
                <a:lnTo>
                  <a:pt x="3303" y="736"/>
                </a:lnTo>
                <a:lnTo>
                  <a:pt x="3301" y="738"/>
                </a:lnTo>
                <a:lnTo>
                  <a:pt x="3315" y="738"/>
                </a:lnTo>
                <a:lnTo>
                  <a:pt x="3323" y="738"/>
                </a:lnTo>
                <a:lnTo>
                  <a:pt x="3329" y="738"/>
                </a:lnTo>
                <a:lnTo>
                  <a:pt x="3330" y="734"/>
                </a:lnTo>
                <a:lnTo>
                  <a:pt x="3329" y="731"/>
                </a:lnTo>
                <a:lnTo>
                  <a:pt x="3329" y="727"/>
                </a:lnTo>
                <a:lnTo>
                  <a:pt x="3329" y="725"/>
                </a:lnTo>
                <a:lnTo>
                  <a:pt x="3329" y="724"/>
                </a:lnTo>
                <a:lnTo>
                  <a:pt x="3331" y="721"/>
                </a:lnTo>
                <a:lnTo>
                  <a:pt x="3333" y="719"/>
                </a:lnTo>
                <a:lnTo>
                  <a:pt x="3338" y="712"/>
                </a:lnTo>
                <a:lnTo>
                  <a:pt x="3346" y="714"/>
                </a:lnTo>
                <a:lnTo>
                  <a:pt x="3355" y="715"/>
                </a:lnTo>
                <a:lnTo>
                  <a:pt x="3360" y="716"/>
                </a:lnTo>
                <a:lnTo>
                  <a:pt x="3364" y="715"/>
                </a:lnTo>
                <a:lnTo>
                  <a:pt x="3368" y="714"/>
                </a:lnTo>
                <a:lnTo>
                  <a:pt x="3370" y="713"/>
                </a:lnTo>
                <a:lnTo>
                  <a:pt x="3372" y="712"/>
                </a:lnTo>
                <a:lnTo>
                  <a:pt x="3373" y="710"/>
                </a:lnTo>
                <a:lnTo>
                  <a:pt x="3375" y="706"/>
                </a:lnTo>
                <a:lnTo>
                  <a:pt x="3376" y="701"/>
                </a:lnTo>
                <a:lnTo>
                  <a:pt x="3377" y="698"/>
                </a:lnTo>
                <a:lnTo>
                  <a:pt x="3376" y="699"/>
                </a:lnTo>
                <a:lnTo>
                  <a:pt x="3375" y="699"/>
                </a:lnTo>
                <a:lnTo>
                  <a:pt x="3374" y="701"/>
                </a:lnTo>
                <a:lnTo>
                  <a:pt x="3372" y="703"/>
                </a:lnTo>
                <a:lnTo>
                  <a:pt x="3372" y="704"/>
                </a:lnTo>
                <a:lnTo>
                  <a:pt x="3370" y="703"/>
                </a:lnTo>
                <a:lnTo>
                  <a:pt x="3370" y="701"/>
                </a:lnTo>
                <a:lnTo>
                  <a:pt x="3370" y="695"/>
                </a:lnTo>
                <a:lnTo>
                  <a:pt x="3371" y="687"/>
                </a:lnTo>
                <a:lnTo>
                  <a:pt x="3372" y="681"/>
                </a:lnTo>
                <a:lnTo>
                  <a:pt x="3374" y="675"/>
                </a:lnTo>
                <a:lnTo>
                  <a:pt x="3377" y="665"/>
                </a:lnTo>
                <a:lnTo>
                  <a:pt x="3378" y="659"/>
                </a:lnTo>
                <a:lnTo>
                  <a:pt x="3378" y="654"/>
                </a:lnTo>
                <a:lnTo>
                  <a:pt x="3377" y="650"/>
                </a:lnTo>
                <a:lnTo>
                  <a:pt x="3376" y="649"/>
                </a:lnTo>
                <a:lnTo>
                  <a:pt x="3374" y="648"/>
                </a:lnTo>
                <a:lnTo>
                  <a:pt x="3378" y="645"/>
                </a:lnTo>
                <a:lnTo>
                  <a:pt x="3379" y="644"/>
                </a:lnTo>
                <a:lnTo>
                  <a:pt x="3379" y="643"/>
                </a:lnTo>
                <a:lnTo>
                  <a:pt x="3378" y="642"/>
                </a:lnTo>
                <a:lnTo>
                  <a:pt x="3377" y="641"/>
                </a:lnTo>
                <a:lnTo>
                  <a:pt x="3378" y="640"/>
                </a:lnTo>
                <a:lnTo>
                  <a:pt x="3380" y="639"/>
                </a:lnTo>
                <a:lnTo>
                  <a:pt x="3383" y="638"/>
                </a:lnTo>
                <a:lnTo>
                  <a:pt x="3386" y="638"/>
                </a:lnTo>
                <a:lnTo>
                  <a:pt x="3391" y="638"/>
                </a:lnTo>
                <a:lnTo>
                  <a:pt x="3395" y="640"/>
                </a:lnTo>
                <a:lnTo>
                  <a:pt x="3398" y="640"/>
                </a:lnTo>
                <a:lnTo>
                  <a:pt x="3400" y="639"/>
                </a:lnTo>
                <a:lnTo>
                  <a:pt x="3408" y="628"/>
                </a:lnTo>
                <a:lnTo>
                  <a:pt x="3414" y="628"/>
                </a:lnTo>
                <a:lnTo>
                  <a:pt x="3414" y="626"/>
                </a:lnTo>
                <a:lnTo>
                  <a:pt x="3414" y="625"/>
                </a:lnTo>
                <a:lnTo>
                  <a:pt x="3413" y="624"/>
                </a:lnTo>
                <a:lnTo>
                  <a:pt x="3412" y="622"/>
                </a:lnTo>
                <a:lnTo>
                  <a:pt x="3410" y="621"/>
                </a:lnTo>
                <a:lnTo>
                  <a:pt x="3408" y="620"/>
                </a:lnTo>
                <a:lnTo>
                  <a:pt x="3414" y="617"/>
                </a:lnTo>
                <a:lnTo>
                  <a:pt x="3418" y="615"/>
                </a:lnTo>
                <a:lnTo>
                  <a:pt x="3420" y="614"/>
                </a:lnTo>
                <a:lnTo>
                  <a:pt x="3420" y="608"/>
                </a:lnTo>
                <a:lnTo>
                  <a:pt x="3412" y="598"/>
                </a:lnTo>
                <a:lnTo>
                  <a:pt x="3409" y="594"/>
                </a:lnTo>
                <a:lnTo>
                  <a:pt x="3405" y="590"/>
                </a:lnTo>
                <a:lnTo>
                  <a:pt x="3402" y="588"/>
                </a:lnTo>
                <a:lnTo>
                  <a:pt x="3397" y="586"/>
                </a:lnTo>
                <a:lnTo>
                  <a:pt x="3392" y="584"/>
                </a:lnTo>
                <a:lnTo>
                  <a:pt x="3386" y="583"/>
                </a:lnTo>
                <a:lnTo>
                  <a:pt x="3386" y="573"/>
                </a:lnTo>
                <a:lnTo>
                  <a:pt x="3387" y="566"/>
                </a:lnTo>
                <a:lnTo>
                  <a:pt x="3387" y="559"/>
                </a:lnTo>
                <a:lnTo>
                  <a:pt x="3388" y="552"/>
                </a:lnTo>
                <a:lnTo>
                  <a:pt x="3387" y="546"/>
                </a:lnTo>
                <a:lnTo>
                  <a:pt x="3386" y="543"/>
                </a:lnTo>
                <a:lnTo>
                  <a:pt x="3386" y="541"/>
                </a:lnTo>
                <a:lnTo>
                  <a:pt x="3384" y="539"/>
                </a:lnTo>
                <a:lnTo>
                  <a:pt x="3383" y="538"/>
                </a:lnTo>
                <a:lnTo>
                  <a:pt x="3389" y="538"/>
                </a:lnTo>
                <a:lnTo>
                  <a:pt x="3389" y="533"/>
                </a:lnTo>
                <a:lnTo>
                  <a:pt x="3390" y="531"/>
                </a:lnTo>
                <a:lnTo>
                  <a:pt x="3391" y="530"/>
                </a:lnTo>
                <a:lnTo>
                  <a:pt x="3389" y="526"/>
                </a:lnTo>
                <a:lnTo>
                  <a:pt x="3388" y="524"/>
                </a:lnTo>
                <a:lnTo>
                  <a:pt x="3388" y="522"/>
                </a:lnTo>
                <a:lnTo>
                  <a:pt x="3389" y="521"/>
                </a:lnTo>
                <a:lnTo>
                  <a:pt x="3390" y="520"/>
                </a:lnTo>
                <a:lnTo>
                  <a:pt x="3394" y="520"/>
                </a:lnTo>
                <a:lnTo>
                  <a:pt x="3397" y="519"/>
                </a:lnTo>
                <a:lnTo>
                  <a:pt x="3400" y="518"/>
                </a:lnTo>
                <a:lnTo>
                  <a:pt x="3401" y="517"/>
                </a:lnTo>
                <a:lnTo>
                  <a:pt x="3401" y="515"/>
                </a:lnTo>
                <a:lnTo>
                  <a:pt x="3401" y="513"/>
                </a:lnTo>
                <a:lnTo>
                  <a:pt x="3401" y="512"/>
                </a:lnTo>
                <a:lnTo>
                  <a:pt x="3400" y="508"/>
                </a:lnTo>
                <a:lnTo>
                  <a:pt x="3400" y="507"/>
                </a:lnTo>
                <a:lnTo>
                  <a:pt x="3402" y="506"/>
                </a:lnTo>
                <a:lnTo>
                  <a:pt x="3406" y="506"/>
                </a:lnTo>
                <a:lnTo>
                  <a:pt x="3409" y="505"/>
                </a:lnTo>
                <a:lnTo>
                  <a:pt x="3410" y="505"/>
                </a:lnTo>
                <a:lnTo>
                  <a:pt x="3411" y="504"/>
                </a:lnTo>
                <a:lnTo>
                  <a:pt x="3412" y="502"/>
                </a:lnTo>
                <a:lnTo>
                  <a:pt x="3413" y="499"/>
                </a:lnTo>
                <a:lnTo>
                  <a:pt x="3413" y="494"/>
                </a:lnTo>
                <a:lnTo>
                  <a:pt x="3414" y="488"/>
                </a:lnTo>
                <a:lnTo>
                  <a:pt x="3415" y="486"/>
                </a:lnTo>
                <a:lnTo>
                  <a:pt x="3417" y="485"/>
                </a:lnTo>
                <a:lnTo>
                  <a:pt x="3419" y="483"/>
                </a:lnTo>
                <a:lnTo>
                  <a:pt x="3423" y="482"/>
                </a:lnTo>
                <a:lnTo>
                  <a:pt x="3432" y="480"/>
                </a:lnTo>
                <a:lnTo>
                  <a:pt x="3441" y="479"/>
                </a:lnTo>
                <a:lnTo>
                  <a:pt x="3445" y="477"/>
                </a:lnTo>
                <a:lnTo>
                  <a:pt x="3448" y="476"/>
                </a:lnTo>
                <a:lnTo>
                  <a:pt x="3449" y="475"/>
                </a:lnTo>
                <a:lnTo>
                  <a:pt x="3450" y="473"/>
                </a:lnTo>
                <a:lnTo>
                  <a:pt x="3452" y="469"/>
                </a:lnTo>
                <a:lnTo>
                  <a:pt x="3454" y="464"/>
                </a:lnTo>
                <a:lnTo>
                  <a:pt x="3455" y="463"/>
                </a:lnTo>
                <a:lnTo>
                  <a:pt x="3456" y="462"/>
                </a:lnTo>
                <a:lnTo>
                  <a:pt x="3462" y="462"/>
                </a:lnTo>
                <a:lnTo>
                  <a:pt x="3463" y="458"/>
                </a:lnTo>
                <a:lnTo>
                  <a:pt x="3463" y="455"/>
                </a:lnTo>
                <a:lnTo>
                  <a:pt x="3462" y="453"/>
                </a:lnTo>
                <a:lnTo>
                  <a:pt x="3461" y="450"/>
                </a:lnTo>
                <a:lnTo>
                  <a:pt x="3460" y="448"/>
                </a:lnTo>
                <a:lnTo>
                  <a:pt x="3459" y="445"/>
                </a:lnTo>
                <a:lnTo>
                  <a:pt x="3458" y="441"/>
                </a:lnTo>
                <a:lnTo>
                  <a:pt x="3459" y="437"/>
                </a:lnTo>
                <a:lnTo>
                  <a:pt x="3460" y="434"/>
                </a:lnTo>
                <a:lnTo>
                  <a:pt x="3463" y="431"/>
                </a:lnTo>
                <a:lnTo>
                  <a:pt x="3466" y="428"/>
                </a:lnTo>
                <a:lnTo>
                  <a:pt x="3467" y="426"/>
                </a:lnTo>
                <a:lnTo>
                  <a:pt x="3467" y="425"/>
                </a:lnTo>
                <a:lnTo>
                  <a:pt x="3467" y="420"/>
                </a:lnTo>
                <a:lnTo>
                  <a:pt x="3470" y="419"/>
                </a:lnTo>
                <a:lnTo>
                  <a:pt x="3473" y="418"/>
                </a:lnTo>
                <a:lnTo>
                  <a:pt x="3476" y="418"/>
                </a:lnTo>
                <a:lnTo>
                  <a:pt x="3479" y="417"/>
                </a:lnTo>
                <a:lnTo>
                  <a:pt x="3481" y="414"/>
                </a:lnTo>
                <a:lnTo>
                  <a:pt x="3481" y="411"/>
                </a:lnTo>
                <a:lnTo>
                  <a:pt x="3481" y="409"/>
                </a:lnTo>
                <a:lnTo>
                  <a:pt x="3481" y="407"/>
                </a:lnTo>
                <a:lnTo>
                  <a:pt x="3481" y="405"/>
                </a:lnTo>
                <a:lnTo>
                  <a:pt x="3482" y="404"/>
                </a:lnTo>
                <a:lnTo>
                  <a:pt x="3485" y="403"/>
                </a:lnTo>
                <a:lnTo>
                  <a:pt x="3490" y="403"/>
                </a:lnTo>
                <a:lnTo>
                  <a:pt x="3493" y="409"/>
                </a:lnTo>
                <a:lnTo>
                  <a:pt x="3505" y="409"/>
                </a:lnTo>
                <a:lnTo>
                  <a:pt x="3516" y="410"/>
                </a:lnTo>
                <a:lnTo>
                  <a:pt x="3529" y="411"/>
                </a:lnTo>
                <a:lnTo>
                  <a:pt x="3531" y="424"/>
                </a:lnTo>
                <a:lnTo>
                  <a:pt x="3532" y="430"/>
                </a:lnTo>
                <a:lnTo>
                  <a:pt x="3532" y="434"/>
                </a:lnTo>
                <a:lnTo>
                  <a:pt x="3531" y="436"/>
                </a:lnTo>
                <a:lnTo>
                  <a:pt x="3529" y="438"/>
                </a:lnTo>
                <a:lnTo>
                  <a:pt x="3524" y="442"/>
                </a:lnTo>
                <a:lnTo>
                  <a:pt x="3519" y="447"/>
                </a:lnTo>
                <a:lnTo>
                  <a:pt x="3515" y="451"/>
                </a:lnTo>
                <a:lnTo>
                  <a:pt x="3513" y="456"/>
                </a:lnTo>
                <a:lnTo>
                  <a:pt x="3511" y="461"/>
                </a:lnTo>
                <a:lnTo>
                  <a:pt x="3509" y="466"/>
                </a:lnTo>
                <a:lnTo>
                  <a:pt x="3508" y="468"/>
                </a:lnTo>
                <a:lnTo>
                  <a:pt x="3507" y="470"/>
                </a:lnTo>
                <a:lnTo>
                  <a:pt x="3502" y="474"/>
                </a:lnTo>
                <a:lnTo>
                  <a:pt x="3495" y="478"/>
                </a:lnTo>
                <a:lnTo>
                  <a:pt x="3484" y="485"/>
                </a:lnTo>
                <a:lnTo>
                  <a:pt x="3484" y="486"/>
                </a:lnTo>
                <a:lnTo>
                  <a:pt x="3484" y="487"/>
                </a:lnTo>
                <a:lnTo>
                  <a:pt x="3484" y="490"/>
                </a:lnTo>
                <a:lnTo>
                  <a:pt x="3485" y="493"/>
                </a:lnTo>
                <a:lnTo>
                  <a:pt x="3484" y="496"/>
                </a:lnTo>
                <a:lnTo>
                  <a:pt x="3483" y="495"/>
                </a:lnTo>
                <a:lnTo>
                  <a:pt x="3481" y="493"/>
                </a:lnTo>
                <a:lnTo>
                  <a:pt x="3479" y="490"/>
                </a:lnTo>
                <a:lnTo>
                  <a:pt x="3476" y="494"/>
                </a:lnTo>
                <a:lnTo>
                  <a:pt x="3474" y="499"/>
                </a:lnTo>
                <a:lnTo>
                  <a:pt x="3470" y="507"/>
                </a:lnTo>
                <a:lnTo>
                  <a:pt x="3467" y="507"/>
                </a:lnTo>
                <a:lnTo>
                  <a:pt x="3467" y="511"/>
                </a:lnTo>
                <a:lnTo>
                  <a:pt x="3468" y="514"/>
                </a:lnTo>
                <a:lnTo>
                  <a:pt x="3471" y="521"/>
                </a:lnTo>
                <a:lnTo>
                  <a:pt x="3474" y="528"/>
                </a:lnTo>
                <a:lnTo>
                  <a:pt x="3475" y="530"/>
                </a:lnTo>
                <a:lnTo>
                  <a:pt x="3476" y="532"/>
                </a:lnTo>
                <a:lnTo>
                  <a:pt x="3476" y="537"/>
                </a:lnTo>
                <a:lnTo>
                  <a:pt x="3475" y="542"/>
                </a:lnTo>
                <a:lnTo>
                  <a:pt x="3474" y="546"/>
                </a:lnTo>
                <a:lnTo>
                  <a:pt x="3473" y="549"/>
                </a:lnTo>
                <a:lnTo>
                  <a:pt x="3473" y="552"/>
                </a:lnTo>
                <a:lnTo>
                  <a:pt x="3473" y="553"/>
                </a:lnTo>
                <a:lnTo>
                  <a:pt x="3473" y="558"/>
                </a:lnTo>
                <a:lnTo>
                  <a:pt x="3473" y="566"/>
                </a:lnTo>
                <a:lnTo>
                  <a:pt x="3476" y="564"/>
                </a:lnTo>
                <a:lnTo>
                  <a:pt x="3477" y="563"/>
                </a:lnTo>
                <a:lnTo>
                  <a:pt x="3479" y="563"/>
                </a:lnTo>
                <a:lnTo>
                  <a:pt x="3479" y="564"/>
                </a:lnTo>
                <a:lnTo>
                  <a:pt x="3479" y="565"/>
                </a:lnTo>
                <a:lnTo>
                  <a:pt x="3479" y="569"/>
                </a:lnTo>
                <a:lnTo>
                  <a:pt x="3478" y="572"/>
                </a:lnTo>
                <a:lnTo>
                  <a:pt x="3479" y="575"/>
                </a:lnTo>
                <a:lnTo>
                  <a:pt x="3484" y="572"/>
                </a:lnTo>
                <a:lnTo>
                  <a:pt x="3488" y="571"/>
                </a:lnTo>
                <a:lnTo>
                  <a:pt x="3489" y="571"/>
                </a:lnTo>
                <a:lnTo>
                  <a:pt x="3487" y="572"/>
                </a:lnTo>
                <a:lnTo>
                  <a:pt x="3493" y="575"/>
                </a:lnTo>
                <a:lnTo>
                  <a:pt x="3496" y="577"/>
                </a:lnTo>
                <a:lnTo>
                  <a:pt x="3499" y="579"/>
                </a:lnTo>
                <a:lnTo>
                  <a:pt x="3500" y="580"/>
                </a:lnTo>
                <a:lnTo>
                  <a:pt x="3500" y="581"/>
                </a:lnTo>
                <a:lnTo>
                  <a:pt x="3499" y="582"/>
                </a:lnTo>
                <a:lnTo>
                  <a:pt x="3498" y="582"/>
                </a:lnTo>
                <a:lnTo>
                  <a:pt x="3496" y="583"/>
                </a:lnTo>
                <a:lnTo>
                  <a:pt x="3490" y="583"/>
                </a:lnTo>
                <a:lnTo>
                  <a:pt x="3487" y="594"/>
                </a:lnTo>
                <a:lnTo>
                  <a:pt x="3489" y="594"/>
                </a:lnTo>
                <a:lnTo>
                  <a:pt x="3491" y="594"/>
                </a:lnTo>
                <a:lnTo>
                  <a:pt x="3495" y="594"/>
                </a:lnTo>
                <a:lnTo>
                  <a:pt x="3494" y="594"/>
                </a:lnTo>
                <a:lnTo>
                  <a:pt x="3494" y="593"/>
                </a:lnTo>
                <a:lnTo>
                  <a:pt x="3494" y="592"/>
                </a:lnTo>
                <a:lnTo>
                  <a:pt x="3495" y="590"/>
                </a:lnTo>
                <a:lnTo>
                  <a:pt x="3498" y="589"/>
                </a:lnTo>
                <a:lnTo>
                  <a:pt x="3500" y="588"/>
                </a:lnTo>
                <a:lnTo>
                  <a:pt x="3502" y="587"/>
                </a:lnTo>
                <a:lnTo>
                  <a:pt x="3501" y="589"/>
                </a:lnTo>
                <a:lnTo>
                  <a:pt x="3504" y="589"/>
                </a:lnTo>
                <a:lnTo>
                  <a:pt x="3504" y="593"/>
                </a:lnTo>
                <a:lnTo>
                  <a:pt x="3504" y="597"/>
                </a:lnTo>
                <a:lnTo>
                  <a:pt x="3505" y="598"/>
                </a:lnTo>
                <a:lnTo>
                  <a:pt x="3506" y="598"/>
                </a:lnTo>
                <a:lnTo>
                  <a:pt x="3508" y="599"/>
                </a:lnTo>
                <a:lnTo>
                  <a:pt x="3511" y="599"/>
                </a:lnTo>
                <a:lnTo>
                  <a:pt x="3512" y="600"/>
                </a:lnTo>
                <a:lnTo>
                  <a:pt x="3517" y="599"/>
                </a:lnTo>
                <a:lnTo>
                  <a:pt x="3521" y="598"/>
                </a:lnTo>
                <a:lnTo>
                  <a:pt x="3524" y="597"/>
                </a:lnTo>
                <a:lnTo>
                  <a:pt x="3529" y="590"/>
                </a:lnTo>
                <a:lnTo>
                  <a:pt x="3534" y="586"/>
                </a:lnTo>
                <a:lnTo>
                  <a:pt x="3536" y="584"/>
                </a:lnTo>
                <a:lnTo>
                  <a:pt x="3538" y="583"/>
                </a:lnTo>
                <a:lnTo>
                  <a:pt x="3540" y="583"/>
                </a:lnTo>
                <a:lnTo>
                  <a:pt x="3542" y="583"/>
                </a:lnTo>
                <a:lnTo>
                  <a:pt x="3544" y="583"/>
                </a:lnTo>
                <a:lnTo>
                  <a:pt x="3546" y="583"/>
                </a:lnTo>
                <a:lnTo>
                  <a:pt x="3544" y="580"/>
                </a:lnTo>
                <a:lnTo>
                  <a:pt x="3543" y="577"/>
                </a:lnTo>
                <a:lnTo>
                  <a:pt x="3550" y="576"/>
                </a:lnTo>
                <a:lnTo>
                  <a:pt x="3555" y="576"/>
                </a:lnTo>
                <a:lnTo>
                  <a:pt x="3559" y="576"/>
                </a:lnTo>
                <a:lnTo>
                  <a:pt x="3563" y="576"/>
                </a:lnTo>
                <a:lnTo>
                  <a:pt x="3569" y="577"/>
                </a:lnTo>
                <a:lnTo>
                  <a:pt x="3572" y="577"/>
                </a:lnTo>
                <a:lnTo>
                  <a:pt x="3575" y="577"/>
                </a:lnTo>
                <a:lnTo>
                  <a:pt x="3581" y="575"/>
                </a:lnTo>
                <a:lnTo>
                  <a:pt x="3588" y="572"/>
                </a:lnTo>
                <a:lnTo>
                  <a:pt x="3589" y="573"/>
                </a:lnTo>
                <a:lnTo>
                  <a:pt x="3589" y="574"/>
                </a:lnTo>
                <a:lnTo>
                  <a:pt x="3588" y="576"/>
                </a:lnTo>
                <a:lnTo>
                  <a:pt x="3585" y="580"/>
                </a:lnTo>
                <a:lnTo>
                  <a:pt x="3589" y="584"/>
                </a:lnTo>
                <a:lnTo>
                  <a:pt x="3594" y="588"/>
                </a:lnTo>
                <a:lnTo>
                  <a:pt x="3599" y="592"/>
                </a:lnTo>
                <a:lnTo>
                  <a:pt x="3602" y="594"/>
                </a:lnTo>
                <a:lnTo>
                  <a:pt x="3604" y="594"/>
                </a:lnTo>
                <a:lnTo>
                  <a:pt x="3608" y="592"/>
                </a:lnTo>
                <a:lnTo>
                  <a:pt x="3612" y="591"/>
                </a:lnTo>
                <a:lnTo>
                  <a:pt x="3614" y="591"/>
                </a:lnTo>
                <a:lnTo>
                  <a:pt x="3616" y="591"/>
                </a:lnTo>
                <a:lnTo>
                  <a:pt x="3618" y="593"/>
                </a:lnTo>
                <a:lnTo>
                  <a:pt x="3619" y="596"/>
                </a:lnTo>
                <a:lnTo>
                  <a:pt x="3621" y="598"/>
                </a:lnTo>
                <a:lnTo>
                  <a:pt x="3622" y="600"/>
                </a:lnTo>
                <a:lnTo>
                  <a:pt x="3624" y="600"/>
                </a:lnTo>
                <a:lnTo>
                  <a:pt x="3626" y="600"/>
                </a:lnTo>
                <a:lnTo>
                  <a:pt x="3628" y="599"/>
                </a:lnTo>
                <a:lnTo>
                  <a:pt x="3629" y="599"/>
                </a:lnTo>
                <a:lnTo>
                  <a:pt x="3630" y="600"/>
                </a:lnTo>
                <a:lnTo>
                  <a:pt x="3621" y="601"/>
                </a:lnTo>
                <a:lnTo>
                  <a:pt x="3608" y="603"/>
                </a:lnTo>
                <a:lnTo>
                  <a:pt x="3605" y="608"/>
                </a:lnTo>
                <a:lnTo>
                  <a:pt x="3599" y="608"/>
                </a:lnTo>
                <a:lnTo>
                  <a:pt x="3594" y="607"/>
                </a:lnTo>
                <a:lnTo>
                  <a:pt x="3589" y="606"/>
                </a:lnTo>
                <a:lnTo>
                  <a:pt x="3585" y="606"/>
                </a:lnTo>
                <a:lnTo>
                  <a:pt x="3584" y="616"/>
                </a:lnTo>
                <a:lnTo>
                  <a:pt x="3584" y="617"/>
                </a:lnTo>
                <a:lnTo>
                  <a:pt x="3584" y="618"/>
                </a:lnTo>
                <a:lnTo>
                  <a:pt x="3583" y="620"/>
                </a:lnTo>
                <a:lnTo>
                  <a:pt x="3580" y="620"/>
                </a:lnTo>
                <a:lnTo>
                  <a:pt x="3575" y="619"/>
                </a:lnTo>
                <a:lnTo>
                  <a:pt x="3564" y="616"/>
                </a:lnTo>
                <a:lnTo>
                  <a:pt x="3552" y="612"/>
                </a:lnTo>
                <a:lnTo>
                  <a:pt x="3547" y="611"/>
                </a:lnTo>
                <a:lnTo>
                  <a:pt x="3543" y="611"/>
                </a:lnTo>
                <a:lnTo>
                  <a:pt x="3542" y="611"/>
                </a:lnTo>
                <a:lnTo>
                  <a:pt x="3541" y="612"/>
                </a:lnTo>
                <a:lnTo>
                  <a:pt x="3540" y="614"/>
                </a:lnTo>
                <a:lnTo>
                  <a:pt x="3539" y="616"/>
                </a:lnTo>
                <a:lnTo>
                  <a:pt x="3538" y="617"/>
                </a:lnTo>
                <a:lnTo>
                  <a:pt x="3534" y="617"/>
                </a:lnTo>
                <a:lnTo>
                  <a:pt x="3531" y="617"/>
                </a:lnTo>
                <a:lnTo>
                  <a:pt x="3527" y="617"/>
                </a:lnTo>
                <a:lnTo>
                  <a:pt x="3524" y="617"/>
                </a:lnTo>
                <a:lnTo>
                  <a:pt x="3519" y="618"/>
                </a:lnTo>
                <a:lnTo>
                  <a:pt x="3514" y="621"/>
                </a:lnTo>
                <a:lnTo>
                  <a:pt x="3509" y="623"/>
                </a:lnTo>
                <a:lnTo>
                  <a:pt x="3504" y="625"/>
                </a:lnTo>
                <a:lnTo>
                  <a:pt x="3504" y="635"/>
                </a:lnTo>
                <a:lnTo>
                  <a:pt x="3504" y="648"/>
                </a:lnTo>
                <a:lnTo>
                  <a:pt x="3512" y="651"/>
                </a:lnTo>
                <a:lnTo>
                  <a:pt x="3513" y="657"/>
                </a:lnTo>
                <a:lnTo>
                  <a:pt x="3514" y="663"/>
                </a:lnTo>
                <a:lnTo>
                  <a:pt x="3513" y="667"/>
                </a:lnTo>
                <a:lnTo>
                  <a:pt x="3513" y="671"/>
                </a:lnTo>
                <a:lnTo>
                  <a:pt x="3511" y="679"/>
                </a:lnTo>
                <a:lnTo>
                  <a:pt x="3509" y="685"/>
                </a:lnTo>
                <a:lnTo>
                  <a:pt x="3507" y="690"/>
                </a:lnTo>
                <a:lnTo>
                  <a:pt x="3503" y="689"/>
                </a:lnTo>
                <a:lnTo>
                  <a:pt x="3498" y="689"/>
                </a:lnTo>
                <a:lnTo>
                  <a:pt x="3490" y="690"/>
                </a:lnTo>
                <a:lnTo>
                  <a:pt x="3484" y="679"/>
                </a:lnTo>
                <a:lnTo>
                  <a:pt x="3481" y="673"/>
                </a:lnTo>
                <a:lnTo>
                  <a:pt x="3479" y="667"/>
                </a:lnTo>
                <a:lnTo>
                  <a:pt x="3467" y="673"/>
                </a:lnTo>
                <a:lnTo>
                  <a:pt x="3467" y="675"/>
                </a:lnTo>
                <a:lnTo>
                  <a:pt x="3467" y="677"/>
                </a:lnTo>
                <a:lnTo>
                  <a:pt x="3467" y="681"/>
                </a:lnTo>
                <a:lnTo>
                  <a:pt x="3467" y="686"/>
                </a:lnTo>
                <a:lnTo>
                  <a:pt x="3467" y="690"/>
                </a:lnTo>
                <a:lnTo>
                  <a:pt x="3467" y="692"/>
                </a:lnTo>
                <a:lnTo>
                  <a:pt x="3465" y="694"/>
                </a:lnTo>
                <a:lnTo>
                  <a:pt x="3462" y="698"/>
                </a:lnTo>
                <a:lnTo>
                  <a:pt x="3458" y="703"/>
                </a:lnTo>
                <a:lnTo>
                  <a:pt x="3456" y="707"/>
                </a:lnTo>
                <a:lnTo>
                  <a:pt x="3455" y="711"/>
                </a:lnTo>
                <a:lnTo>
                  <a:pt x="3455" y="715"/>
                </a:lnTo>
                <a:lnTo>
                  <a:pt x="3453" y="720"/>
                </a:lnTo>
                <a:lnTo>
                  <a:pt x="3453" y="724"/>
                </a:lnTo>
                <a:lnTo>
                  <a:pt x="3453" y="731"/>
                </a:lnTo>
                <a:lnTo>
                  <a:pt x="3453" y="739"/>
                </a:lnTo>
                <a:lnTo>
                  <a:pt x="3453" y="746"/>
                </a:lnTo>
                <a:lnTo>
                  <a:pt x="3450" y="747"/>
                </a:lnTo>
                <a:lnTo>
                  <a:pt x="3447" y="749"/>
                </a:lnTo>
                <a:lnTo>
                  <a:pt x="3442" y="752"/>
                </a:lnTo>
                <a:lnTo>
                  <a:pt x="3445" y="743"/>
                </a:lnTo>
                <a:lnTo>
                  <a:pt x="3439" y="743"/>
                </a:lnTo>
                <a:lnTo>
                  <a:pt x="3437" y="746"/>
                </a:lnTo>
                <a:lnTo>
                  <a:pt x="3435" y="748"/>
                </a:lnTo>
                <a:lnTo>
                  <a:pt x="3432" y="750"/>
                </a:lnTo>
                <a:lnTo>
                  <a:pt x="3431" y="752"/>
                </a:lnTo>
                <a:lnTo>
                  <a:pt x="3430" y="755"/>
                </a:lnTo>
                <a:lnTo>
                  <a:pt x="3430" y="759"/>
                </a:lnTo>
                <a:lnTo>
                  <a:pt x="3431" y="762"/>
                </a:lnTo>
                <a:lnTo>
                  <a:pt x="3431" y="766"/>
                </a:lnTo>
                <a:lnTo>
                  <a:pt x="3429" y="769"/>
                </a:lnTo>
                <a:lnTo>
                  <a:pt x="3427" y="773"/>
                </a:lnTo>
                <a:lnTo>
                  <a:pt x="3424" y="772"/>
                </a:lnTo>
                <a:lnTo>
                  <a:pt x="3422" y="772"/>
                </a:lnTo>
                <a:lnTo>
                  <a:pt x="3421" y="771"/>
                </a:lnTo>
                <a:lnTo>
                  <a:pt x="3421" y="770"/>
                </a:lnTo>
                <a:lnTo>
                  <a:pt x="3422" y="770"/>
                </a:lnTo>
                <a:lnTo>
                  <a:pt x="3422" y="769"/>
                </a:lnTo>
                <a:lnTo>
                  <a:pt x="3421" y="769"/>
                </a:lnTo>
                <a:lnTo>
                  <a:pt x="3420" y="769"/>
                </a:lnTo>
                <a:lnTo>
                  <a:pt x="3414" y="774"/>
                </a:lnTo>
                <a:lnTo>
                  <a:pt x="3409" y="776"/>
                </a:lnTo>
                <a:lnTo>
                  <a:pt x="3405" y="777"/>
                </a:lnTo>
                <a:lnTo>
                  <a:pt x="3403" y="769"/>
                </a:lnTo>
                <a:lnTo>
                  <a:pt x="3405" y="769"/>
                </a:lnTo>
                <a:lnTo>
                  <a:pt x="3406" y="769"/>
                </a:lnTo>
                <a:lnTo>
                  <a:pt x="3407" y="768"/>
                </a:lnTo>
                <a:lnTo>
                  <a:pt x="3406" y="767"/>
                </a:lnTo>
                <a:lnTo>
                  <a:pt x="3405" y="765"/>
                </a:lnTo>
                <a:lnTo>
                  <a:pt x="3403" y="764"/>
                </a:lnTo>
                <a:lnTo>
                  <a:pt x="3400" y="763"/>
                </a:lnTo>
                <a:lnTo>
                  <a:pt x="3397" y="763"/>
                </a:lnTo>
                <a:lnTo>
                  <a:pt x="3391" y="764"/>
                </a:lnTo>
                <a:lnTo>
                  <a:pt x="3384" y="767"/>
                </a:lnTo>
                <a:lnTo>
                  <a:pt x="3377" y="771"/>
                </a:lnTo>
                <a:lnTo>
                  <a:pt x="3370" y="775"/>
                </a:lnTo>
                <a:lnTo>
                  <a:pt x="3362" y="779"/>
                </a:lnTo>
                <a:lnTo>
                  <a:pt x="3354" y="782"/>
                </a:lnTo>
                <a:lnTo>
                  <a:pt x="3346" y="784"/>
                </a:lnTo>
                <a:lnTo>
                  <a:pt x="3342" y="785"/>
                </a:lnTo>
                <a:lnTo>
                  <a:pt x="3338" y="786"/>
                </a:lnTo>
                <a:lnTo>
                  <a:pt x="3333" y="786"/>
                </a:lnTo>
                <a:lnTo>
                  <a:pt x="3331" y="786"/>
                </a:lnTo>
                <a:lnTo>
                  <a:pt x="3329" y="786"/>
                </a:lnTo>
                <a:lnTo>
                  <a:pt x="3321" y="783"/>
                </a:lnTo>
                <a:lnTo>
                  <a:pt x="3313" y="780"/>
                </a:lnTo>
                <a:lnTo>
                  <a:pt x="3310" y="774"/>
                </a:lnTo>
                <a:lnTo>
                  <a:pt x="3306" y="774"/>
                </a:lnTo>
                <a:lnTo>
                  <a:pt x="3301" y="774"/>
                </a:lnTo>
                <a:lnTo>
                  <a:pt x="3297" y="775"/>
                </a:lnTo>
                <a:lnTo>
                  <a:pt x="3293" y="774"/>
                </a:lnTo>
                <a:lnTo>
                  <a:pt x="3290" y="779"/>
                </a:lnTo>
                <a:lnTo>
                  <a:pt x="3289" y="781"/>
                </a:lnTo>
                <a:lnTo>
                  <a:pt x="3287" y="783"/>
                </a:lnTo>
                <a:lnTo>
                  <a:pt x="3285" y="783"/>
                </a:lnTo>
                <a:lnTo>
                  <a:pt x="3283" y="783"/>
                </a:lnTo>
                <a:lnTo>
                  <a:pt x="3281" y="782"/>
                </a:lnTo>
                <a:lnTo>
                  <a:pt x="3280" y="782"/>
                </a:lnTo>
                <a:lnTo>
                  <a:pt x="3279" y="783"/>
                </a:lnTo>
                <a:lnTo>
                  <a:pt x="3280" y="784"/>
                </a:lnTo>
                <a:lnTo>
                  <a:pt x="3280" y="785"/>
                </a:lnTo>
                <a:lnTo>
                  <a:pt x="3279" y="786"/>
                </a:lnTo>
                <a:lnTo>
                  <a:pt x="3279" y="788"/>
                </a:lnTo>
                <a:lnTo>
                  <a:pt x="3276" y="791"/>
                </a:lnTo>
                <a:lnTo>
                  <a:pt x="3273" y="786"/>
                </a:lnTo>
                <a:lnTo>
                  <a:pt x="3270" y="780"/>
                </a:lnTo>
                <a:lnTo>
                  <a:pt x="3267" y="780"/>
                </a:lnTo>
                <a:lnTo>
                  <a:pt x="3263" y="780"/>
                </a:lnTo>
                <a:lnTo>
                  <a:pt x="3259" y="781"/>
                </a:lnTo>
                <a:lnTo>
                  <a:pt x="3258" y="780"/>
                </a:lnTo>
                <a:lnTo>
                  <a:pt x="3256" y="780"/>
                </a:lnTo>
                <a:lnTo>
                  <a:pt x="3256" y="774"/>
                </a:lnTo>
                <a:lnTo>
                  <a:pt x="3255" y="771"/>
                </a:lnTo>
                <a:lnTo>
                  <a:pt x="3252" y="768"/>
                </a:lnTo>
                <a:lnTo>
                  <a:pt x="3248" y="763"/>
                </a:lnTo>
                <a:lnTo>
                  <a:pt x="3250" y="759"/>
                </a:lnTo>
                <a:lnTo>
                  <a:pt x="3254" y="755"/>
                </a:lnTo>
                <a:lnTo>
                  <a:pt x="3245" y="755"/>
                </a:lnTo>
                <a:lnTo>
                  <a:pt x="3245" y="752"/>
                </a:lnTo>
                <a:lnTo>
                  <a:pt x="3246" y="749"/>
                </a:lnTo>
                <a:lnTo>
                  <a:pt x="3249" y="744"/>
                </a:lnTo>
                <a:lnTo>
                  <a:pt x="3251" y="742"/>
                </a:lnTo>
                <a:lnTo>
                  <a:pt x="3251" y="741"/>
                </a:lnTo>
                <a:lnTo>
                  <a:pt x="3252" y="742"/>
                </a:lnTo>
                <a:lnTo>
                  <a:pt x="3251" y="746"/>
                </a:lnTo>
                <a:lnTo>
                  <a:pt x="3254" y="749"/>
                </a:lnTo>
                <a:lnTo>
                  <a:pt x="3256" y="752"/>
                </a:lnTo>
                <a:lnTo>
                  <a:pt x="3262" y="752"/>
                </a:lnTo>
                <a:lnTo>
                  <a:pt x="3265" y="759"/>
                </a:lnTo>
                <a:lnTo>
                  <a:pt x="3268" y="766"/>
                </a:lnTo>
                <a:lnTo>
                  <a:pt x="3265" y="751"/>
                </a:lnTo>
                <a:lnTo>
                  <a:pt x="3262" y="738"/>
                </a:lnTo>
                <a:lnTo>
                  <a:pt x="3259" y="738"/>
                </a:lnTo>
                <a:lnTo>
                  <a:pt x="3258" y="739"/>
                </a:lnTo>
                <a:lnTo>
                  <a:pt x="3257" y="739"/>
                </a:lnTo>
                <a:lnTo>
                  <a:pt x="3254" y="738"/>
                </a:lnTo>
                <a:lnTo>
                  <a:pt x="3255" y="732"/>
                </a:lnTo>
                <a:lnTo>
                  <a:pt x="3256" y="726"/>
                </a:lnTo>
                <a:lnTo>
                  <a:pt x="3257" y="721"/>
                </a:lnTo>
                <a:lnTo>
                  <a:pt x="3259" y="715"/>
                </a:lnTo>
                <a:lnTo>
                  <a:pt x="3263" y="718"/>
                </a:lnTo>
                <a:lnTo>
                  <a:pt x="3264" y="719"/>
                </a:lnTo>
                <a:lnTo>
                  <a:pt x="3265" y="719"/>
                </a:lnTo>
                <a:lnTo>
                  <a:pt x="3266" y="719"/>
                </a:lnTo>
                <a:lnTo>
                  <a:pt x="3268" y="718"/>
                </a:lnTo>
                <a:lnTo>
                  <a:pt x="3267" y="716"/>
                </a:lnTo>
                <a:lnTo>
                  <a:pt x="3267" y="714"/>
                </a:lnTo>
                <a:lnTo>
                  <a:pt x="3268" y="710"/>
                </a:lnTo>
                <a:lnTo>
                  <a:pt x="3259" y="710"/>
                </a:lnTo>
                <a:lnTo>
                  <a:pt x="3259" y="707"/>
                </a:lnTo>
                <a:lnTo>
                  <a:pt x="3258" y="705"/>
                </a:lnTo>
                <a:lnTo>
                  <a:pt x="3259" y="700"/>
                </a:lnTo>
                <a:lnTo>
                  <a:pt x="3259" y="695"/>
                </a:lnTo>
                <a:lnTo>
                  <a:pt x="3259" y="690"/>
                </a:lnTo>
                <a:lnTo>
                  <a:pt x="3252" y="689"/>
                </a:lnTo>
                <a:lnTo>
                  <a:pt x="3250" y="689"/>
                </a:lnTo>
                <a:lnTo>
                  <a:pt x="3248" y="687"/>
                </a:lnTo>
                <a:lnTo>
                  <a:pt x="3251" y="686"/>
                </a:lnTo>
                <a:lnTo>
                  <a:pt x="3253" y="686"/>
                </a:lnTo>
                <a:lnTo>
                  <a:pt x="3257" y="686"/>
                </a:lnTo>
                <a:lnTo>
                  <a:pt x="3258" y="686"/>
                </a:lnTo>
                <a:lnTo>
                  <a:pt x="3259" y="685"/>
                </a:lnTo>
                <a:lnTo>
                  <a:pt x="3262" y="681"/>
                </a:lnTo>
                <a:lnTo>
                  <a:pt x="3263" y="677"/>
                </a:lnTo>
                <a:lnTo>
                  <a:pt x="3264" y="672"/>
                </a:lnTo>
                <a:lnTo>
                  <a:pt x="3263" y="667"/>
                </a:lnTo>
                <a:lnTo>
                  <a:pt x="3263" y="666"/>
                </a:lnTo>
                <a:lnTo>
                  <a:pt x="3262" y="665"/>
                </a:lnTo>
                <a:lnTo>
                  <a:pt x="3255" y="669"/>
                </a:lnTo>
                <a:lnTo>
                  <a:pt x="3251" y="671"/>
                </a:lnTo>
                <a:lnTo>
                  <a:pt x="3248" y="673"/>
                </a:lnTo>
                <a:lnTo>
                  <a:pt x="3247" y="674"/>
                </a:lnTo>
                <a:lnTo>
                  <a:pt x="3246" y="676"/>
                </a:lnTo>
                <a:lnTo>
                  <a:pt x="3245" y="679"/>
                </a:lnTo>
                <a:lnTo>
                  <a:pt x="3244" y="682"/>
                </a:lnTo>
                <a:lnTo>
                  <a:pt x="3243" y="683"/>
                </a:lnTo>
                <a:lnTo>
                  <a:pt x="3242" y="684"/>
                </a:lnTo>
                <a:lnTo>
                  <a:pt x="3239" y="685"/>
                </a:lnTo>
                <a:lnTo>
                  <a:pt x="3235" y="685"/>
                </a:lnTo>
                <a:lnTo>
                  <a:pt x="3232" y="684"/>
                </a:lnTo>
                <a:lnTo>
                  <a:pt x="3228" y="684"/>
                </a:lnTo>
                <a:lnTo>
                  <a:pt x="3227" y="685"/>
                </a:lnTo>
                <a:lnTo>
                  <a:pt x="3225" y="686"/>
                </a:lnTo>
                <a:lnTo>
                  <a:pt x="3222" y="689"/>
                </a:lnTo>
                <a:lnTo>
                  <a:pt x="3220" y="693"/>
                </a:lnTo>
                <a:lnTo>
                  <a:pt x="3217" y="696"/>
                </a:lnTo>
                <a:lnTo>
                  <a:pt x="3218" y="697"/>
                </a:lnTo>
                <a:lnTo>
                  <a:pt x="3219" y="699"/>
                </a:lnTo>
                <a:lnTo>
                  <a:pt x="3220" y="701"/>
                </a:lnTo>
                <a:lnTo>
                  <a:pt x="3221" y="701"/>
                </a:lnTo>
                <a:lnTo>
                  <a:pt x="3223" y="701"/>
                </a:lnTo>
                <a:lnTo>
                  <a:pt x="3225" y="693"/>
                </a:lnTo>
                <a:lnTo>
                  <a:pt x="3231" y="693"/>
                </a:lnTo>
                <a:lnTo>
                  <a:pt x="3230" y="695"/>
                </a:lnTo>
                <a:lnTo>
                  <a:pt x="3229" y="698"/>
                </a:lnTo>
                <a:lnTo>
                  <a:pt x="3228" y="700"/>
                </a:lnTo>
                <a:lnTo>
                  <a:pt x="3228" y="701"/>
                </a:lnTo>
                <a:lnTo>
                  <a:pt x="3229" y="702"/>
                </a:lnTo>
                <a:lnTo>
                  <a:pt x="3231" y="701"/>
                </a:lnTo>
                <a:lnTo>
                  <a:pt x="3232" y="700"/>
                </a:lnTo>
                <a:lnTo>
                  <a:pt x="3233" y="699"/>
                </a:lnTo>
                <a:lnTo>
                  <a:pt x="3233" y="697"/>
                </a:lnTo>
                <a:lnTo>
                  <a:pt x="3233" y="695"/>
                </a:lnTo>
                <a:lnTo>
                  <a:pt x="3233" y="693"/>
                </a:lnTo>
                <a:lnTo>
                  <a:pt x="3233" y="691"/>
                </a:lnTo>
                <a:lnTo>
                  <a:pt x="3232" y="690"/>
                </a:lnTo>
                <a:lnTo>
                  <a:pt x="3231" y="690"/>
                </a:lnTo>
                <a:lnTo>
                  <a:pt x="3237" y="690"/>
                </a:lnTo>
                <a:lnTo>
                  <a:pt x="3240" y="690"/>
                </a:lnTo>
                <a:lnTo>
                  <a:pt x="3242" y="690"/>
                </a:lnTo>
                <a:lnTo>
                  <a:pt x="3242" y="691"/>
                </a:lnTo>
                <a:lnTo>
                  <a:pt x="3242" y="692"/>
                </a:lnTo>
                <a:lnTo>
                  <a:pt x="3242" y="695"/>
                </a:lnTo>
                <a:lnTo>
                  <a:pt x="3243" y="699"/>
                </a:lnTo>
                <a:lnTo>
                  <a:pt x="3243" y="700"/>
                </a:lnTo>
                <a:lnTo>
                  <a:pt x="3242" y="701"/>
                </a:lnTo>
                <a:lnTo>
                  <a:pt x="3241" y="702"/>
                </a:lnTo>
                <a:lnTo>
                  <a:pt x="3240" y="700"/>
                </a:lnTo>
                <a:lnTo>
                  <a:pt x="3239" y="699"/>
                </a:lnTo>
                <a:lnTo>
                  <a:pt x="3238" y="698"/>
                </a:lnTo>
                <a:lnTo>
                  <a:pt x="3237" y="698"/>
                </a:lnTo>
                <a:lnTo>
                  <a:pt x="3235" y="700"/>
                </a:lnTo>
                <a:lnTo>
                  <a:pt x="3233" y="704"/>
                </a:lnTo>
                <a:lnTo>
                  <a:pt x="3231" y="710"/>
                </a:lnTo>
                <a:lnTo>
                  <a:pt x="3214" y="710"/>
                </a:lnTo>
                <a:lnTo>
                  <a:pt x="3215" y="711"/>
                </a:lnTo>
                <a:lnTo>
                  <a:pt x="3216" y="712"/>
                </a:lnTo>
                <a:lnTo>
                  <a:pt x="3216" y="715"/>
                </a:lnTo>
                <a:lnTo>
                  <a:pt x="3214" y="721"/>
                </a:lnTo>
                <a:lnTo>
                  <a:pt x="3219" y="722"/>
                </a:lnTo>
                <a:lnTo>
                  <a:pt x="3221" y="722"/>
                </a:lnTo>
                <a:lnTo>
                  <a:pt x="3223" y="724"/>
                </a:lnTo>
                <a:lnTo>
                  <a:pt x="3223" y="729"/>
                </a:lnTo>
                <a:lnTo>
                  <a:pt x="3222" y="729"/>
                </a:lnTo>
                <a:lnTo>
                  <a:pt x="3222" y="730"/>
                </a:lnTo>
                <a:lnTo>
                  <a:pt x="3221" y="734"/>
                </a:lnTo>
                <a:lnTo>
                  <a:pt x="3220" y="743"/>
                </a:lnTo>
                <a:lnTo>
                  <a:pt x="3228" y="746"/>
                </a:lnTo>
                <a:lnTo>
                  <a:pt x="3229" y="750"/>
                </a:lnTo>
                <a:lnTo>
                  <a:pt x="3229" y="751"/>
                </a:lnTo>
                <a:lnTo>
                  <a:pt x="3229" y="752"/>
                </a:lnTo>
                <a:lnTo>
                  <a:pt x="3226" y="757"/>
                </a:lnTo>
                <a:lnTo>
                  <a:pt x="3225" y="760"/>
                </a:lnTo>
                <a:lnTo>
                  <a:pt x="3225" y="763"/>
                </a:lnTo>
                <a:lnTo>
                  <a:pt x="3231" y="763"/>
                </a:lnTo>
                <a:lnTo>
                  <a:pt x="3231" y="769"/>
                </a:lnTo>
                <a:lnTo>
                  <a:pt x="3232" y="773"/>
                </a:lnTo>
                <a:lnTo>
                  <a:pt x="3233" y="780"/>
                </a:lnTo>
                <a:lnTo>
                  <a:pt x="3234" y="788"/>
                </a:lnTo>
                <a:lnTo>
                  <a:pt x="3234" y="791"/>
                </a:lnTo>
                <a:lnTo>
                  <a:pt x="3234" y="794"/>
                </a:lnTo>
                <a:lnTo>
                  <a:pt x="3233" y="795"/>
                </a:lnTo>
                <a:lnTo>
                  <a:pt x="3233" y="796"/>
                </a:lnTo>
                <a:lnTo>
                  <a:pt x="3232" y="794"/>
                </a:lnTo>
                <a:lnTo>
                  <a:pt x="3231" y="791"/>
                </a:lnTo>
                <a:lnTo>
                  <a:pt x="3230" y="791"/>
                </a:lnTo>
                <a:lnTo>
                  <a:pt x="3229" y="792"/>
                </a:lnTo>
                <a:lnTo>
                  <a:pt x="3227" y="796"/>
                </a:lnTo>
                <a:lnTo>
                  <a:pt x="3225" y="802"/>
                </a:lnTo>
                <a:lnTo>
                  <a:pt x="3223" y="802"/>
                </a:lnTo>
                <a:lnTo>
                  <a:pt x="3221" y="802"/>
                </a:lnTo>
                <a:lnTo>
                  <a:pt x="3220" y="801"/>
                </a:lnTo>
                <a:lnTo>
                  <a:pt x="3219" y="801"/>
                </a:lnTo>
                <a:lnTo>
                  <a:pt x="3216" y="799"/>
                </a:lnTo>
                <a:lnTo>
                  <a:pt x="3214" y="799"/>
                </a:lnTo>
                <a:lnTo>
                  <a:pt x="3211" y="800"/>
                </a:lnTo>
                <a:lnTo>
                  <a:pt x="3210" y="801"/>
                </a:lnTo>
                <a:lnTo>
                  <a:pt x="3208" y="802"/>
                </a:lnTo>
                <a:lnTo>
                  <a:pt x="3205" y="804"/>
                </a:lnTo>
                <a:lnTo>
                  <a:pt x="3203" y="805"/>
                </a:lnTo>
                <a:lnTo>
                  <a:pt x="3203" y="808"/>
                </a:lnTo>
                <a:lnTo>
                  <a:pt x="3200" y="808"/>
                </a:lnTo>
                <a:lnTo>
                  <a:pt x="3197" y="807"/>
                </a:lnTo>
                <a:lnTo>
                  <a:pt x="3189" y="806"/>
                </a:lnTo>
                <a:lnTo>
                  <a:pt x="3185" y="805"/>
                </a:lnTo>
                <a:lnTo>
                  <a:pt x="3180" y="804"/>
                </a:lnTo>
                <a:lnTo>
                  <a:pt x="3176" y="804"/>
                </a:lnTo>
                <a:lnTo>
                  <a:pt x="3172" y="805"/>
                </a:lnTo>
                <a:lnTo>
                  <a:pt x="3169" y="814"/>
                </a:lnTo>
                <a:lnTo>
                  <a:pt x="3166" y="815"/>
                </a:lnTo>
                <a:lnTo>
                  <a:pt x="3163" y="815"/>
                </a:lnTo>
                <a:lnTo>
                  <a:pt x="3161" y="815"/>
                </a:lnTo>
                <a:lnTo>
                  <a:pt x="3158" y="817"/>
                </a:lnTo>
                <a:lnTo>
                  <a:pt x="3157" y="818"/>
                </a:lnTo>
                <a:lnTo>
                  <a:pt x="3156" y="819"/>
                </a:lnTo>
                <a:lnTo>
                  <a:pt x="3155" y="821"/>
                </a:lnTo>
                <a:lnTo>
                  <a:pt x="3154" y="823"/>
                </a:lnTo>
                <a:lnTo>
                  <a:pt x="3151" y="833"/>
                </a:lnTo>
                <a:lnTo>
                  <a:pt x="3150" y="844"/>
                </a:lnTo>
                <a:lnTo>
                  <a:pt x="3149" y="853"/>
                </a:lnTo>
                <a:lnTo>
                  <a:pt x="3132" y="854"/>
                </a:lnTo>
                <a:lnTo>
                  <a:pt x="3119" y="856"/>
                </a:lnTo>
                <a:lnTo>
                  <a:pt x="3108" y="859"/>
                </a:lnTo>
                <a:lnTo>
                  <a:pt x="3093" y="864"/>
                </a:lnTo>
                <a:lnTo>
                  <a:pt x="3095" y="875"/>
                </a:lnTo>
                <a:lnTo>
                  <a:pt x="3096" y="888"/>
                </a:lnTo>
                <a:lnTo>
                  <a:pt x="3093" y="889"/>
                </a:lnTo>
                <a:lnTo>
                  <a:pt x="3091" y="889"/>
                </a:lnTo>
                <a:lnTo>
                  <a:pt x="3085" y="890"/>
                </a:lnTo>
                <a:lnTo>
                  <a:pt x="3083" y="890"/>
                </a:lnTo>
                <a:lnTo>
                  <a:pt x="3081" y="891"/>
                </a:lnTo>
                <a:lnTo>
                  <a:pt x="3078" y="892"/>
                </a:lnTo>
                <a:lnTo>
                  <a:pt x="3076" y="893"/>
                </a:lnTo>
                <a:lnTo>
                  <a:pt x="3075" y="896"/>
                </a:lnTo>
                <a:lnTo>
                  <a:pt x="3075" y="899"/>
                </a:lnTo>
                <a:lnTo>
                  <a:pt x="3074" y="905"/>
                </a:lnTo>
                <a:lnTo>
                  <a:pt x="3072" y="906"/>
                </a:lnTo>
                <a:lnTo>
                  <a:pt x="3070" y="906"/>
                </a:lnTo>
                <a:lnTo>
                  <a:pt x="3066" y="907"/>
                </a:lnTo>
                <a:lnTo>
                  <a:pt x="3058" y="907"/>
                </a:lnTo>
                <a:lnTo>
                  <a:pt x="3051" y="906"/>
                </a:lnTo>
                <a:lnTo>
                  <a:pt x="3045" y="905"/>
                </a:lnTo>
                <a:lnTo>
                  <a:pt x="3045" y="896"/>
                </a:lnTo>
                <a:lnTo>
                  <a:pt x="3043" y="896"/>
                </a:lnTo>
                <a:lnTo>
                  <a:pt x="3041" y="896"/>
                </a:lnTo>
                <a:lnTo>
                  <a:pt x="3038" y="897"/>
                </a:lnTo>
                <a:lnTo>
                  <a:pt x="3036" y="898"/>
                </a:lnTo>
                <a:lnTo>
                  <a:pt x="3035" y="899"/>
                </a:lnTo>
                <a:lnTo>
                  <a:pt x="3034" y="900"/>
                </a:lnTo>
                <a:lnTo>
                  <a:pt x="3033" y="901"/>
                </a:lnTo>
                <a:lnTo>
                  <a:pt x="3034" y="902"/>
                </a:lnTo>
                <a:lnTo>
                  <a:pt x="3038" y="913"/>
                </a:lnTo>
                <a:lnTo>
                  <a:pt x="3041" y="919"/>
                </a:lnTo>
                <a:lnTo>
                  <a:pt x="3043" y="924"/>
                </a:lnTo>
                <a:lnTo>
                  <a:pt x="3043" y="930"/>
                </a:lnTo>
                <a:lnTo>
                  <a:pt x="3040" y="930"/>
                </a:lnTo>
                <a:lnTo>
                  <a:pt x="3038" y="929"/>
                </a:lnTo>
                <a:lnTo>
                  <a:pt x="3034" y="928"/>
                </a:lnTo>
                <a:lnTo>
                  <a:pt x="3031" y="927"/>
                </a:lnTo>
                <a:lnTo>
                  <a:pt x="3026" y="927"/>
                </a:lnTo>
                <a:lnTo>
                  <a:pt x="3017" y="933"/>
                </a:lnTo>
                <a:lnTo>
                  <a:pt x="3015" y="933"/>
                </a:lnTo>
                <a:lnTo>
                  <a:pt x="3014" y="932"/>
                </a:lnTo>
                <a:lnTo>
                  <a:pt x="3013" y="932"/>
                </a:lnTo>
                <a:lnTo>
                  <a:pt x="3012" y="931"/>
                </a:lnTo>
                <a:lnTo>
                  <a:pt x="3012" y="930"/>
                </a:lnTo>
                <a:lnTo>
                  <a:pt x="3012" y="929"/>
                </a:lnTo>
                <a:lnTo>
                  <a:pt x="3011" y="928"/>
                </a:lnTo>
                <a:lnTo>
                  <a:pt x="3010" y="927"/>
                </a:lnTo>
                <a:lnTo>
                  <a:pt x="3009" y="927"/>
                </a:lnTo>
                <a:lnTo>
                  <a:pt x="3007" y="927"/>
                </a:lnTo>
                <a:lnTo>
                  <a:pt x="3000" y="928"/>
                </a:lnTo>
                <a:lnTo>
                  <a:pt x="2991" y="930"/>
                </a:lnTo>
                <a:lnTo>
                  <a:pt x="2987" y="932"/>
                </a:lnTo>
                <a:lnTo>
                  <a:pt x="2984" y="933"/>
                </a:lnTo>
                <a:lnTo>
                  <a:pt x="2981" y="933"/>
                </a:lnTo>
                <a:lnTo>
                  <a:pt x="2989" y="939"/>
                </a:lnTo>
                <a:lnTo>
                  <a:pt x="2987" y="939"/>
                </a:lnTo>
                <a:lnTo>
                  <a:pt x="2985" y="940"/>
                </a:lnTo>
                <a:lnTo>
                  <a:pt x="2983" y="940"/>
                </a:lnTo>
                <a:lnTo>
                  <a:pt x="2981" y="941"/>
                </a:lnTo>
                <a:lnTo>
                  <a:pt x="2982" y="946"/>
                </a:lnTo>
                <a:lnTo>
                  <a:pt x="2982" y="950"/>
                </a:lnTo>
                <a:lnTo>
                  <a:pt x="2981" y="951"/>
                </a:lnTo>
                <a:lnTo>
                  <a:pt x="2981" y="953"/>
                </a:lnTo>
                <a:lnTo>
                  <a:pt x="2990" y="953"/>
                </a:lnTo>
                <a:lnTo>
                  <a:pt x="2994" y="953"/>
                </a:lnTo>
                <a:lnTo>
                  <a:pt x="2998" y="955"/>
                </a:lnTo>
                <a:lnTo>
                  <a:pt x="3006" y="958"/>
                </a:lnTo>
                <a:lnTo>
                  <a:pt x="3006" y="964"/>
                </a:lnTo>
                <a:lnTo>
                  <a:pt x="3017" y="958"/>
                </a:lnTo>
                <a:lnTo>
                  <a:pt x="3014" y="967"/>
                </a:lnTo>
                <a:lnTo>
                  <a:pt x="3018" y="968"/>
                </a:lnTo>
                <a:lnTo>
                  <a:pt x="3019" y="968"/>
                </a:lnTo>
                <a:lnTo>
                  <a:pt x="3020" y="972"/>
                </a:lnTo>
                <a:lnTo>
                  <a:pt x="3024" y="972"/>
                </a:lnTo>
                <a:lnTo>
                  <a:pt x="3029" y="972"/>
                </a:lnTo>
                <a:lnTo>
                  <a:pt x="3027" y="975"/>
                </a:lnTo>
                <a:lnTo>
                  <a:pt x="3026" y="979"/>
                </a:lnTo>
                <a:lnTo>
                  <a:pt x="3025" y="982"/>
                </a:lnTo>
                <a:lnTo>
                  <a:pt x="3025" y="984"/>
                </a:lnTo>
                <a:lnTo>
                  <a:pt x="3025" y="987"/>
                </a:lnTo>
                <a:lnTo>
                  <a:pt x="3026" y="989"/>
                </a:lnTo>
                <a:lnTo>
                  <a:pt x="3028" y="992"/>
                </a:lnTo>
                <a:lnTo>
                  <a:pt x="3030" y="994"/>
                </a:lnTo>
                <a:lnTo>
                  <a:pt x="3033" y="996"/>
                </a:lnTo>
                <a:lnTo>
                  <a:pt x="3037" y="998"/>
                </a:lnTo>
                <a:lnTo>
                  <a:pt x="3051" y="1003"/>
                </a:lnTo>
                <a:lnTo>
                  <a:pt x="3052" y="1024"/>
                </a:lnTo>
                <a:lnTo>
                  <a:pt x="3052" y="1032"/>
                </a:lnTo>
                <a:lnTo>
                  <a:pt x="3051" y="1040"/>
                </a:lnTo>
                <a:lnTo>
                  <a:pt x="3050" y="1047"/>
                </a:lnTo>
                <a:lnTo>
                  <a:pt x="3049" y="1054"/>
                </a:lnTo>
                <a:lnTo>
                  <a:pt x="3045" y="10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1133-20BA-49D1-BE5A-CB40BB53FCC3}" type="datetime1">
              <a:rPr lang="en-GB" smtClean="0"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11090275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3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0E69EE-8C98-4CC8-B8F3-DA67A730F853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6097587" y="3429000"/>
            <a:ext cx="6097588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/>
          <p:cNvSpPr/>
          <p:nvPr userDrawn="1"/>
        </p:nvSpPr>
        <p:spPr>
          <a:xfrm>
            <a:off x="0" y="3429000"/>
            <a:ext cx="6097588" cy="3429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1425" y="1665289"/>
            <a:ext cx="4969900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097587" y="0"/>
            <a:ext cx="6097588" cy="3429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2450" y="404580"/>
            <a:ext cx="4968875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 Placeholder 12"/>
          <p:cNvSpPr>
            <a:spLocks noGrp="1"/>
          </p:cNvSpPr>
          <p:nvPr>
            <p:ph sz="quarter" idx="19" hasCustomPrompt="1"/>
          </p:nvPr>
        </p:nvSpPr>
        <p:spPr>
          <a:xfrm>
            <a:off x="6673850" y="1665290"/>
            <a:ext cx="4968875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673850" y="404666"/>
            <a:ext cx="4968875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6673667" y="729134"/>
            <a:ext cx="4969058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0" name="Content Placeholder 12"/>
          <p:cNvSpPr>
            <a:spLocks noGrp="1"/>
          </p:cNvSpPr>
          <p:nvPr>
            <p:ph sz="quarter" idx="22" hasCustomPrompt="1"/>
          </p:nvPr>
        </p:nvSpPr>
        <p:spPr>
          <a:xfrm>
            <a:off x="552714" y="5085670"/>
            <a:ext cx="4968611" cy="129566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552714" y="3825046"/>
            <a:ext cx="4968611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552450" y="4149514"/>
            <a:ext cx="4968875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3" name="Content Placeholder 12"/>
          <p:cNvSpPr>
            <a:spLocks noGrp="1"/>
          </p:cNvSpPr>
          <p:nvPr>
            <p:ph sz="quarter" idx="25" hasCustomPrompt="1"/>
          </p:nvPr>
        </p:nvSpPr>
        <p:spPr>
          <a:xfrm>
            <a:off x="6673851" y="5085670"/>
            <a:ext cx="4968874" cy="1295661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673851" y="3825046"/>
            <a:ext cx="4968874" cy="323999"/>
          </a:xfrm>
        </p:spPr>
        <p:txBody>
          <a:bodyPr anchor="t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6673850" y="4149514"/>
            <a:ext cx="4968875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0" y="728663"/>
            <a:ext cx="4968876" cy="8636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800" b="1" spc="-30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135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113811" y="3429000"/>
            <a:ext cx="4081364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1C30-BFF9-442E-9B19-0C02F6E8745B}" type="datetime1">
              <a:rPr lang="en-GB" smtClean="0"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8113811" y="3"/>
            <a:ext cx="4081364" cy="3428998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52449" y="1628751"/>
            <a:ext cx="7273378" cy="4248175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266700" indent="-266700">
              <a:buFont typeface="Arial" panose="020B0604020202020204" pitchFamily="34" charset="0"/>
              <a:buChar char="•"/>
              <a:defRPr sz="1200"/>
            </a:lvl2pPr>
            <a:lvl3pPr marL="539750" indent="-273050">
              <a:buFont typeface="Arial" panose="020B0604020202020204" pitchFamily="34" charset="0"/>
              <a:buChar char="–"/>
              <a:defRPr sz="1100"/>
            </a:lvl3pPr>
            <a:lvl4pPr marL="806450" indent="-266700">
              <a:buFont typeface="Arial" panose="020B0604020202020204" pitchFamily="34" charset="0"/>
              <a:buChar char="•"/>
              <a:defRPr sz="1000"/>
            </a:lvl4pPr>
            <a:lvl5pPr marL="1071563" indent="-265113">
              <a:buFont typeface="Arial" panose="020B0604020202020204" pitchFamily="34" charset="0"/>
              <a:buChar char="–"/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473850" y="3861061"/>
            <a:ext cx="3384775" cy="2015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182563" indent="-182563"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2pPr>
            <a:lvl3pPr marL="357188" indent="-174625">
              <a:defRPr sz="1200" b="1">
                <a:solidFill>
                  <a:schemeClr val="bg1"/>
                </a:solidFill>
              </a:defRPr>
            </a:lvl3pPr>
            <a:lvl4pPr marL="539750" indent="-182563">
              <a:defRPr sz="1100" b="1">
                <a:solidFill>
                  <a:schemeClr val="bg1"/>
                </a:solidFill>
              </a:defRPr>
            </a:lvl4pPr>
            <a:lvl5pPr marL="714375" indent="-174625"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Isosceles Triangle 7"/>
          <p:cNvSpPr/>
          <p:nvPr userDrawn="1"/>
        </p:nvSpPr>
        <p:spPr>
          <a:xfrm flipV="1">
            <a:off x="9878235" y="3429000"/>
            <a:ext cx="576230" cy="216030"/>
          </a:xfrm>
          <a:prstGeom prst="triangl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52450" y="836712"/>
            <a:ext cx="7273329" cy="4154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48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3r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9F82E1-A8A4-4F35-B04C-F1804314214E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  <a:solidFill>
            <a:schemeClr val="bg1"/>
          </a:solidFill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449" y="2492375"/>
            <a:ext cx="7632701" cy="3384551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266700" indent="-2667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765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0CCC-25A4-47FB-A0B0-108D36AEFD18}" type="datetime1">
              <a:rPr lang="en-GB" smtClean="0"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Aalto University Professional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orakulmio 4"/>
          <p:cNvSpPr/>
          <p:nvPr userDrawn="1"/>
        </p:nvSpPr>
        <p:spPr>
          <a:xfrm>
            <a:off x="8977907" y="0"/>
            <a:ext cx="321726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48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äliotsikko">
    <p:bg>
      <p:bgPr>
        <a:solidFill>
          <a:srgbClr val="008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8"/>
          <p:cNvSpPr txBox="1"/>
          <p:nvPr userDrawn="1"/>
        </p:nvSpPr>
        <p:spPr>
          <a:xfrm>
            <a:off x="8185819" y="188640"/>
            <a:ext cx="3832505" cy="1656184"/>
          </a:xfrm>
          <a:prstGeom prst="rect">
            <a:avLst/>
          </a:prstGeom>
          <a:solidFill>
            <a:srgbClr val="008496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37042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" y="0"/>
            <a:ext cx="2205611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582" y="1700808"/>
            <a:ext cx="10946017" cy="35424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9600" b="1" spc="-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582" y="5315699"/>
            <a:ext cx="7329135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133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40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0190" y="381000"/>
            <a:ext cx="10783606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190" y="1685677"/>
            <a:ext cx="10783606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DF1633-1B2A-4CF1-917B-258DFBA83BBE}"/>
              </a:ext>
            </a:extLst>
          </p:cNvPr>
          <p:cNvSpPr/>
          <p:nvPr userDrawn="1"/>
        </p:nvSpPr>
        <p:spPr>
          <a:xfrm>
            <a:off x="9049915" y="116632"/>
            <a:ext cx="2952328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41262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2D345-D513-42C1-A7A1-2AD40C13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4DF70-A195-4F31-9CE4-D481AC682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7DA9F-9EDA-4655-AE7B-EB6208B4C9D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660FAED-0562-4824-8F8B-04FA95C1E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418" y="1986310"/>
            <a:ext cx="5182949" cy="17423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9E46D3D7-074D-432A-908F-3E1C7E1B2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3808" y="1986310"/>
            <a:ext cx="5182949" cy="17423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7FC9D92-0352-49A3-ABAD-1D2DE005A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9" y="6356351"/>
            <a:ext cx="2458095" cy="409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A213EB-3669-47AA-880D-0471579F1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20" y="4687376"/>
            <a:ext cx="12195175" cy="15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092485" y="6286500"/>
            <a:ext cx="10623143" cy="331113"/>
          </a:xfrm>
          <a:prstGeom prst="rect">
            <a:avLst/>
          </a:prstGeom>
        </p:spPr>
        <p:txBody>
          <a:bodyPr spcFirstLastPara="1" wrap="square" lIns="90000" tIns="90000" rIns="90000" bIns="90000" anchor="t" anchorCtr="0">
            <a:noAutofit/>
          </a:bodyPr>
          <a:lstStyle>
            <a:lvl1pPr marL="151200" lvl="0" indent="0" algn="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800"/>
              <a:buFontTx/>
              <a:buNone/>
              <a:defRPr sz="12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lang="fi-FI"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077072" y="6242289"/>
            <a:ext cx="730990" cy="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1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F8DA8F4E-9602-400A-A06E-8ADEDBC9DA0F}"/>
              </a:ext>
            </a:extLst>
          </p:cNvPr>
          <p:cNvSpPr/>
          <p:nvPr userDrawn="1"/>
        </p:nvSpPr>
        <p:spPr>
          <a:xfrm>
            <a:off x="8905899" y="116632"/>
            <a:ext cx="367240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52971" y="332656"/>
            <a:ext cx="1037225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3784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  <p15:guide id="3" pos="7378">
          <p15:clr>
            <a:srgbClr val="FBAE40"/>
          </p15:clr>
        </p15:guide>
        <p15:guide id="4" orient="horz" pos="255">
          <p15:clr>
            <a:srgbClr val="FBAE40"/>
          </p15:clr>
        </p15:guide>
        <p15:guide id="7" pos="846">
          <p15:clr>
            <a:srgbClr val="FBAE40"/>
          </p15:clr>
        </p15:guide>
        <p15:guide id="8" orient="horz" pos="618">
          <p15:clr>
            <a:srgbClr val="FBAE40"/>
          </p15:clr>
        </p15:guide>
        <p15:guide id="9" pos="688">
          <p15:clr>
            <a:srgbClr val="FBAE40"/>
          </p15:clr>
        </p15:guide>
        <p15:guide id="10" orient="horz" pos="4088">
          <p15:clr>
            <a:srgbClr val="FBAE40"/>
          </p15:clr>
        </p15:guide>
        <p15:guide id="12" pos="619">
          <p15:clr>
            <a:srgbClr val="FBAE40"/>
          </p15:clr>
        </p15:guide>
        <p15:guide id="13" orient="horz" pos="300">
          <p15:clr>
            <a:srgbClr val="FBAE40"/>
          </p15:clr>
        </p15:guide>
        <p15:guide id="14" orient="horz" pos="123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 with tall buildings in the background&#10;&#10;Description generated with very high confidence">
            <a:extLst>
              <a:ext uri="{FF2B5EF4-FFF2-40B4-BE49-F238E27FC236}">
                <a16:creationId xmlns:a16="http://schemas.microsoft.com/office/drawing/2014/main" id="{77799D9D-0018-46C1-9802-80D59B7CF4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4" b="-2771"/>
          <a:stretch/>
        </p:blipFill>
        <p:spPr>
          <a:xfrm>
            <a:off x="0" y="1"/>
            <a:ext cx="12195175" cy="70929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C3027B-D575-4C75-A599-92EFB5BBE80B}"/>
              </a:ext>
            </a:extLst>
          </p:cNvPr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586F1-0988-4388-89AC-5BF4A440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EB034B-CF4F-4776-B4DC-8711A12C56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7DA9F-9EDA-4655-AE7B-EB6208B4C9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5D849B-8F27-4B1A-AD48-438F611AD2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6" y="6311261"/>
            <a:ext cx="2461926" cy="4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983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79294" y="5454200"/>
            <a:ext cx="7174432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295" y="2740333"/>
            <a:ext cx="10636616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3283908" cy="24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26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austa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79294" y="5454200"/>
            <a:ext cx="7174432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79295" y="2740333"/>
            <a:ext cx="10636616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3283908" cy="24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849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taustainen 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295" y="2740333"/>
            <a:ext cx="10636616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79294" y="5504997"/>
            <a:ext cx="7174432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" y="3040"/>
            <a:ext cx="3286835" cy="241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1.xml"/><Relationship Id="rId18" Type="http://schemas.openxmlformats.org/officeDocument/2006/relationships/slideLayout" Target="../slideLayouts/slideLayout216.xml"/><Relationship Id="rId26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219.xml"/><Relationship Id="rId34" Type="http://schemas.openxmlformats.org/officeDocument/2006/relationships/theme" Target="../theme/theme10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slideLayout" Target="../slideLayouts/slideLayout215.xml"/><Relationship Id="rId25" Type="http://schemas.openxmlformats.org/officeDocument/2006/relationships/slideLayout" Target="../slideLayouts/slideLayout223.xml"/><Relationship Id="rId33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218.xml"/><Relationship Id="rId29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24" Type="http://schemas.openxmlformats.org/officeDocument/2006/relationships/slideLayout" Target="../slideLayouts/slideLayout222.xml"/><Relationship Id="rId32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23" Type="http://schemas.openxmlformats.org/officeDocument/2006/relationships/slideLayout" Target="../slideLayouts/slideLayout221.xml"/><Relationship Id="rId28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17.xml"/><Relationship Id="rId31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Relationship Id="rId22" Type="http://schemas.openxmlformats.org/officeDocument/2006/relationships/slideLayout" Target="../slideLayouts/slideLayout220.xml"/><Relationship Id="rId27" Type="http://schemas.openxmlformats.org/officeDocument/2006/relationships/slideLayout" Target="../slideLayouts/slideLayout225.xml"/><Relationship Id="rId30" Type="http://schemas.openxmlformats.org/officeDocument/2006/relationships/slideLayout" Target="../slideLayouts/slideLayout228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2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image" Target="../media/image13.jp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image" Target="../media/image37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1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image" Target="../media/image50.svg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image" Target="../media/image4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836712"/>
            <a:ext cx="11090275" cy="6093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450" y="2492897"/>
            <a:ext cx="11090275" cy="3384029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6550" y="6381328"/>
            <a:ext cx="1872605" cy="216025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>
              <a:defRPr sz="1000">
                <a:solidFill>
                  <a:srgbClr val="B3B2B2"/>
                </a:solidFill>
              </a:defRPr>
            </a:lvl1pPr>
          </a:lstStyle>
          <a:p>
            <a:fld id="{973DA404-E86A-49AA-BCCA-DEA083147E82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155" y="6381329"/>
            <a:ext cx="7776863" cy="21602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>
              <a:defRPr sz="1000">
                <a:solidFill>
                  <a:srgbClr val="B3B2B2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86019" y="6021289"/>
            <a:ext cx="1872208" cy="57606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r">
              <a:defRPr sz="4800" b="1">
                <a:solidFill>
                  <a:srgbClr val="B3B2B2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(c)" hidden="1"/>
          <p:cNvSpPr txBox="1"/>
          <p:nvPr/>
        </p:nvSpPr>
        <p:spPr>
          <a:xfrm>
            <a:off x="11970488" y="6891795"/>
            <a:ext cx="21480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aalto ee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</p:grpSpPr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solidFill>
              <a:srgbClr val="8B84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393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12" r:id="rId4"/>
    <p:sldLayoutId id="2147483713" r:id="rId5"/>
    <p:sldLayoutId id="2147483720" r:id="rId6"/>
    <p:sldLayoutId id="2147483663" r:id="rId7"/>
    <p:sldLayoutId id="2147483718" r:id="rId8"/>
    <p:sldLayoutId id="2147483717" r:id="rId9"/>
    <p:sldLayoutId id="2147483722" r:id="rId10"/>
    <p:sldLayoutId id="2147483652" r:id="rId11"/>
    <p:sldLayoutId id="2147483653" r:id="rId12"/>
    <p:sldLayoutId id="2147483662" r:id="rId13"/>
    <p:sldLayoutId id="2147483654" r:id="rId14"/>
    <p:sldLayoutId id="2147483696" r:id="rId15"/>
    <p:sldLayoutId id="2147483703" r:id="rId16"/>
    <p:sldLayoutId id="2147483705" r:id="rId17"/>
    <p:sldLayoutId id="2147483706" r:id="rId18"/>
    <p:sldLayoutId id="2147483661" r:id="rId19"/>
    <p:sldLayoutId id="2147483697" r:id="rId20"/>
    <p:sldLayoutId id="2147483704" r:id="rId21"/>
    <p:sldLayoutId id="2147483692" r:id="rId22"/>
    <p:sldLayoutId id="2147483723" r:id="rId23"/>
    <p:sldLayoutId id="2147483690" r:id="rId24"/>
    <p:sldLayoutId id="2147483695" r:id="rId25"/>
    <p:sldLayoutId id="2147483699" r:id="rId26"/>
    <p:sldLayoutId id="2147483655" r:id="rId27"/>
    <p:sldLayoutId id="2147483725" r:id="rId28"/>
    <p:sldLayoutId id="2147483729" r:id="rId29"/>
    <p:sldLayoutId id="2147483952" r:id="rId30"/>
    <p:sldLayoutId id="2147483983" r:id="rId3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spc="0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836712"/>
            <a:ext cx="11090275" cy="6093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450" y="2492897"/>
            <a:ext cx="11090275" cy="3384029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6550" y="6381328"/>
            <a:ext cx="1872605" cy="216025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>
              <a:defRPr sz="1000">
                <a:solidFill>
                  <a:srgbClr val="B3B2B2"/>
                </a:solidFill>
              </a:defRPr>
            </a:lvl1pPr>
          </a:lstStyle>
          <a:p>
            <a:fld id="{973DA404-E86A-49AA-BCCA-DEA083147E82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155" y="6381329"/>
            <a:ext cx="7776863" cy="21602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>
              <a:defRPr sz="1000">
                <a:solidFill>
                  <a:srgbClr val="B3B2B2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86019" y="6021289"/>
            <a:ext cx="1872208" cy="57606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r">
              <a:defRPr sz="4800" b="1">
                <a:solidFill>
                  <a:srgbClr val="B3B2B2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(c)" hidden="1"/>
          <p:cNvSpPr txBox="1"/>
          <p:nvPr/>
        </p:nvSpPr>
        <p:spPr>
          <a:xfrm>
            <a:off x="11970488" y="6891795"/>
            <a:ext cx="21480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aalto ee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</p:grpSpPr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solidFill>
              <a:srgbClr val="8B84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988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  <p:sldLayoutId id="2147484025" r:id="rId20"/>
    <p:sldLayoutId id="2147484026" r:id="rId21"/>
    <p:sldLayoutId id="2147484027" r:id="rId22"/>
    <p:sldLayoutId id="2147484028" r:id="rId23"/>
    <p:sldLayoutId id="2147484029" r:id="rId24"/>
    <p:sldLayoutId id="2147484030" r:id="rId25"/>
    <p:sldLayoutId id="2147484031" r:id="rId26"/>
    <p:sldLayoutId id="2147484032" r:id="rId27"/>
    <p:sldLayoutId id="2147484033" r:id="rId28"/>
    <p:sldLayoutId id="2147484034" r:id="rId29"/>
    <p:sldLayoutId id="2147484035" r:id="rId30"/>
    <p:sldLayoutId id="2147484036" r:id="rId31"/>
    <p:sldLayoutId id="2147484037" r:id="rId32"/>
    <p:sldLayoutId id="2147484038" r:id="rId33"/>
  </p:sldLayoutIdLst>
  <p:transition spd="med">
    <p:pull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spc="0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213" y="811201"/>
            <a:ext cx="2635885" cy="1055999"/>
          </a:xfrm>
          <a:prstGeom prst="rect">
            <a:avLst/>
          </a:prstGeom>
          <a:noFill/>
        </p:spPr>
        <p:txBody>
          <a:bodyPr vert="horz" lIns="0" tIns="0" rIns="72000" bIns="0" rtlCol="0" anchor="t" anchorCtr="0">
            <a:noAutofit/>
          </a:bodyPr>
          <a:lstStyle/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9297175" y="862141"/>
            <a:ext cx="1654479" cy="143999"/>
          </a:xfrm>
          <a:prstGeom prst="rect">
            <a:avLst/>
          </a:prstGeom>
        </p:spPr>
        <p:txBody>
          <a:bodyPr vert="horz" wrap="square" lIns="0" tIns="36000" rIns="72000" bIns="36000" rtlCol="0" anchor="ctr"/>
          <a:lstStyle>
            <a:lvl1pPr algn="r">
              <a:defRPr sz="1067" b="0" i="0" spc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9297174" y="1004461"/>
            <a:ext cx="1654479" cy="144000"/>
          </a:xfrm>
          <a:prstGeom prst="rect">
            <a:avLst/>
          </a:prstGeom>
        </p:spPr>
        <p:txBody>
          <a:bodyPr vert="horz" wrap="square" lIns="0" tIns="36000" rIns="72000" bIns="36000" rtlCol="0" anchor="ctr"/>
          <a:lstStyle>
            <a:lvl1pPr marL="0" algn="r">
              <a:spcBef>
                <a:spcPts val="0"/>
              </a:spcBef>
              <a:defRPr sz="1067" b="0" i="0" u="none" kern="1200" cap="none" spc="0" baseline="0">
                <a:ln>
                  <a:noFill/>
                </a:ln>
                <a:solidFill>
                  <a:schemeClr val="tx2"/>
                </a:solidFill>
                <a:uFill>
                  <a:solidFill>
                    <a:schemeClr val="accent5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www.geodesignhub.com</a:t>
            </a:r>
          </a:p>
        </p:txBody>
      </p:sp>
      <p:sp>
        <p:nvSpPr>
          <p:cNvPr id="18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0951652" y="811200"/>
            <a:ext cx="659170" cy="337261"/>
          </a:xfrm>
          <a:prstGeom prst="rect">
            <a:avLst/>
          </a:prstGeom>
        </p:spPr>
        <p:txBody>
          <a:bodyPr wrap="square" lIns="0" tIns="36000" rIns="0" bIns="36000" anchor="ctr" anchorCtr="0">
            <a:noAutofit/>
          </a:bodyPr>
          <a:lstStyle>
            <a:lvl1pPr algn="l">
              <a:defRPr sz="2667" b="1" i="0" spc="0">
                <a:solidFill>
                  <a:schemeClr val="tx1"/>
                </a:solidFill>
                <a:latin typeface="Raleway" panose="020B0503030101060003" pitchFamily="34" charset="0"/>
                <a:cs typeface="Raleway" panose="020B0503030101060003" pitchFamily="34" charset="0"/>
              </a:defRPr>
            </a:lvl1pPr>
          </a:lstStyle>
          <a:p>
            <a:fld id="{CBC910F0-C353-604D-A08E-BFAEAE7DA5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213" y="2206800"/>
            <a:ext cx="10557947" cy="3840000"/>
          </a:xfrm>
          <a:prstGeom prst="rect">
            <a:avLst/>
          </a:prstGeom>
          <a:noFill/>
        </p:spPr>
        <p:txBody>
          <a:bodyPr vert="horz" lIns="7200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level§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3" y="6291073"/>
            <a:ext cx="3048794" cy="3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</p:sldLayoutIdLst>
  <p:hf hdr="0"/>
  <p:txStyles>
    <p:titleStyle>
      <a:lvl1pPr algn="l" defTabSz="609585" rtl="0" eaLnBrk="1" latinLnBrk="0" hangingPunct="1">
        <a:lnSpc>
          <a:spcPct val="85000"/>
        </a:lnSpc>
        <a:spcBef>
          <a:spcPts val="0"/>
        </a:spcBef>
        <a:buNone/>
        <a:defRPr sz="3733" b="1" i="0" kern="1200" spc="-53" baseline="0">
          <a:solidFill>
            <a:schemeClr val="tx1"/>
          </a:solidFill>
          <a:latin typeface="Raleway" panose="020B0503030101060003" pitchFamily="34" charset="0"/>
          <a:ea typeface="+mj-ea"/>
          <a:cs typeface="Raleway" panose="020B0503030101060003" pitchFamily="34" charset="0"/>
        </a:defRPr>
      </a:lvl1pPr>
    </p:titleStyle>
    <p:bodyStyle>
      <a:lvl1pPr marL="0" indent="0" algn="l" defTabSz="609585" rtl="0" eaLnBrk="1" latinLnBrk="0" hangingPunct="1">
        <a:lnSpc>
          <a:spcPct val="125000"/>
        </a:lnSpc>
        <a:spcBef>
          <a:spcPts val="800"/>
        </a:spcBef>
        <a:buFont typeface="Arial"/>
        <a:buNone/>
        <a:defRPr sz="2400" b="0" i="0" kern="1200" spc="-27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09585" indent="0" algn="l" defTabSz="609585" rtl="0" eaLnBrk="1" latinLnBrk="0" hangingPunct="1">
        <a:lnSpc>
          <a:spcPct val="125000"/>
        </a:lnSpc>
        <a:spcBef>
          <a:spcPts val="800"/>
        </a:spcBef>
        <a:buFont typeface="Arial"/>
        <a:buNone/>
        <a:defRPr sz="2400" b="0" i="0" kern="1200" spc="-27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523962" indent="-304792" algn="l" defTabSz="609585" rtl="0" eaLnBrk="1" latinLnBrk="0" hangingPunct="1">
        <a:lnSpc>
          <a:spcPct val="125000"/>
        </a:lnSpc>
        <a:spcBef>
          <a:spcPts val="800"/>
        </a:spcBef>
        <a:buClr>
          <a:schemeClr val="accent1"/>
        </a:buClr>
        <a:buFont typeface="Arial"/>
        <a:buChar char="•"/>
        <a:defRPr sz="2400" b="0" i="0" kern="1200" spc="-27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133547" indent="-304792" algn="l" defTabSz="609585" rtl="0" eaLnBrk="1" latinLnBrk="0" hangingPunct="1">
        <a:lnSpc>
          <a:spcPct val="125000"/>
        </a:lnSpc>
        <a:spcBef>
          <a:spcPts val="800"/>
        </a:spcBef>
        <a:buClr>
          <a:schemeClr val="accent2"/>
        </a:buClr>
        <a:buFont typeface="Arial"/>
        <a:buChar char="•"/>
        <a:defRPr sz="2400" b="0" i="0" kern="1200" spc="-27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743131" indent="-304792" algn="l" defTabSz="609585" rtl="0" eaLnBrk="1" latinLnBrk="0" hangingPunct="1">
        <a:lnSpc>
          <a:spcPct val="125000"/>
        </a:lnSpc>
        <a:spcBef>
          <a:spcPts val="800"/>
        </a:spcBef>
        <a:buClr>
          <a:schemeClr val="accent3"/>
        </a:buClr>
        <a:buFont typeface="Arial"/>
        <a:buChar char="•"/>
        <a:defRPr sz="2400" b="0" i="0" kern="1200" spc="-27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744364" y="6021291"/>
            <a:ext cx="4827257" cy="158751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744364" y="6180041"/>
            <a:ext cx="4827257" cy="18573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15.11.2023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744364" y="6365780"/>
            <a:ext cx="4827257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351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9" r:id="rId8"/>
    <p:sldLayoutId id="2147483831" r:id="rId9"/>
    <p:sldLayoutId id="2147483832" r:id="rId10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836712"/>
            <a:ext cx="11090275" cy="6093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450" y="2492897"/>
            <a:ext cx="11090275" cy="3384029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6550" y="6381328"/>
            <a:ext cx="1872605" cy="216025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>
              <a:defRPr sz="1000">
                <a:solidFill>
                  <a:srgbClr val="B3B2B2"/>
                </a:solidFill>
              </a:defRPr>
            </a:lvl1pPr>
          </a:lstStyle>
          <a:p>
            <a:fld id="{973DA404-E86A-49AA-BCCA-DEA083147E82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155" y="6381329"/>
            <a:ext cx="7776863" cy="21602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>
              <a:defRPr sz="1000">
                <a:solidFill>
                  <a:srgbClr val="B3B2B2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86019" y="6021289"/>
            <a:ext cx="1872208" cy="57606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r">
              <a:defRPr sz="4800" b="1">
                <a:solidFill>
                  <a:srgbClr val="B3B2B2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(c)" hidden="1"/>
          <p:cNvSpPr txBox="1"/>
          <p:nvPr/>
        </p:nvSpPr>
        <p:spPr>
          <a:xfrm>
            <a:off x="11970488" y="6891795"/>
            <a:ext cx="21480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aalto ee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</p:grpSpPr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solidFill>
              <a:srgbClr val="8B84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84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71" r:id="rId3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spc="0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588782" y="5953127"/>
            <a:ext cx="4827257" cy="158751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Laitoksen nimi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588782" y="6111877"/>
            <a:ext cx="4827257" cy="18573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E4A6E9-4B96-EE44-816C-70AAEF2638E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88782" y="6297616"/>
            <a:ext cx="4827257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DB13D-24FD-0641-8100-A6CD964B88B6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2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90" r:id="rId13"/>
    <p:sldLayoutId id="2147483893" r:id="rId14"/>
    <p:sldLayoutId id="2147483894" r:id="rId15"/>
    <p:sldLayoutId id="2147483895" r:id="rId16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744364" y="6021291"/>
            <a:ext cx="4827257" cy="158751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744364" y="6180041"/>
            <a:ext cx="4827257" cy="18573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15.11.2023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744364" y="6365780"/>
            <a:ext cx="4827257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776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6" r:id="rId9"/>
    <p:sldLayoutId id="2147483908" r:id="rId10"/>
    <p:sldLayoutId id="2147483912" r:id="rId11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836712"/>
            <a:ext cx="11090275" cy="6093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450" y="2492897"/>
            <a:ext cx="11090275" cy="3384029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6550" y="6381328"/>
            <a:ext cx="1872605" cy="216025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>
              <a:defRPr sz="1000">
                <a:solidFill>
                  <a:srgbClr val="B3B2B2"/>
                </a:solidFill>
              </a:defRPr>
            </a:lvl1pPr>
          </a:lstStyle>
          <a:p>
            <a:fld id="{973DA404-E86A-49AA-BCCA-DEA083147E82}" type="datetime1">
              <a:rPr lang="en-GB" smtClean="0"/>
              <a:t>15/11/2023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155" y="6381329"/>
            <a:ext cx="7776863" cy="21602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>
              <a:defRPr sz="1000">
                <a:solidFill>
                  <a:srgbClr val="B3B2B2"/>
                </a:solidFill>
              </a:defRPr>
            </a:lvl1pPr>
          </a:lstStyle>
          <a:p>
            <a:r>
              <a:rPr lang="en-US"/>
              <a:t>© Aalto University Professional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86019" y="6021289"/>
            <a:ext cx="1872208" cy="57606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r">
              <a:defRPr sz="4800" b="1">
                <a:solidFill>
                  <a:srgbClr val="B3B2B2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(c)" hidden="1"/>
          <p:cNvSpPr txBox="1"/>
          <p:nvPr/>
        </p:nvSpPr>
        <p:spPr>
          <a:xfrm>
            <a:off x="11970488" y="6891795"/>
            <a:ext cx="21480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aalto ee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9601746" y="332656"/>
            <a:ext cx="2256481" cy="270000"/>
            <a:chOff x="1258888" y="815975"/>
            <a:chExt cx="9950450" cy="1190625"/>
          </a:xfrm>
        </p:grpSpPr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solidFill>
              <a:srgbClr val="8B84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685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  <p:sldLayoutId id="2147483935" r:id="rId19"/>
    <p:sldLayoutId id="2147483936" r:id="rId20"/>
    <p:sldLayoutId id="2147483937" r:id="rId21"/>
    <p:sldLayoutId id="2147483938" r:id="rId22"/>
    <p:sldLayoutId id="2147483939" r:id="rId23"/>
    <p:sldLayoutId id="2147483940" r:id="rId24"/>
    <p:sldLayoutId id="2147483941" r:id="rId25"/>
    <p:sldLayoutId id="2147483942" r:id="rId26"/>
    <p:sldLayoutId id="2147483943" r:id="rId27"/>
    <p:sldLayoutId id="2147483944" r:id="rId28"/>
    <p:sldLayoutId id="2147483947" r:id="rId29"/>
    <p:sldLayoutId id="2147483948" r:id="rId30"/>
    <p:sldLayoutId id="2147483949" r:id="rId3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spc="0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739" y="391029"/>
            <a:ext cx="10839754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919" y="2162340"/>
            <a:ext cx="10802573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0100" y="6321576"/>
            <a:ext cx="2356392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r>
              <a:rPr lang="en-GB" dirty="0"/>
              <a:t>03/09/2018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6548" y="6356351"/>
            <a:ext cx="540208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8628" y="6356351"/>
            <a:ext cx="2697863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3C4C9D6-44CF-4A2F-8E94-DAC0F3E8909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3919" y="6257111"/>
            <a:ext cx="1528668" cy="3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4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  <p:sldLayoutId id="2147483974" r:id="rId21"/>
    <p:sldLayoutId id="2147483975" r:id="rId22"/>
    <p:sldLayoutId id="2147483976" r:id="rId23"/>
    <p:sldLayoutId id="2147483977" r:id="rId24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>
          <p15:clr>
            <a:srgbClr val="F26B43"/>
          </p15:clr>
        </p15:guide>
        <p15:guide id="2" pos="2138">
          <p15:clr>
            <a:srgbClr val="F26B43"/>
          </p15:clr>
        </p15:guide>
        <p15:guide id="3" orient="horz" pos="253">
          <p15:clr>
            <a:srgbClr val="F26B43"/>
          </p15:clr>
        </p15:guide>
        <p15:guide id="4" orient="horz" pos="888">
          <p15:clr>
            <a:srgbClr val="F26B43"/>
          </p15:clr>
        </p15:guide>
        <p15:guide id="5" pos="3839">
          <p15:clr>
            <a:srgbClr val="F26B43"/>
          </p15:clr>
        </p15:guide>
        <p15:guide id="6" pos="5540">
          <p15:clr>
            <a:srgbClr val="F26B43"/>
          </p15:clr>
        </p15:guide>
        <p15:guide id="7" orient="horz" pos="1523">
          <p15:clr>
            <a:srgbClr val="F26B43"/>
          </p15:clr>
        </p15:guide>
        <p15:guide id="8" orient="horz" pos="2158">
          <p15:clr>
            <a:srgbClr val="F26B43"/>
          </p15:clr>
        </p15:guide>
        <p15:guide id="9" pos="7240">
          <p15:clr>
            <a:srgbClr val="F26B43"/>
          </p15:clr>
        </p15:guide>
        <p15:guide id="10" orient="horz" pos="2793">
          <p15:clr>
            <a:srgbClr val="F26B43"/>
          </p15:clr>
        </p15:guide>
        <p15:guide id="11" orient="horz" pos="3428">
          <p15:clr>
            <a:srgbClr val="F26B43"/>
          </p15:clr>
        </p15:guide>
        <p15:guide id="13" orient="horz" pos="4063">
          <p15:clr>
            <a:srgbClr val="F26B43"/>
          </p15:clr>
        </p15:guide>
        <p15:guide id="14" orient="horz" pos="374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61050AA-3A53-1421-707C-727ED7F968B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096082" y="6114473"/>
            <a:ext cx="664871" cy="52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9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71D44"/>
          </a:solidFill>
          <a:latin typeface="Ubuntu Medium" panose="020B06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71D44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2C4C4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2.png"/><Relationship Id="rId4" Type="http://schemas.openxmlformats.org/officeDocument/2006/relationships/image" Target="../media/image7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31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25.xml"/><Relationship Id="rId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23.png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algn="ctr" defTabSz="412750" hangingPunct="0">
              <a:defRPr/>
            </a:pPr>
            <a:fld id="{86CB4B4D-7CA3-9044-876B-883B54F8677D}" type="slidenum">
              <a:rPr lang="fi-FI" smtClean="0"/>
              <a:pPr algn="ctr" defTabSz="412750" hangingPunct="0">
                <a:defRPr/>
              </a:pPr>
              <a:t>1</a:t>
            </a:fld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358" name="Общие положения…"/>
          <p:cNvSpPr txBox="1"/>
          <p:nvPr/>
        </p:nvSpPr>
        <p:spPr>
          <a:xfrm>
            <a:off x="623730" y="1738523"/>
            <a:ext cx="11242548" cy="4816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numCol="3" spcCol="1124254"/>
          <a:lstStyle/>
          <a:p>
            <a:pPr defTabSz="228600" hangingPunct="0">
              <a:spcBef>
                <a:spcPts val="50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228600" hangingPunct="0">
              <a:spcBef>
                <a:spcPts val="50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endParaRPr lang="ru-RU"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3CBC46A5-787B-4E43-91FC-ACF874CA7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" y="79618"/>
            <a:ext cx="2390875" cy="219255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841EFB6A-7FEE-4395-8E0B-EC044DA2A4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t="16804" r="51214" b="21581"/>
          <a:stretch/>
        </p:blipFill>
        <p:spPr>
          <a:xfrm rot="8163373">
            <a:off x="6183966" y="684815"/>
            <a:ext cx="3548304" cy="3548304"/>
          </a:xfrm>
          <a:prstGeom prst="teardrop">
            <a:avLst>
              <a:gd name="adj" fmla="val 128609"/>
            </a:avLst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91A7232-9E40-4EFC-A7A7-F88BC8CE7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" r="56724" b="6933"/>
          <a:stretch/>
        </p:blipFill>
        <p:spPr bwMode="auto">
          <a:xfrm rot="8095342">
            <a:off x="8644379" y="2199649"/>
            <a:ext cx="2748979" cy="2738649"/>
          </a:xfrm>
          <a:prstGeom prst="teardrop">
            <a:avLst>
              <a:gd name="adj" fmla="val 136995"/>
            </a:avLst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ubtitle 1">
            <a:extLst>
              <a:ext uri="{FF2B5EF4-FFF2-40B4-BE49-F238E27FC236}">
                <a16:creationId xmlns:a16="http://schemas.microsoft.com/office/drawing/2014/main" id="{519EB13D-6F62-778D-2C70-C5A2D75EDAA5}"/>
              </a:ext>
            </a:extLst>
          </p:cNvPr>
          <p:cNvSpPr txBox="1">
            <a:spLocks/>
          </p:cNvSpPr>
          <p:nvPr/>
        </p:nvSpPr>
        <p:spPr bwMode="auto">
          <a:xfrm>
            <a:off x="623730" y="5325345"/>
            <a:ext cx="6542087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rtlCol="0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 fontAlgn="base">
              <a:spcAft>
                <a:spcPct val="0"/>
              </a:spcAft>
            </a:pPr>
            <a:endParaRPr lang="fi-FI" sz="1600" b="1" i="1" dirty="0">
              <a:latin typeface="Georgia"/>
              <a:ea typeface="ＭＳ Ｐゴシック" charset="0"/>
            </a:endParaRPr>
          </a:p>
          <a:p>
            <a:pPr lvl="0" defTabSz="457200" fontAlgn="base">
              <a:spcAft>
                <a:spcPct val="0"/>
              </a:spcAft>
            </a:pPr>
            <a:r>
              <a:rPr lang="fi-FI" sz="1600" b="1" i="1" dirty="0">
                <a:latin typeface="Georgia"/>
                <a:ea typeface="ＭＳ Ｐゴシック" charset="0"/>
              </a:rPr>
              <a:t>Marketta Kyttä</a:t>
            </a:r>
          </a:p>
          <a:p>
            <a:pPr lvl="0" defTabSz="457200" fontAlgn="base">
              <a:spcAft>
                <a:spcPct val="0"/>
              </a:spcAft>
            </a:pPr>
            <a:r>
              <a:rPr lang="fi-FI" sz="1600" b="1" i="1" dirty="0">
                <a:latin typeface="Georgia"/>
                <a:ea typeface="ＭＳ Ｐゴシック" charset="0"/>
              </a:rPr>
              <a:t>Maankäytön suunnittelun professori</a:t>
            </a:r>
          </a:p>
          <a:p>
            <a:pPr lvl="0" defTabSz="457200" fontAlgn="base">
              <a:spcAft>
                <a:spcPct val="0"/>
              </a:spcAft>
            </a:pPr>
            <a:r>
              <a:rPr lang="fi-FI" sz="1600" b="1" i="1" dirty="0">
                <a:latin typeface="Georgia"/>
                <a:ea typeface="ＭＳ Ｐゴシック" charset="0"/>
              </a:rPr>
              <a:t>Rakennetun ympäristön laitos</a:t>
            </a:r>
          </a:p>
          <a:p>
            <a:pPr lvl="0" defTabSz="457200" fontAlgn="base">
              <a:spcAft>
                <a:spcPct val="0"/>
              </a:spcAft>
            </a:pPr>
            <a:r>
              <a:rPr lang="fi-FI" sz="1600" b="1" i="1" dirty="0">
                <a:latin typeface="Georgia"/>
                <a:ea typeface="ＭＳ Ｐゴシック" charset="0"/>
              </a:rPr>
              <a:t>Aalto yliopisto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951E39C-FCCF-D0A2-6AB8-49342DDD724E}"/>
              </a:ext>
            </a:extLst>
          </p:cNvPr>
          <p:cNvSpPr txBox="1">
            <a:spLocks/>
          </p:cNvSpPr>
          <p:nvPr/>
        </p:nvSpPr>
        <p:spPr>
          <a:xfrm>
            <a:off x="549995" y="1799324"/>
            <a:ext cx="6999925" cy="263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4000" dirty="0">
                <a:latin typeface="+mj-lt"/>
                <a:ea typeface="Calibri" panose="020F0502020204030204" pitchFamily="34" charset="0"/>
              </a:rPr>
              <a:t>Osallisuus</a:t>
            </a:r>
          </a:p>
          <a:p>
            <a:pPr>
              <a:lnSpc>
                <a:spcPct val="100000"/>
              </a:lnSpc>
            </a:pPr>
            <a:r>
              <a:rPr lang="fi-FI" sz="4000" dirty="0">
                <a:latin typeface="+mj-lt"/>
                <a:ea typeface="Calibri" panose="020F0502020204030204" pitchFamily="34" charset="0"/>
              </a:rPr>
              <a:t>-teemaisten </a:t>
            </a:r>
          </a:p>
          <a:p>
            <a:pPr>
              <a:lnSpc>
                <a:spcPct val="100000"/>
              </a:lnSpc>
            </a:pPr>
            <a:r>
              <a:rPr lang="fi-FI" sz="4000" dirty="0">
                <a:latin typeface="+mj-lt"/>
                <a:ea typeface="Calibri" panose="020F0502020204030204" pitchFamily="34" charset="0"/>
              </a:rPr>
              <a:t>Datojen</a:t>
            </a:r>
          </a:p>
          <a:p>
            <a:pPr>
              <a:lnSpc>
                <a:spcPct val="100000"/>
              </a:lnSpc>
            </a:pPr>
            <a:r>
              <a:rPr lang="fi-FI" sz="4000" dirty="0">
                <a:latin typeface="+mj-lt"/>
                <a:ea typeface="Calibri" panose="020F0502020204030204" pitchFamily="34" charset="0"/>
              </a:rPr>
              <a:t>hyödyntäminen korkeakoulussa </a:t>
            </a:r>
            <a:endParaRPr lang="fi-FI" sz="4000" cap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0785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3">
            <a:extLst>
              <a:ext uri="{FF2B5EF4-FFF2-40B4-BE49-F238E27FC236}">
                <a16:creationId xmlns:a16="http://schemas.microsoft.com/office/drawing/2014/main" id="{E254A57B-6389-2F4F-923B-4158F55965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0" y="1484784"/>
            <a:ext cx="5458457" cy="420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uva 3">
            <a:extLst>
              <a:ext uri="{FF2B5EF4-FFF2-40B4-BE49-F238E27FC236}">
                <a16:creationId xmlns:a16="http://schemas.microsoft.com/office/drawing/2014/main" id="{906D6032-947B-D544-85F6-D46C5988D4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587" y="1484784"/>
            <a:ext cx="5693741" cy="4211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63CC7-A5D0-0147-AD66-DEA88B69BC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693" y="291770"/>
            <a:ext cx="10784682" cy="1152526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rgbClr val="000000"/>
                </a:solidFill>
                <a:latin typeface="Arial Narrow" panose="020B0606020202030204" pitchFamily="34" charset="0"/>
              </a:rPr>
              <a:t>CASE HELSINKI: JALAN KAUPUNGISSA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5C14DDD-E9EA-48A3-8677-6C0A3A15EB1D}"/>
              </a:ext>
            </a:extLst>
          </p:cNvPr>
          <p:cNvSpPr txBox="1"/>
          <p:nvPr/>
        </p:nvSpPr>
        <p:spPr>
          <a:xfrm>
            <a:off x="1921123" y="6088402"/>
            <a:ext cx="781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ARKIREITIT                                                                                              VIRKISTYSREITIT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90720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481A950-DED0-A54B-9642-B80A4B40C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" y="36576"/>
            <a:ext cx="8964930" cy="6785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63CC7-A5D0-0147-AD66-DEA88B69BC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16479" y="332656"/>
            <a:ext cx="2963081" cy="1152525"/>
          </a:xfrm>
        </p:spPr>
        <p:txBody>
          <a:bodyPr>
            <a:noAutofit/>
          </a:bodyPr>
          <a:lstStyle/>
          <a:p>
            <a:pPr algn="r"/>
            <a:r>
              <a:rPr lang="fi-FI" sz="3600" b="1" dirty="0">
                <a:latin typeface="+mj-lt"/>
                <a:cs typeface="Calibri" panose="020F0502020204030204" pitchFamily="34" charset="0"/>
              </a:rPr>
              <a:t>EPÄ-MIELLYTTÄVÄT PAIKAT ARKIREITTIEN VARRELLA </a:t>
            </a:r>
            <a:br>
              <a:rPr lang="fi-FI" sz="3600" b="1" dirty="0">
                <a:latin typeface="+mj-lt"/>
                <a:cs typeface="Calibri" panose="020F0502020204030204" pitchFamily="34" charset="0"/>
              </a:rPr>
            </a:br>
            <a:br>
              <a:rPr lang="fi-FI" sz="3600" b="1" dirty="0">
                <a:latin typeface="+mj-lt"/>
                <a:cs typeface="Calibri" panose="020F0502020204030204" pitchFamily="34" charset="0"/>
              </a:rPr>
            </a:br>
            <a:br>
              <a:rPr lang="fi-FI" sz="3600" b="1" dirty="0">
                <a:latin typeface="+mj-lt"/>
                <a:cs typeface="Calibri" panose="020F0502020204030204" pitchFamily="34" charset="0"/>
              </a:rPr>
            </a:br>
            <a:endParaRPr lang="fi-FI" sz="3600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C17E8-A210-4953-951A-47B711E15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57" y="6237312"/>
            <a:ext cx="2680301" cy="44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596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666579" y="343705"/>
            <a:ext cx="7159200" cy="39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126">
              <a:defRPr/>
            </a:pPr>
            <a:r>
              <a:rPr lang="en-US" altLang="fi-FI" sz="4399" b="1" dirty="0">
                <a:solidFill>
                  <a:prstClr val="black"/>
                </a:solidFill>
                <a:latin typeface="Arial Narrow" panose="020B0606020202030204" pitchFamily="34" charset="0"/>
              </a:rPr>
              <a:t>TOIMIVATKO KARTTAKYSELYT KÄYTÄNNÖSSÄ? </a:t>
            </a:r>
            <a:endParaRPr lang="en-US" altLang="fi-FI" sz="3199" b="1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defTabSz="914126">
              <a:defRPr/>
            </a:pPr>
            <a:endParaRPr lang="en-US" altLang="fi-FI" sz="3199" b="1" dirty="0">
              <a:solidFill>
                <a:srgbClr val="00B0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126">
              <a:defRPr/>
            </a:pPr>
            <a:r>
              <a:rPr lang="en-US" altLang="fi-FI" sz="3199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203 </a:t>
            </a:r>
            <a:r>
              <a:rPr lang="en-US" altLang="fi-FI" sz="3199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vuorovaikutteisen</a:t>
            </a:r>
            <a:r>
              <a:rPr lang="en-US" altLang="fi-FI" sz="3199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i-FI" sz="3199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suunnitteluprosessin</a:t>
            </a:r>
            <a:r>
              <a:rPr lang="en-US" altLang="fi-FI" sz="3199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i-FI" sz="3199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kriittinen</a:t>
            </a:r>
            <a:r>
              <a:rPr lang="en-US" altLang="fi-FI" sz="3199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i-FI" sz="3199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analysointi</a:t>
            </a:r>
            <a:r>
              <a:rPr lang="en-US" altLang="fi-FI" sz="3199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fi-FI" sz="3199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lupauksen</a:t>
            </a:r>
            <a:r>
              <a:rPr lang="en-US" altLang="fi-FI" sz="3199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i-FI" sz="3199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suhteen</a:t>
            </a:r>
            <a:r>
              <a:rPr lang="en-US" altLang="fi-FI" sz="3199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altLang="fi-FI" sz="3199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altLang="fi-FI" sz="3199" b="1" dirty="0">
              <a:solidFill>
                <a:srgbClr val="00B0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15227-70B7-403E-93F2-F1C349C043C3}"/>
              </a:ext>
            </a:extLst>
          </p:cNvPr>
          <p:cNvSpPr txBox="1"/>
          <p:nvPr/>
        </p:nvSpPr>
        <p:spPr>
          <a:xfrm>
            <a:off x="480963" y="6221907"/>
            <a:ext cx="9653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Kahila-Tani, M. Kyttä, M. &amp; Geertman, S. (2019) Does mapping improve public participation? Exploring the pros and cons of using public participation GIS in urban planning practices. Landscape and Urban Planning,186, 45-55.</a:t>
            </a:r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Kuva 5">
            <a:extLst>
              <a:ext uri="{FF2B5EF4-FFF2-40B4-BE49-F238E27FC236}">
                <a16:creationId xmlns:a16="http://schemas.microsoft.com/office/drawing/2014/main" id="{7CDF7BE3-8E47-4F2A-992C-7DCB28F6E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44725">
            <a:off x="7292909" y="624567"/>
            <a:ext cx="3946059" cy="530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64254CA-998F-18BE-C550-A99BCD29FD53}"/>
              </a:ext>
            </a:extLst>
          </p:cNvPr>
          <p:cNvSpPr txBox="1"/>
          <p:nvPr/>
        </p:nvSpPr>
        <p:spPr>
          <a:xfrm>
            <a:off x="633133" y="4149080"/>
            <a:ext cx="58244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126">
              <a:buFont typeface="+mj-lt"/>
              <a:buAutoNum type="arabicPeriod"/>
              <a:defRPr/>
            </a:pPr>
            <a:r>
              <a:rPr lang="en-US" altLang="fi-FI" sz="2000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Laajapohjainen</a:t>
            </a:r>
            <a:r>
              <a:rPr lang="en-US" altLang="fi-FI" sz="2000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i-FI" sz="2000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osallistuminen</a:t>
            </a:r>
            <a:endParaRPr lang="en-US" altLang="fi-FI" sz="2000" b="1" dirty="0">
              <a:solidFill>
                <a:srgbClr val="00B0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126">
              <a:buFont typeface="+mj-lt"/>
              <a:buAutoNum type="arabicPeriod"/>
              <a:defRPr/>
            </a:pPr>
            <a:r>
              <a:rPr lang="en-US" altLang="fi-FI" sz="2000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Laadukas</a:t>
            </a:r>
            <a:r>
              <a:rPr lang="en-US" altLang="fi-FI" sz="2000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fi-FI" sz="2000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monipuolinen</a:t>
            </a:r>
            <a:r>
              <a:rPr lang="en-US" altLang="fi-FI" sz="2000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altLang="fi-FI" sz="2000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käyttökelpoinen</a:t>
            </a:r>
            <a:r>
              <a:rPr lang="en-US" altLang="fi-FI" sz="2000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i-FI" sz="2000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tieto</a:t>
            </a:r>
            <a:endParaRPr lang="en-US" altLang="fi-FI" sz="2000" b="1" dirty="0">
              <a:solidFill>
                <a:srgbClr val="00B0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126">
              <a:buFont typeface="+mj-lt"/>
              <a:buAutoNum type="arabicPeriod"/>
              <a:defRPr/>
            </a:pPr>
            <a:r>
              <a:rPr lang="en-US" altLang="fi-FI" sz="2000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Toimivampi</a:t>
            </a:r>
            <a:r>
              <a:rPr lang="en-US" altLang="fi-FI" sz="2000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altLang="fi-FI" sz="2000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vaikuttavampi</a:t>
            </a:r>
            <a:r>
              <a:rPr lang="en-US" altLang="fi-FI" sz="2000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i-FI" sz="2000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vuorovaikutteinen</a:t>
            </a:r>
            <a:r>
              <a:rPr lang="en-US" altLang="fi-FI" sz="2000" b="1" dirty="0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i-FI" sz="2000" b="1" dirty="0" err="1">
                <a:solidFill>
                  <a:srgbClr val="00B0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suunnittelu</a:t>
            </a:r>
            <a:endParaRPr lang="fi-FI" altLang="fi-FI" sz="2000" b="1" dirty="0">
              <a:solidFill>
                <a:srgbClr val="00B0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878923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Sans Semi Condensed Light"/>
              <a:ea typeface="+mn-ea"/>
              <a:cs typeface="+mn-cs"/>
            </a:endParaRPr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3E80A454-B921-3FBD-65D5-D7462B9CF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68" b="13079"/>
          <a:stretch/>
        </p:blipFill>
        <p:spPr>
          <a:xfrm>
            <a:off x="2688885" y="10"/>
            <a:ext cx="9669642" cy="6857990"/>
          </a:xfrm>
          <a:prstGeom prst="rect">
            <a:avLst/>
          </a:prstGeom>
        </p:spPr>
      </p:pic>
      <p:sp>
        <p:nvSpPr>
          <p:cNvPr id="37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7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Sans Semi Condensed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AF270-24BA-998E-B759-D3CCB7FB4AAB}"/>
              </a:ext>
            </a:extLst>
          </p:cNvPr>
          <p:cNvSpPr txBox="1"/>
          <p:nvPr/>
        </p:nvSpPr>
        <p:spPr>
          <a:xfrm>
            <a:off x="525110" y="1968697"/>
            <a:ext cx="6343216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OSANA TRANSFORMATIVE CITIES –PROJEKTIA: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OSALLISTUVAN PAIKKATIEDON VAIKUTTAVUUS SUUNNITTELUSSA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Haastattelututkimus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casea</a:t>
            </a: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973572E-F186-F44F-F57F-B604F1263AA0}"/>
              </a:ext>
            </a:extLst>
          </p:cNvPr>
          <p:cNvSpPr txBox="1"/>
          <p:nvPr/>
        </p:nvSpPr>
        <p:spPr>
          <a:xfrm>
            <a:off x="525110" y="404919"/>
            <a:ext cx="1726819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71D4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NYT:</a:t>
            </a:r>
            <a:endParaRPr kumimoji="0" lang="fi-FI" sz="6600" b="1" i="0" u="none" strike="noStrike" kern="1200" cap="none" spc="0" normalizeH="0" baseline="0" noProof="0" dirty="0" err="1">
              <a:ln>
                <a:noFill/>
              </a:ln>
              <a:solidFill>
                <a:srgbClr val="071D4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42124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724A66-57C7-FAE3-0506-8B51AB7F4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51" y="296002"/>
            <a:ext cx="11449272" cy="455490"/>
          </a:xfrm>
        </p:spPr>
        <p:txBody>
          <a:bodyPr/>
          <a:lstStyle/>
          <a:p>
            <a:pPr marL="0" indent="0">
              <a:buNone/>
            </a:pPr>
            <a:r>
              <a:rPr lang="en-US" sz="4400" b="1" spc="-150" dirty="0">
                <a:solidFill>
                  <a:schemeClr val="tx1"/>
                </a:solidFill>
                <a:latin typeface="Arial Narrow" panose="020B0606020202030204" pitchFamily="34" charset="0"/>
              </a:rPr>
              <a:t>OSALLISTUVAN PAIKKATIEDON KULKU OSALLISTUMISPROSESSISSA</a:t>
            </a:r>
            <a:endParaRPr lang="fi-FI" sz="4400" b="1" spc="-15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589CB7E-474B-7D31-647F-A48E73082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963" y="1850742"/>
            <a:ext cx="5040560" cy="471125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Jokaisessa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prosessin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vaiheessa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tunnistettiin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mahdollisuuksia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haasteita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tiedon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kululle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89%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tapauksista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tieto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otettiin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vakavasti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päätöksentekoprosessissa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67%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tapauksista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tunnistettiin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konkreettisia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vaikutuksia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suunnitelmaan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Suurin pullonkaula vaihe 4: suuri osa tiedosta ei sopinut </a:t>
            </a:r>
            <a:r>
              <a:rPr lang="fi-F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 hankkeeseen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Kuva 35">
            <a:extLst>
              <a:ext uri="{FF2B5EF4-FFF2-40B4-BE49-F238E27FC236}">
                <a16:creationId xmlns:a16="http://schemas.microsoft.com/office/drawing/2014/main" id="{3A0F7DBC-83A9-0156-7D70-75CE73385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377" y="1412776"/>
            <a:ext cx="6033846" cy="486119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9C50B77-7DE2-C40B-EE65-B96425C9EEC5}"/>
              </a:ext>
            </a:extLst>
          </p:cNvPr>
          <p:cNvSpPr txBox="1"/>
          <p:nvPr/>
        </p:nvSpPr>
        <p:spPr>
          <a:xfrm>
            <a:off x="489838" y="6237312"/>
            <a:ext cx="2079415" cy="464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71D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Nurminen </a:t>
            </a:r>
            <a:r>
              <a:rPr lang="en-US" b="1" dirty="0" err="1">
                <a:solidFill>
                  <a:srgbClr val="071D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ym</a:t>
            </a:r>
            <a:r>
              <a:rPr lang="en-US" b="1" dirty="0">
                <a:solidFill>
                  <a:srgbClr val="071D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2023</a:t>
            </a:r>
            <a:endParaRPr lang="fi-FI" b="1" dirty="0" err="1">
              <a:solidFill>
                <a:srgbClr val="071D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54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DA15C9CC-0614-4F36-8852-D9BD88E4A205}"/>
              </a:ext>
            </a:extLst>
          </p:cNvPr>
          <p:cNvSpPr txBox="1">
            <a:spLocks/>
          </p:cNvSpPr>
          <p:nvPr/>
        </p:nvSpPr>
        <p:spPr>
          <a:xfrm>
            <a:off x="312595" y="240076"/>
            <a:ext cx="11185592" cy="4985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Raidejokerin interventiotutkimus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82C1F07-C292-A332-E5D8-BE662345C2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896394" y="5868987"/>
            <a:ext cx="6402387" cy="303211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20DEA26F-2279-7E47-94C0-2284DA7F0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114711"/>
              </p:ext>
            </p:extLst>
          </p:nvPr>
        </p:nvGraphicFramePr>
        <p:xfrm>
          <a:off x="552971" y="5833959"/>
          <a:ext cx="10297140" cy="304800"/>
        </p:xfrm>
        <a:graphic>
          <a:graphicData uri="http://schemas.openxmlformats.org/drawingml/2006/table">
            <a:tbl>
              <a:tblPr firstRow="1" bandRow="1"/>
              <a:tblGrid>
                <a:gridCol w="686476">
                  <a:extLst>
                    <a:ext uri="{9D8B030D-6E8A-4147-A177-3AD203B41FA5}">
                      <a16:colId xmlns:a16="http://schemas.microsoft.com/office/drawing/2014/main" val="3717312459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1972346423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4276519594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2795298704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421032798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631419798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3774380950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3447368429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2317159091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3321713764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2823012967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788930815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640053520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3287060739"/>
                    </a:ext>
                  </a:extLst>
                </a:gridCol>
                <a:gridCol w="686476">
                  <a:extLst>
                    <a:ext uri="{9D8B030D-6E8A-4147-A177-3AD203B41FA5}">
                      <a16:colId xmlns:a16="http://schemas.microsoft.com/office/drawing/2014/main" val="1557776886"/>
                    </a:ext>
                  </a:extLst>
                </a:gridCol>
              </a:tblGrid>
              <a:tr h="180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Sofia Sans Semi Condensed Light"/>
                          <a:sym typeface="Arial"/>
                        </a:defRPr>
                      </a:lvl9pPr>
                    </a:lstStyle>
                    <a:p>
                      <a:endParaRPr lang="fi-FI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6A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59026"/>
                  </a:ext>
                </a:extLst>
              </a:tr>
            </a:tbl>
          </a:graphicData>
        </a:graphic>
      </p:graphicFrame>
      <p:sp>
        <p:nvSpPr>
          <p:cNvPr id="4" name="Isosceles Triangle 6">
            <a:extLst>
              <a:ext uri="{FF2B5EF4-FFF2-40B4-BE49-F238E27FC236}">
                <a16:creationId xmlns:a16="http://schemas.microsoft.com/office/drawing/2014/main" id="{B2201178-6843-138E-70E2-F42F47D78386}"/>
              </a:ext>
            </a:extLst>
          </p:cNvPr>
          <p:cNvSpPr/>
          <p:nvPr/>
        </p:nvSpPr>
        <p:spPr>
          <a:xfrm rot="5400000">
            <a:off x="10607479" y="5815730"/>
            <a:ext cx="485264" cy="341258"/>
          </a:xfrm>
          <a:prstGeom prst="triangle">
            <a:avLst/>
          </a:prstGeom>
          <a:solidFill>
            <a:srgbClr val="176A75"/>
          </a:solidFill>
          <a:ln w="12700" cap="flat" cmpd="sng" algn="ctr">
            <a:solidFill>
              <a:srgbClr val="176A7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Sans Semi Condensed Light"/>
              <a:ea typeface="+mn-ea"/>
              <a:cs typeface="+mn-cs"/>
            </a:endParaRPr>
          </a:p>
        </p:txBody>
      </p:sp>
      <p:sp>
        <p:nvSpPr>
          <p:cNvPr id="5" name="Oval 24">
            <a:extLst>
              <a:ext uri="{FF2B5EF4-FFF2-40B4-BE49-F238E27FC236}">
                <a16:creationId xmlns:a16="http://schemas.microsoft.com/office/drawing/2014/main" id="{7DEC7D7F-730D-F498-74A3-8747D8F2935B}"/>
              </a:ext>
            </a:extLst>
          </p:cNvPr>
          <p:cNvSpPr/>
          <p:nvPr/>
        </p:nvSpPr>
        <p:spPr>
          <a:xfrm>
            <a:off x="8841842" y="3006523"/>
            <a:ext cx="2105079" cy="1983991"/>
          </a:xfrm>
          <a:prstGeom prst="ellipse">
            <a:avLst/>
          </a:prstGeom>
          <a:solidFill>
            <a:srgbClr val="34BC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SansPro-Regular"/>
                <a:ea typeface="+mn-ea"/>
                <a:cs typeface="+mn-cs"/>
              </a:rPr>
              <a:t>SEURANTA-AINEISTON KERÄÄMINEN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fia Sans Semi Condensed Light"/>
              <a:ea typeface="+mn-ea"/>
              <a:cs typeface="+mn-cs"/>
            </a:endParaRPr>
          </a:p>
        </p:txBody>
      </p:sp>
      <p:sp>
        <p:nvSpPr>
          <p:cNvPr id="6" name="Oval 25">
            <a:extLst>
              <a:ext uri="{FF2B5EF4-FFF2-40B4-BE49-F238E27FC236}">
                <a16:creationId xmlns:a16="http://schemas.microsoft.com/office/drawing/2014/main" id="{15944E55-0684-1906-8DF5-2F94AE2E0B4B}"/>
              </a:ext>
            </a:extLst>
          </p:cNvPr>
          <p:cNvSpPr/>
          <p:nvPr/>
        </p:nvSpPr>
        <p:spPr>
          <a:xfrm>
            <a:off x="1129035" y="2963535"/>
            <a:ext cx="2105079" cy="1983991"/>
          </a:xfrm>
          <a:prstGeom prst="ellipse">
            <a:avLst/>
          </a:prstGeom>
          <a:solidFill>
            <a:srgbClr val="34BC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SansPro-Regular"/>
                <a:ea typeface="+mn-ea"/>
                <a:cs typeface="+mn-cs"/>
              </a:rPr>
              <a:t>BASELINE-AINEISTON KERÄÄMINEN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fia Sans Semi Condensed Light"/>
              <a:ea typeface="+mn-ea"/>
              <a:cs typeface="+mn-cs"/>
            </a:endParaRPr>
          </a:p>
        </p:txBody>
      </p:sp>
      <p:cxnSp>
        <p:nvCxnSpPr>
          <p:cNvPr id="7" name="Straight Connector 26">
            <a:extLst>
              <a:ext uri="{FF2B5EF4-FFF2-40B4-BE49-F238E27FC236}">
                <a16:creationId xmlns:a16="http://schemas.microsoft.com/office/drawing/2014/main" id="{9159F3AF-DBA5-40D8-A8B8-059BC965304E}"/>
              </a:ext>
            </a:extLst>
          </p:cNvPr>
          <p:cNvCxnSpPr>
            <a:cxnSpLocks/>
          </p:cNvCxnSpPr>
          <p:nvPr/>
        </p:nvCxnSpPr>
        <p:spPr>
          <a:xfrm>
            <a:off x="9894382" y="5034058"/>
            <a:ext cx="0" cy="780002"/>
          </a:xfrm>
          <a:prstGeom prst="line">
            <a:avLst/>
          </a:prstGeom>
          <a:noFill/>
          <a:ln w="38100" cap="flat" cmpd="sng" algn="ctr">
            <a:solidFill>
              <a:srgbClr val="176A75"/>
            </a:solidFill>
            <a:prstDash val="solid"/>
            <a:miter lim="800000"/>
          </a:ln>
          <a:effectLst/>
        </p:spPr>
      </p:cxn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6F98F937-CE70-7034-C379-44B2D417808B}"/>
              </a:ext>
            </a:extLst>
          </p:cNvPr>
          <p:cNvCxnSpPr>
            <a:cxnSpLocks/>
          </p:cNvCxnSpPr>
          <p:nvPr/>
        </p:nvCxnSpPr>
        <p:spPr>
          <a:xfrm>
            <a:off x="2181575" y="4995652"/>
            <a:ext cx="0" cy="939195"/>
          </a:xfrm>
          <a:prstGeom prst="line">
            <a:avLst/>
          </a:prstGeom>
          <a:noFill/>
          <a:ln w="38100" cap="flat" cmpd="sng" algn="ctr">
            <a:solidFill>
              <a:srgbClr val="176A75"/>
            </a:solidFill>
            <a:prstDash val="solid"/>
            <a:miter lim="800000"/>
          </a:ln>
          <a:effectLst/>
        </p:spPr>
      </p:cxnSp>
      <p:pic>
        <p:nvPicPr>
          <p:cNvPr id="12" name="Kuva 11" descr="Kuva, joka sisältää kohteen piha-, puu, kasvi, pääkatu&#10;&#10;Kuvaus luotu automaattisesti">
            <a:extLst>
              <a:ext uri="{FF2B5EF4-FFF2-40B4-BE49-F238E27FC236}">
                <a16:creationId xmlns:a16="http://schemas.microsoft.com/office/drawing/2014/main" id="{96F4505C-B6BC-A887-D5DF-646F212476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r="27623"/>
          <a:stretch/>
        </p:blipFill>
        <p:spPr>
          <a:xfrm>
            <a:off x="4079419" y="1241033"/>
            <a:ext cx="4036333" cy="4071789"/>
          </a:xfrm>
          <a:prstGeom prst="ellipse">
            <a:avLst/>
          </a:prstGeom>
        </p:spPr>
      </p:pic>
      <p:cxnSp>
        <p:nvCxnSpPr>
          <p:cNvPr id="13" name="Straight Connector 27">
            <a:extLst>
              <a:ext uri="{FF2B5EF4-FFF2-40B4-BE49-F238E27FC236}">
                <a16:creationId xmlns:a16="http://schemas.microsoft.com/office/drawing/2014/main" id="{730A69B3-F594-6D7B-9B57-05F24DCBCFF1}"/>
              </a:ext>
            </a:extLst>
          </p:cNvPr>
          <p:cNvCxnSpPr>
            <a:cxnSpLocks/>
          </p:cNvCxnSpPr>
          <p:nvPr/>
        </p:nvCxnSpPr>
        <p:spPr>
          <a:xfrm>
            <a:off x="6097586" y="5357938"/>
            <a:ext cx="0" cy="476021"/>
          </a:xfrm>
          <a:prstGeom prst="line">
            <a:avLst/>
          </a:prstGeom>
          <a:noFill/>
          <a:ln w="38100" cap="flat" cmpd="sng" algn="ctr">
            <a:solidFill>
              <a:srgbClr val="176A75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8573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82FA772E-2B72-4066-83C5-0E17B9197E40}"/>
              </a:ext>
            </a:extLst>
          </p:cNvPr>
          <p:cNvSpPr/>
          <p:nvPr/>
        </p:nvSpPr>
        <p:spPr>
          <a:xfrm>
            <a:off x="3488237" y="980728"/>
            <a:ext cx="5256583" cy="51125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C25A3942-9B54-481F-80C9-85601EB48374}"/>
              </a:ext>
            </a:extLst>
          </p:cNvPr>
          <p:cNvSpPr txBox="1">
            <a:spLocks/>
          </p:cNvSpPr>
          <p:nvPr/>
        </p:nvSpPr>
        <p:spPr bwMode="auto">
          <a:xfrm>
            <a:off x="3608139" y="1628800"/>
            <a:ext cx="4978896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i-FI" sz="4400" b="1" dirty="0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K</a:t>
            </a:r>
            <a:r>
              <a:rPr lang="fi-FI" altLang="fi-FI" sz="4400" b="1" dirty="0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AUPUNGIN JA YLIOPISTON MONITASOINEN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sz="4400" b="1" dirty="0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YHTEISTYÖ: ESIMERKKINÄ ESPOO</a:t>
            </a:r>
            <a:endParaRPr kumimoji="0" lang="fi-FI" altLang="fi-FI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715336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n paikkamerkki 1">
            <a:extLst>
              <a:ext uri="{FF2B5EF4-FFF2-40B4-BE49-F238E27FC236}">
                <a16:creationId xmlns:a16="http://schemas.microsoft.com/office/drawing/2014/main" id="{C2428A00-283B-4965-9D43-3EAFF5C50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947" y="338127"/>
            <a:ext cx="11858228" cy="467932"/>
          </a:xfrm>
        </p:spPr>
        <p:txBody>
          <a:bodyPr/>
          <a:lstStyle/>
          <a:p>
            <a:r>
              <a:rPr lang="en-US" sz="3600" b="1" dirty="0">
                <a:solidFill>
                  <a:srgbClr val="014B30"/>
                </a:solidFill>
                <a:latin typeface="+mj-lt"/>
                <a:cs typeface="Calibri" panose="020F0502020204030204" pitchFamily="34" charset="0"/>
              </a:rPr>
              <a:t>NORDGREEN TUTKIMUS: MUN ESPOO -KARTTAKYSELY</a:t>
            </a:r>
            <a:endParaRPr lang="fi-FI" sz="3600" b="1" dirty="0">
              <a:solidFill>
                <a:srgbClr val="014B3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E2F62DC-093C-44E3-A1C9-BF7A47CFF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78" r="10389" b="5912"/>
          <a:stretch/>
        </p:blipFill>
        <p:spPr>
          <a:xfrm>
            <a:off x="1094594" y="979865"/>
            <a:ext cx="10005985" cy="502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80D62B1-5210-4596-BCCD-64BB8432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5" t="2763" r="29924" b="2763"/>
          <a:stretch/>
        </p:blipFill>
        <p:spPr>
          <a:xfrm>
            <a:off x="1418285" y="1239556"/>
            <a:ext cx="10005984" cy="5297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6D4932B-B99D-4B67-BE76-1F9E6BEC0B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25" t="5387" r="29924" b="5387"/>
          <a:stretch/>
        </p:blipFill>
        <p:spPr>
          <a:xfrm>
            <a:off x="1705099" y="1587169"/>
            <a:ext cx="10308311" cy="515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034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731287D-9C56-4144-9D9F-64B25E038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0" b="6951"/>
          <a:stretch/>
        </p:blipFill>
        <p:spPr>
          <a:xfrm>
            <a:off x="266459" y="1106722"/>
            <a:ext cx="11622927" cy="514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3A8D017B-06A5-4799-99F5-EE081C624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86" t="21133" r="44686" b="18509"/>
          <a:stretch/>
        </p:blipFill>
        <p:spPr>
          <a:xfrm>
            <a:off x="6613191" y="1358884"/>
            <a:ext cx="3563990" cy="4553986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8D3E6005-0550-4797-ADEA-7A5CF1C84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18" t="28700" r="44754" b="24063"/>
          <a:stretch/>
        </p:blipFill>
        <p:spPr>
          <a:xfrm>
            <a:off x="8325398" y="2520067"/>
            <a:ext cx="3563988" cy="3563990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ACD1951-3BA7-4FEB-8F26-56863143B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Tekstin paikkamerkki 1">
            <a:extLst>
              <a:ext uri="{FF2B5EF4-FFF2-40B4-BE49-F238E27FC236}">
                <a16:creationId xmlns:a16="http://schemas.microsoft.com/office/drawing/2014/main" id="{82AD817F-BB37-4F9F-BBE4-CC3D611EB863}"/>
              </a:ext>
            </a:extLst>
          </p:cNvPr>
          <p:cNvSpPr txBox="1">
            <a:spLocks/>
          </p:cNvSpPr>
          <p:nvPr/>
        </p:nvSpPr>
        <p:spPr>
          <a:xfrm>
            <a:off x="336947" y="338127"/>
            <a:ext cx="7415304" cy="467932"/>
          </a:xfrm>
          <a:prstGeom prst="rect">
            <a:avLst/>
          </a:prstGeom>
        </p:spPr>
        <p:txBody>
          <a:bodyPr vert="horz" lIns="36000" tIns="36000" rIns="36000" bIns="36000" rtlCol="0" anchor="b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014B30"/>
                </a:solidFill>
                <a:latin typeface="+mj-lt"/>
                <a:cs typeface="Calibri" panose="020F0502020204030204" pitchFamily="34" charset="0"/>
              </a:rPr>
              <a:t>MUN ESPOO -KARTTAKYSELY</a:t>
            </a:r>
            <a:endParaRPr lang="fi-FI" sz="3600" b="1" dirty="0">
              <a:solidFill>
                <a:srgbClr val="014B3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4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5137-835D-E643-8829-62A6C8E5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31" y="179099"/>
            <a:ext cx="9865096" cy="784800"/>
          </a:xfrm>
        </p:spPr>
        <p:txBody>
          <a:bodyPr/>
          <a:lstStyle/>
          <a:p>
            <a:pPr algn="l"/>
            <a:r>
              <a:rPr lang="fi-FI" dirty="0">
                <a:latin typeface="+mj-lt"/>
              </a:rPr>
              <a:t>Mun </a:t>
            </a:r>
            <a:r>
              <a:rPr lang="fi-FI" dirty="0" err="1">
                <a:latin typeface="+mj-lt"/>
              </a:rPr>
              <a:t>espoo</a:t>
            </a:r>
            <a:r>
              <a:rPr lang="fi-FI" dirty="0">
                <a:latin typeface="+mj-lt"/>
              </a:rPr>
              <a:t> –aineisto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B1A86-0297-B345-9DD6-A9688C2CC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Picture 4" descr="Map&#10;&#10;Description automatically generated">
            <a:extLst>
              <a:ext uri="{FF2B5EF4-FFF2-40B4-BE49-F238E27FC236}">
                <a16:creationId xmlns:a16="http://schemas.microsoft.com/office/drawing/2014/main" id="{459F737F-A6D4-46F5-BC27-6E540229F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3"/>
          <a:stretch/>
        </p:blipFill>
        <p:spPr>
          <a:xfrm>
            <a:off x="0" y="1105404"/>
            <a:ext cx="12268279" cy="59510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5AC05B-E4C1-CB48-9DC7-C52F192D9C88}"/>
              </a:ext>
            </a:extLst>
          </p:cNvPr>
          <p:cNvSpPr/>
          <p:nvPr/>
        </p:nvSpPr>
        <p:spPr>
          <a:xfrm>
            <a:off x="6742568" y="3789041"/>
            <a:ext cx="4967258" cy="24974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reeSans" panose="020B0504020202020204" pitchFamily="34" charset="-128"/>
                <a:cs typeface="FreeSans" panose="020B0504020202020204" pitchFamily="34" charset="-128"/>
              </a:rPr>
              <a:t>AINEISTO KERÄTTIIN AALLON JA ESPOON TIIVIISSÄ YHTEISTYÖSSÄ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reeSans" panose="020B0504020202020204" pitchFamily="34" charset="-128"/>
                <a:cs typeface="FreeSans" panose="020B0504020202020204" pitchFamily="34" charset="-128"/>
              </a:rPr>
              <a:t>6606 vastaajaa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reeSans" panose="020B0504020202020204" pitchFamily="34" charset="-128"/>
                <a:cs typeface="FreeSans" panose="020B0504020202020204" pitchFamily="34" charset="-128"/>
              </a:rPr>
              <a:t>lähes 70 000 paikannusta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ans" panose="020B0504020202020204" pitchFamily="34" charset="-128"/>
              <a:ea typeface="FreeSans" panose="020B0504020202020204" pitchFamily="34" charset="-128"/>
              <a:cs typeface="FreeSans" panose="020B05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28714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82FA772E-2B72-4066-83C5-0E17B9197E40}"/>
              </a:ext>
            </a:extLst>
          </p:cNvPr>
          <p:cNvSpPr/>
          <p:nvPr/>
        </p:nvSpPr>
        <p:spPr>
          <a:xfrm>
            <a:off x="949016" y="990549"/>
            <a:ext cx="4968552" cy="483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C25A3942-9B54-481F-80C9-85601EB48374}"/>
              </a:ext>
            </a:extLst>
          </p:cNvPr>
          <p:cNvSpPr txBox="1">
            <a:spLocks/>
          </p:cNvSpPr>
          <p:nvPr/>
        </p:nvSpPr>
        <p:spPr bwMode="auto">
          <a:xfrm>
            <a:off x="1515063" y="1988840"/>
            <a:ext cx="3888432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KAUPUNKIEN</a:t>
            </a:r>
            <a:r>
              <a:rPr kumimoji="0" lang="fi-FI" alt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fi-FI" altLang="fi-FI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VUORO-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VAIKUTTEISESSA SUUNNITTELUSSA TUOTTAMA TIETO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018B608C-E0CA-6013-EF0B-839B4D085B1D}"/>
              </a:ext>
            </a:extLst>
          </p:cNvPr>
          <p:cNvSpPr/>
          <p:nvPr/>
        </p:nvSpPr>
        <p:spPr>
          <a:xfrm>
            <a:off x="6277607" y="990549"/>
            <a:ext cx="4968552" cy="483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C00AEB2-EB10-1770-72C2-CBFB4D52AA91}"/>
              </a:ext>
            </a:extLst>
          </p:cNvPr>
          <p:cNvSpPr txBox="1">
            <a:spLocks/>
          </p:cNvSpPr>
          <p:nvPr/>
        </p:nvSpPr>
        <p:spPr bwMode="auto">
          <a:xfrm>
            <a:off x="6889675" y="1988840"/>
            <a:ext cx="3888432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YLIOPISTOJEN</a:t>
            </a:r>
            <a:r>
              <a:rPr kumimoji="0" lang="fi-FI" alt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fi-FI" altLang="fi-FI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TUOTTAMA/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HYÖDYNTÄMÄ TIETO TUTKIMUKSESSA JA OPETUKSESSA</a:t>
            </a: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453F321A-B273-EC15-9EB2-505EB879C012}"/>
              </a:ext>
            </a:extLst>
          </p:cNvPr>
          <p:cNvGrpSpPr/>
          <p:nvPr/>
        </p:nvGrpSpPr>
        <p:grpSpPr>
          <a:xfrm>
            <a:off x="5521523" y="1772816"/>
            <a:ext cx="1152128" cy="3384376"/>
            <a:chOff x="5521523" y="1772816"/>
            <a:chExt cx="1152128" cy="3384376"/>
          </a:xfrm>
        </p:grpSpPr>
        <p:cxnSp>
          <p:nvCxnSpPr>
            <p:cNvPr id="8" name="Suora nuoliyhdysviiva 7">
              <a:extLst>
                <a:ext uri="{FF2B5EF4-FFF2-40B4-BE49-F238E27FC236}">
                  <a16:creationId xmlns:a16="http://schemas.microsoft.com/office/drawing/2014/main" id="{83A35EAE-4CB1-F5E3-1C66-B6DB58EA68EA}"/>
                </a:ext>
              </a:extLst>
            </p:cNvPr>
            <p:cNvCxnSpPr>
              <a:cxnSpLocks/>
            </p:cNvCxnSpPr>
            <p:nvPr/>
          </p:nvCxnSpPr>
          <p:spPr>
            <a:xfrm>
              <a:off x="5521523" y="1772816"/>
              <a:ext cx="1152128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uora nuoliyhdysviiva 8">
              <a:extLst>
                <a:ext uri="{FF2B5EF4-FFF2-40B4-BE49-F238E27FC236}">
                  <a16:creationId xmlns:a16="http://schemas.microsoft.com/office/drawing/2014/main" id="{FB7136F6-3699-90A3-463A-28FCED7AE3FA}"/>
                </a:ext>
              </a:extLst>
            </p:cNvPr>
            <p:cNvCxnSpPr>
              <a:cxnSpLocks/>
            </p:cNvCxnSpPr>
            <p:nvPr/>
          </p:nvCxnSpPr>
          <p:spPr>
            <a:xfrm>
              <a:off x="5521523" y="2336879"/>
              <a:ext cx="1152128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uora nuoliyhdysviiva 9">
              <a:extLst>
                <a:ext uri="{FF2B5EF4-FFF2-40B4-BE49-F238E27FC236}">
                  <a16:creationId xmlns:a16="http://schemas.microsoft.com/office/drawing/2014/main" id="{DB270E78-53F5-42A7-78FF-4242CC3C3508}"/>
                </a:ext>
              </a:extLst>
            </p:cNvPr>
            <p:cNvCxnSpPr>
              <a:cxnSpLocks/>
            </p:cNvCxnSpPr>
            <p:nvPr/>
          </p:nvCxnSpPr>
          <p:spPr>
            <a:xfrm>
              <a:off x="5521523" y="2900942"/>
              <a:ext cx="1152128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uora nuoliyhdysviiva 10">
              <a:extLst>
                <a:ext uri="{FF2B5EF4-FFF2-40B4-BE49-F238E27FC236}">
                  <a16:creationId xmlns:a16="http://schemas.microsoft.com/office/drawing/2014/main" id="{E058B6F2-D676-5DB9-3A36-AFD13EC48D41}"/>
                </a:ext>
              </a:extLst>
            </p:cNvPr>
            <p:cNvCxnSpPr>
              <a:cxnSpLocks/>
            </p:cNvCxnSpPr>
            <p:nvPr/>
          </p:nvCxnSpPr>
          <p:spPr>
            <a:xfrm>
              <a:off x="5521523" y="3465005"/>
              <a:ext cx="1152128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uora nuoliyhdysviiva 11">
              <a:extLst>
                <a:ext uri="{FF2B5EF4-FFF2-40B4-BE49-F238E27FC236}">
                  <a16:creationId xmlns:a16="http://schemas.microsoft.com/office/drawing/2014/main" id="{AB6174F7-8084-25AD-BC49-AB2116183C46}"/>
                </a:ext>
              </a:extLst>
            </p:cNvPr>
            <p:cNvCxnSpPr>
              <a:cxnSpLocks/>
            </p:cNvCxnSpPr>
            <p:nvPr/>
          </p:nvCxnSpPr>
          <p:spPr>
            <a:xfrm>
              <a:off x="5521523" y="4029068"/>
              <a:ext cx="1152128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nuoliyhdysviiva 12">
              <a:extLst>
                <a:ext uri="{FF2B5EF4-FFF2-40B4-BE49-F238E27FC236}">
                  <a16:creationId xmlns:a16="http://schemas.microsoft.com/office/drawing/2014/main" id="{6883F219-7BC2-1D48-7C4C-37C7E589EE2A}"/>
                </a:ext>
              </a:extLst>
            </p:cNvPr>
            <p:cNvCxnSpPr>
              <a:cxnSpLocks/>
            </p:cNvCxnSpPr>
            <p:nvPr/>
          </p:nvCxnSpPr>
          <p:spPr>
            <a:xfrm>
              <a:off x="5521523" y="4593131"/>
              <a:ext cx="1152128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uora nuoliyhdysviiva 13">
              <a:extLst>
                <a:ext uri="{FF2B5EF4-FFF2-40B4-BE49-F238E27FC236}">
                  <a16:creationId xmlns:a16="http://schemas.microsoft.com/office/drawing/2014/main" id="{A6BC4969-1C8A-5ACF-2E2E-8B09DC7BA629}"/>
                </a:ext>
              </a:extLst>
            </p:cNvPr>
            <p:cNvCxnSpPr>
              <a:cxnSpLocks/>
            </p:cNvCxnSpPr>
            <p:nvPr/>
          </p:nvCxnSpPr>
          <p:spPr>
            <a:xfrm>
              <a:off x="5521523" y="5157192"/>
              <a:ext cx="1152128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8391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27D00B-5463-46BB-9D0E-C92289462FC2}"/>
              </a:ext>
            </a:extLst>
          </p:cNvPr>
          <p:cNvSpPr txBox="1">
            <a:spLocks/>
          </p:cNvSpPr>
          <p:nvPr/>
        </p:nvSpPr>
        <p:spPr>
          <a:xfrm>
            <a:off x="656739" y="391029"/>
            <a:ext cx="10839754" cy="1018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PRIORISOINTIMALLI</a:t>
            </a:r>
            <a:endParaRPr lang="fi-FI" sz="3200" dirty="0">
              <a:solidFill>
                <a:schemeClr val="bg1"/>
              </a:solidFill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4D1401-4B19-4606-A198-A982C262A7B6}"/>
              </a:ext>
            </a:extLst>
          </p:cNvPr>
          <p:cNvSpPr txBox="1">
            <a:spLocks/>
          </p:cNvSpPr>
          <p:nvPr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00">
                <a:solidFill>
                  <a:srgbClr val="ADCFF1"/>
                </a:solidFill>
                <a:latin typeface="Corbel"/>
              </a:rPr>
              <a:t>03/09/2018</a:t>
            </a:r>
            <a:endParaRPr lang="en-GB" sz="100" dirty="0">
              <a:solidFill>
                <a:srgbClr val="ADCFF1"/>
              </a:solidFill>
              <a:latin typeface="Corbel"/>
            </a:endParaRPr>
          </a:p>
        </p:txBody>
      </p:sp>
      <p:sp>
        <p:nvSpPr>
          <p:cNvPr id="4" name="Dian numeron paikkamerkki 4">
            <a:extLst>
              <a:ext uri="{FF2B5EF4-FFF2-40B4-BE49-F238E27FC236}">
                <a16:creationId xmlns:a16="http://schemas.microsoft.com/office/drawing/2014/main" id="{27CB56CE-E00D-4B25-B2E2-C52B0D1938C0}"/>
              </a:ext>
            </a:extLst>
          </p:cNvPr>
          <p:cNvSpPr txBox="1">
            <a:spLocks/>
          </p:cNvSpPr>
          <p:nvPr/>
        </p:nvSpPr>
        <p:spPr>
          <a:xfrm>
            <a:off x="9763125" y="6775451"/>
            <a:ext cx="2697161" cy="222501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5D37B1E-C366-494F-A587-962AD9AABC83}" type="slidenum">
              <a:rPr lang="en-GB" sz="950" smtClean="0">
                <a:solidFill>
                  <a:srgbClr val="ADCFF1"/>
                </a:solidFill>
                <a:latin typeface="Corbel"/>
              </a:rPr>
              <a:pPr algn="r">
                <a:defRPr/>
              </a:pPr>
              <a:t>20</a:t>
            </a:fld>
            <a:endParaRPr lang="en-GB" sz="950" dirty="0">
              <a:solidFill>
                <a:srgbClr val="ADCFF1"/>
              </a:solidFill>
              <a:latin typeface="Corbel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AA7ED093-5468-4E50-AF63-1EEFAFE4489E}"/>
              </a:ext>
            </a:extLst>
          </p:cNvPr>
          <p:cNvSpPr/>
          <p:nvPr/>
        </p:nvSpPr>
        <p:spPr>
          <a:xfrm>
            <a:off x="6980131" y="2501028"/>
            <a:ext cx="2169762" cy="1879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DD07E252-08CA-4958-B222-15196F9D0225}"/>
              </a:ext>
            </a:extLst>
          </p:cNvPr>
          <p:cNvSpPr/>
          <p:nvPr/>
        </p:nvSpPr>
        <p:spPr>
          <a:xfrm>
            <a:off x="9267407" y="4489881"/>
            <a:ext cx="2169762" cy="1879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3D08BE31-10C8-4A89-BFD8-F9D581F0A7C0}"/>
              </a:ext>
            </a:extLst>
          </p:cNvPr>
          <p:cNvSpPr/>
          <p:nvPr/>
        </p:nvSpPr>
        <p:spPr>
          <a:xfrm>
            <a:off x="6994338" y="4489882"/>
            <a:ext cx="2169762" cy="1879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7D23C2B-0DBB-4DE0-85AE-102D9749104B}"/>
              </a:ext>
            </a:extLst>
          </p:cNvPr>
          <p:cNvSpPr/>
          <p:nvPr/>
        </p:nvSpPr>
        <p:spPr>
          <a:xfrm>
            <a:off x="9267407" y="2506497"/>
            <a:ext cx="2169762" cy="1879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4DFD8F2E-AD58-497A-B714-544D475A966C}"/>
              </a:ext>
            </a:extLst>
          </p:cNvPr>
          <p:cNvSpPr txBox="1"/>
          <p:nvPr/>
        </p:nvSpPr>
        <p:spPr>
          <a:xfrm>
            <a:off x="6982629" y="1677458"/>
            <a:ext cx="327172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Kuinka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usein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käy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paikassa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	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Harvoin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		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Usein</a:t>
            </a:r>
            <a:endParaRPr kumimoji="0" lang="fi-FI" sz="1600" b="1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0B13D36-4CF6-4ED9-9DB9-46CE58CF136C}"/>
              </a:ext>
            </a:extLst>
          </p:cNvPr>
          <p:cNvSpPr txBox="1"/>
          <p:nvPr/>
        </p:nvSpPr>
        <p:spPr>
          <a:xfrm>
            <a:off x="5524021" y="3218275"/>
            <a:ext cx="307777" cy="2966774"/>
          </a:xfrm>
          <a:prstGeom prst="rect">
            <a:avLst/>
          </a:prstGeom>
          <a:noFill/>
        </p:spPr>
        <p:txBody>
          <a:bodyPr vert="vert270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Paikkakokemuksen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luonne</a:t>
            </a:r>
            <a:endParaRPr kumimoji="0" lang="fi-FI" sz="2000" b="1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42C5E42-7DF1-4252-B138-4E8900415A59}"/>
              </a:ext>
            </a:extLst>
          </p:cNvPr>
          <p:cNvSpPr txBox="1"/>
          <p:nvPr/>
        </p:nvSpPr>
        <p:spPr>
          <a:xfrm>
            <a:off x="5881563" y="3374440"/>
            <a:ext cx="1072409" cy="1969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Kielteinen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Myönteinen</a:t>
            </a:r>
            <a:endParaRPr kumimoji="0" lang="fi-FI" sz="16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2123171-D1DB-4D04-A83B-21E1E17D4A15}"/>
              </a:ext>
            </a:extLst>
          </p:cNvPr>
          <p:cNvSpPr txBox="1"/>
          <p:nvPr/>
        </p:nvSpPr>
        <p:spPr>
          <a:xfrm>
            <a:off x="9563493" y="3121160"/>
            <a:ext cx="139794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Kehitys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prioriteetti</a:t>
            </a:r>
            <a:endParaRPr kumimoji="0" lang="fi-FI" sz="24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0E880B1C-3FEE-44A6-9B4E-8EE837286A2E}"/>
              </a:ext>
            </a:extLst>
          </p:cNvPr>
          <p:cNvSpPr txBox="1"/>
          <p:nvPr/>
        </p:nvSpPr>
        <p:spPr>
          <a:xfrm>
            <a:off x="9571902" y="4912132"/>
            <a:ext cx="139794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Ylläpito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prioriteetti</a:t>
            </a:r>
            <a:endParaRPr kumimoji="0" lang="fi-FI" sz="24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349A234-4CAC-4B10-BE39-12AB8875CDEF}"/>
              </a:ext>
            </a:extLst>
          </p:cNvPr>
          <p:cNvSpPr txBox="1"/>
          <p:nvPr/>
        </p:nvSpPr>
        <p:spPr>
          <a:xfrm>
            <a:off x="7264469" y="4912132"/>
            <a:ext cx="138954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Ylläpito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potentiaali</a:t>
            </a:r>
            <a:endParaRPr kumimoji="0" lang="fi-FI" sz="24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6E1CC4DC-26A2-4797-8CB6-04E53703A90B}"/>
              </a:ext>
            </a:extLst>
          </p:cNvPr>
          <p:cNvSpPr txBox="1"/>
          <p:nvPr/>
        </p:nvSpPr>
        <p:spPr>
          <a:xfrm>
            <a:off x="7393731" y="3083263"/>
            <a:ext cx="138954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Kehitys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potentiaali</a:t>
            </a:r>
            <a:endParaRPr kumimoji="0" lang="fi-FI" sz="24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944C98F2-6461-4D85-904C-528C384621A2}"/>
              </a:ext>
            </a:extLst>
          </p:cNvPr>
          <p:cNvSpPr/>
          <p:nvPr/>
        </p:nvSpPr>
        <p:spPr>
          <a:xfrm>
            <a:off x="9225051" y="2489026"/>
            <a:ext cx="2196000" cy="194448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15513DD-3885-F83A-A5E7-AE950491B1BE}"/>
              </a:ext>
            </a:extLst>
          </p:cNvPr>
          <p:cNvSpPr txBox="1"/>
          <p:nvPr/>
        </p:nvSpPr>
        <p:spPr>
          <a:xfrm>
            <a:off x="348363" y="5297420"/>
            <a:ext cx="438107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Kyttä, M. Randrup, T. Sunding, A. Rossi, S. Harsia, E. Palomäki, J. Kajosaari, A. (2023)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Prioritizing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participatory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place-based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priority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categories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participation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GIS data. Landscape and Urban Planning, </a:t>
            </a:r>
            <a:r>
              <a:rPr lang="fi-FI" sz="1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</a:t>
            </a:r>
            <a:r>
              <a:rPr lang="fi-FI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239, 104868.</a:t>
            </a:r>
          </a:p>
        </p:txBody>
      </p:sp>
    </p:spTree>
    <p:extLst>
      <p:ext uri="{BB962C8B-B14F-4D97-AF65-F5344CB8AC3E}">
        <p14:creationId xmlns:p14="http://schemas.microsoft.com/office/powerpoint/2010/main" val="1242155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6" grpId="0"/>
      <p:bldP spid="17" grpId="0"/>
      <p:bldP spid="18" grpId="0"/>
      <p:bldP spid="19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4D1401-4B19-4606-A198-A982C262A7B6}"/>
              </a:ext>
            </a:extLst>
          </p:cNvPr>
          <p:cNvSpPr txBox="1">
            <a:spLocks/>
          </p:cNvSpPr>
          <p:nvPr/>
        </p:nvSpPr>
        <p:spPr>
          <a:xfrm>
            <a:off x="1587" y="6911986"/>
            <a:ext cx="0" cy="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00">
                <a:solidFill>
                  <a:srgbClr val="ADCFF1"/>
                </a:solidFill>
                <a:latin typeface="Corbel"/>
              </a:rPr>
              <a:t>03/09/2018</a:t>
            </a:r>
            <a:endParaRPr lang="en-GB" sz="100" dirty="0">
              <a:solidFill>
                <a:srgbClr val="ADCFF1"/>
              </a:solidFill>
              <a:latin typeface="Corbel"/>
            </a:endParaRPr>
          </a:p>
        </p:txBody>
      </p:sp>
      <p:sp>
        <p:nvSpPr>
          <p:cNvPr id="4" name="Dian numeron paikkamerkki 4">
            <a:extLst>
              <a:ext uri="{FF2B5EF4-FFF2-40B4-BE49-F238E27FC236}">
                <a16:creationId xmlns:a16="http://schemas.microsoft.com/office/drawing/2014/main" id="{27CB56CE-E00D-4B25-B2E2-C52B0D1938C0}"/>
              </a:ext>
            </a:extLst>
          </p:cNvPr>
          <p:cNvSpPr txBox="1">
            <a:spLocks/>
          </p:cNvSpPr>
          <p:nvPr/>
        </p:nvSpPr>
        <p:spPr>
          <a:xfrm>
            <a:off x="9762172" y="6774581"/>
            <a:ext cx="2696459" cy="222443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5D37B1E-C366-494F-A587-962AD9AABC83}" type="slidenum">
              <a:rPr lang="en-GB" sz="950">
                <a:solidFill>
                  <a:srgbClr val="ADCFF1"/>
                </a:solidFill>
                <a:latin typeface="Corbel"/>
              </a:rPr>
              <a:pPr algn="r">
                <a:defRPr/>
              </a:pPr>
              <a:t>21</a:t>
            </a:fld>
            <a:endParaRPr lang="en-GB" sz="950" dirty="0">
              <a:solidFill>
                <a:srgbClr val="ADCFF1"/>
              </a:solidFill>
              <a:latin typeface="Corbel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AA7ED093-5468-4E50-AF63-1EEFAFE4489E}"/>
              </a:ext>
            </a:extLst>
          </p:cNvPr>
          <p:cNvSpPr/>
          <p:nvPr/>
        </p:nvSpPr>
        <p:spPr>
          <a:xfrm>
            <a:off x="6722195" y="2315495"/>
            <a:ext cx="2600886" cy="214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81" tIns="71981" rIns="71981" bIns="719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defRPr/>
            </a:pPr>
            <a:endParaRPr lang="fi-FI" sz="2199" dirty="0" err="1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DD07E252-08CA-4958-B222-15196F9D0225}"/>
              </a:ext>
            </a:extLst>
          </p:cNvPr>
          <p:cNvSpPr/>
          <p:nvPr/>
        </p:nvSpPr>
        <p:spPr>
          <a:xfrm>
            <a:off x="9438080" y="4555761"/>
            <a:ext cx="2600886" cy="214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81" tIns="71981" rIns="71981" bIns="719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defRPr/>
            </a:pPr>
            <a:endParaRPr lang="fi-FI" sz="2199" dirty="0" err="1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3D08BE31-10C8-4A89-BFD8-F9D581F0A7C0}"/>
              </a:ext>
            </a:extLst>
          </p:cNvPr>
          <p:cNvSpPr/>
          <p:nvPr/>
        </p:nvSpPr>
        <p:spPr>
          <a:xfrm>
            <a:off x="6722195" y="4555762"/>
            <a:ext cx="2600886" cy="214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81" tIns="71981" rIns="71981" bIns="719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defRPr/>
            </a:pPr>
            <a:endParaRPr lang="fi-FI" sz="2199" dirty="0" err="1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7D23C2B-0DBB-4DE0-85AE-102D9749104B}"/>
              </a:ext>
            </a:extLst>
          </p:cNvPr>
          <p:cNvSpPr/>
          <p:nvPr/>
        </p:nvSpPr>
        <p:spPr>
          <a:xfrm>
            <a:off x="9438080" y="2320963"/>
            <a:ext cx="2600886" cy="214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81" tIns="71981" rIns="71981" bIns="719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defRPr/>
            </a:pPr>
            <a:endParaRPr lang="fi-FI" sz="2199" dirty="0" err="1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4DFD8F2E-AD58-497A-B714-544D475A966C}"/>
              </a:ext>
            </a:extLst>
          </p:cNvPr>
          <p:cNvSpPr txBox="1"/>
          <p:nvPr/>
        </p:nvSpPr>
        <p:spPr>
          <a:xfrm>
            <a:off x="6982399" y="1397993"/>
            <a:ext cx="3271729" cy="6152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999" b="1" dirty="0">
                <a:solidFill>
                  <a:prstClr val="white"/>
                </a:solidFill>
                <a:latin typeface="Corbel"/>
              </a:rPr>
              <a:t>Kuinka </a:t>
            </a:r>
            <a:r>
              <a:rPr lang="en-US" sz="1999" b="1" dirty="0" err="1">
                <a:solidFill>
                  <a:prstClr val="white"/>
                </a:solidFill>
                <a:latin typeface="Corbel"/>
              </a:rPr>
              <a:t>usein</a:t>
            </a:r>
            <a:r>
              <a:rPr lang="en-US" sz="1999" b="1" dirty="0">
                <a:solidFill>
                  <a:prstClr val="white"/>
                </a:solidFill>
                <a:latin typeface="Corbel"/>
              </a:rPr>
              <a:t> </a:t>
            </a:r>
            <a:r>
              <a:rPr lang="en-US" sz="1999" b="1" dirty="0" err="1">
                <a:solidFill>
                  <a:prstClr val="white"/>
                </a:solidFill>
                <a:latin typeface="Corbel"/>
              </a:rPr>
              <a:t>käyt</a:t>
            </a:r>
            <a:r>
              <a:rPr lang="en-US" sz="1999" b="1" dirty="0">
                <a:solidFill>
                  <a:prstClr val="white"/>
                </a:solidFill>
                <a:latin typeface="Corbel"/>
              </a:rPr>
              <a:t> </a:t>
            </a:r>
            <a:r>
              <a:rPr lang="en-US" sz="1999" b="1" dirty="0" err="1">
                <a:solidFill>
                  <a:prstClr val="white"/>
                </a:solidFill>
                <a:latin typeface="Corbel"/>
              </a:rPr>
              <a:t>paikassa</a:t>
            </a:r>
            <a:r>
              <a:rPr lang="en-US" sz="1999" b="1" dirty="0">
                <a:solidFill>
                  <a:prstClr val="white"/>
                </a:solidFill>
                <a:latin typeface="Corbel"/>
              </a:rPr>
              <a:t>?</a:t>
            </a:r>
          </a:p>
          <a:p>
            <a:pPr defTabSz="914126">
              <a:defRPr/>
            </a:pPr>
            <a:r>
              <a:rPr lang="en-US" sz="1999" b="1" dirty="0">
                <a:solidFill>
                  <a:prstClr val="white"/>
                </a:solidFill>
                <a:latin typeface="Corbel"/>
              </a:rPr>
              <a:t>	</a:t>
            </a:r>
            <a:r>
              <a:rPr lang="en-US" sz="1600" b="1" dirty="0" err="1">
                <a:solidFill>
                  <a:prstClr val="white"/>
                </a:solidFill>
                <a:latin typeface="Corbel"/>
              </a:rPr>
              <a:t>Harvoin</a:t>
            </a:r>
            <a:r>
              <a:rPr lang="en-US" sz="1600" b="1" dirty="0">
                <a:solidFill>
                  <a:prstClr val="white"/>
                </a:solidFill>
                <a:latin typeface="Corbel"/>
              </a:rPr>
              <a:t>		</a:t>
            </a:r>
            <a:r>
              <a:rPr lang="en-US" sz="1600" b="1" dirty="0" err="1">
                <a:solidFill>
                  <a:prstClr val="white"/>
                </a:solidFill>
                <a:latin typeface="Corbel"/>
              </a:rPr>
              <a:t>Usein</a:t>
            </a:r>
            <a:endParaRPr lang="fi-FI" sz="1600" b="1" dirty="0" err="1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0B13D36-4CF6-4ED9-9DB9-46CE58CF136C}"/>
              </a:ext>
            </a:extLst>
          </p:cNvPr>
          <p:cNvSpPr txBox="1"/>
          <p:nvPr/>
        </p:nvSpPr>
        <p:spPr>
          <a:xfrm>
            <a:off x="5281570" y="3217558"/>
            <a:ext cx="307648" cy="2966774"/>
          </a:xfrm>
          <a:prstGeom prst="rect">
            <a:avLst/>
          </a:prstGeom>
          <a:noFill/>
        </p:spPr>
        <p:txBody>
          <a:bodyPr vert="vert270"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999" b="1" dirty="0" err="1">
                <a:solidFill>
                  <a:prstClr val="white"/>
                </a:solidFill>
                <a:latin typeface="Corbel"/>
              </a:rPr>
              <a:t>Paikkakokemuksen</a:t>
            </a:r>
            <a:r>
              <a:rPr lang="en-US" sz="1999" b="1" dirty="0">
                <a:solidFill>
                  <a:prstClr val="white"/>
                </a:solidFill>
                <a:latin typeface="Corbel"/>
              </a:rPr>
              <a:t> </a:t>
            </a:r>
            <a:r>
              <a:rPr lang="en-US" sz="1999" b="1" dirty="0" err="1">
                <a:solidFill>
                  <a:prstClr val="white"/>
                </a:solidFill>
                <a:latin typeface="Corbel"/>
              </a:rPr>
              <a:t>luonne</a:t>
            </a:r>
            <a:endParaRPr lang="fi-FI" sz="1999" b="1" dirty="0" err="1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42C5E42-7DF1-4252-B138-4E8900415A59}"/>
              </a:ext>
            </a:extLst>
          </p:cNvPr>
          <p:cNvSpPr txBox="1"/>
          <p:nvPr/>
        </p:nvSpPr>
        <p:spPr>
          <a:xfrm>
            <a:off x="5639021" y="3374454"/>
            <a:ext cx="1072409" cy="1969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b="1" dirty="0" err="1">
                <a:solidFill>
                  <a:prstClr val="white"/>
                </a:solidFill>
                <a:latin typeface="Corbel"/>
              </a:rPr>
              <a:t>Kielteinen</a:t>
            </a:r>
            <a:endParaRPr lang="en-US" sz="1600" b="1" dirty="0">
              <a:solidFill>
                <a:prstClr val="white"/>
              </a:solidFill>
              <a:latin typeface="Corbel"/>
            </a:endParaRPr>
          </a:p>
          <a:p>
            <a:pPr defTabSz="914126">
              <a:defRPr/>
            </a:pPr>
            <a:endParaRPr lang="en-US" sz="1600" b="1" dirty="0">
              <a:solidFill>
                <a:prstClr val="white"/>
              </a:solidFill>
              <a:latin typeface="Corbel"/>
            </a:endParaRPr>
          </a:p>
          <a:p>
            <a:pPr defTabSz="914126">
              <a:defRPr/>
            </a:pPr>
            <a:endParaRPr lang="en-US" sz="1600" b="1" dirty="0">
              <a:solidFill>
                <a:prstClr val="white"/>
              </a:solidFill>
              <a:latin typeface="Corbel"/>
            </a:endParaRPr>
          </a:p>
          <a:p>
            <a:pPr defTabSz="914126">
              <a:defRPr/>
            </a:pPr>
            <a:endParaRPr lang="en-US" sz="1600" b="1" dirty="0">
              <a:solidFill>
                <a:prstClr val="white"/>
              </a:solidFill>
              <a:latin typeface="Corbel"/>
            </a:endParaRPr>
          </a:p>
          <a:p>
            <a:pPr defTabSz="914126">
              <a:defRPr/>
            </a:pPr>
            <a:endParaRPr lang="en-US" sz="1600" b="1" dirty="0">
              <a:solidFill>
                <a:prstClr val="white"/>
              </a:solidFill>
              <a:latin typeface="Corbel"/>
            </a:endParaRPr>
          </a:p>
          <a:p>
            <a:pPr defTabSz="914126">
              <a:defRPr/>
            </a:pPr>
            <a:endParaRPr lang="en-US" sz="1600" b="1" dirty="0">
              <a:solidFill>
                <a:prstClr val="white"/>
              </a:solidFill>
              <a:latin typeface="Corbel"/>
            </a:endParaRPr>
          </a:p>
          <a:p>
            <a:pPr defTabSz="914126">
              <a:defRPr/>
            </a:pPr>
            <a:endParaRPr lang="en-US" sz="1600" b="1" dirty="0">
              <a:solidFill>
                <a:prstClr val="white"/>
              </a:solidFill>
              <a:latin typeface="Corbel"/>
            </a:endParaRPr>
          </a:p>
          <a:p>
            <a:pPr defTabSz="914126">
              <a:defRPr/>
            </a:pPr>
            <a:r>
              <a:rPr lang="en-US" sz="1600" b="1" dirty="0" err="1">
                <a:solidFill>
                  <a:prstClr val="white"/>
                </a:solidFill>
                <a:latin typeface="Corbel"/>
              </a:rPr>
              <a:t>Myönteinen</a:t>
            </a:r>
            <a:endParaRPr lang="fi-FI" sz="1600" b="1" dirty="0" err="1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D4512DD-29D5-4071-AB0C-76E7FE9C9AE2}"/>
              </a:ext>
            </a:extLst>
          </p:cNvPr>
          <p:cNvSpPr txBox="1">
            <a:spLocks/>
          </p:cNvSpPr>
          <p:nvPr/>
        </p:nvSpPr>
        <p:spPr>
          <a:xfrm>
            <a:off x="691396" y="1629269"/>
            <a:ext cx="4719539" cy="10184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4800" b="1" kern="120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063" indent="-457063" defTabSz="914126">
              <a:buFont typeface="Arial" panose="020B0604020202020204" pitchFamily="34" charset="0"/>
              <a:buChar char="•"/>
              <a:defRPr/>
            </a:pPr>
            <a:endParaRPr lang="en-US" sz="3199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6E1CC4DC-26A2-4797-8CB6-04E53703A90B}"/>
              </a:ext>
            </a:extLst>
          </p:cNvPr>
          <p:cNvSpPr txBox="1"/>
          <p:nvPr/>
        </p:nvSpPr>
        <p:spPr>
          <a:xfrm>
            <a:off x="6582396" y="2547471"/>
            <a:ext cx="291721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6,7%</a:t>
            </a:r>
          </a:p>
          <a:p>
            <a:pPr algn="ctr">
              <a:defRPr/>
            </a:pP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E2312201-74DB-4FBB-B8A8-7EFF90E21D1D}"/>
              </a:ext>
            </a:extLst>
          </p:cNvPr>
          <p:cNvSpPr/>
          <p:nvPr/>
        </p:nvSpPr>
        <p:spPr>
          <a:xfrm>
            <a:off x="8092643" y="69274"/>
            <a:ext cx="4024745" cy="803563"/>
          </a:xfrm>
          <a:prstGeom prst="rect">
            <a:avLst/>
          </a:prstGeom>
          <a:solidFill>
            <a:srgbClr val="00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427D00B-5463-46BB-9D0E-C92289462FC2}"/>
              </a:ext>
            </a:extLst>
          </p:cNvPr>
          <p:cNvSpPr txBox="1">
            <a:spLocks/>
          </p:cNvSpPr>
          <p:nvPr/>
        </p:nvSpPr>
        <p:spPr>
          <a:xfrm>
            <a:off x="658155" y="391820"/>
            <a:ext cx="10836932" cy="1018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399" dirty="0" err="1">
                <a:solidFill>
                  <a:prstClr val="white"/>
                </a:solidFill>
              </a:rPr>
              <a:t>espoolaisten</a:t>
            </a:r>
            <a:r>
              <a:rPr lang="en-US" sz="4399" dirty="0">
                <a:solidFill>
                  <a:prstClr val="white"/>
                </a:solidFill>
              </a:rPr>
              <a:t> </a:t>
            </a:r>
            <a:r>
              <a:rPr lang="en-US" sz="4399" dirty="0" err="1">
                <a:solidFill>
                  <a:prstClr val="white"/>
                </a:solidFill>
              </a:rPr>
              <a:t>paikannukset</a:t>
            </a:r>
            <a:r>
              <a:rPr lang="en-US" sz="4399" dirty="0">
                <a:solidFill>
                  <a:prstClr val="white"/>
                </a:solidFill>
              </a:rPr>
              <a:t> &amp; </a:t>
            </a:r>
            <a:r>
              <a:rPr lang="en-US" sz="4399" dirty="0" err="1">
                <a:solidFill>
                  <a:prstClr val="white"/>
                </a:solidFill>
              </a:rPr>
              <a:t>prioriteettikategoriat</a:t>
            </a:r>
            <a:br>
              <a:rPr lang="en-US" sz="4399" dirty="0">
                <a:solidFill>
                  <a:prstClr val="white"/>
                </a:solidFill>
              </a:rPr>
            </a:br>
            <a:endParaRPr lang="fi-FI" sz="3199" dirty="0">
              <a:solidFill>
                <a:prstClr val="white"/>
              </a:solidFill>
            </a:endParaRPr>
          </a:p>
        </p:txBody>
      </p:sp>
      <p:sp>
        <p:nvSpPr>
          <p:cNvPr id="47" name="Tekstiruutu 18">
            <a:extLst>
              <a:ext uri="{FF2B5EF4-FFF2-40B4-BE49-F238E27FC236}">
                <a16:creationId xmlns:a16="http://schemas.microsoft.com/office/drawing/2014/main" id="{D158D5EC-CC2F-48E8-A30B-1A6AB66BE62E}"/>
              </a:ext>
            </a:extLst>
          </p:cNvPr>
          <p:cNvSpPr txBox="1"/>
          <p:nvPr/>
        </p:nvSpPr>
        <p:spPr>
          <a:xfrm>
            <a:off x="9248834" y="2555429"/>
            <a:ext cx="291721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5,1%</a:t>
            </a:r>
          </a:p>
          <a:p>
            <a:pPr algn="ctr">
              <a:defRPr/>
            </a:pP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kstiruutu 18">
            <a:extLst>
              <a:ext uri="{FF2B5EF4-FFF2-40B4-BE49-F238E27FC236}">
                <a16:creationId xmlns:a16="http://schemas.microsoft.com/office/drawing/2014/main" id="{C72D2A55-41E2-491D-B5AD-97DD8EE5871D}"/>
              </a:ext>
            </a:extLst>
          </p:cNvPr>
          <p:cNvSpPr txBox="1"/>
          <p:nvPr/>
        </p:nvSpPr>
        <p:spPr>
          <a:xfrm>
            <a:off x="6591644" y="4761933"/>
            <a:ext cx="291721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50,1%</a:t>
            </a:r>
          </a:p>
          <a:p>
            <a:pPr algn="ctr">
              <a:defRPr/>
            </a:pP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kstiruutu 18">
            <a:extLst>
              <a:ext uri="{FF2B5EF4-FFF2-40B4-BE49-F238E27FC236}">
                <a16:creationId xmlns:a16="http://schemas.microsoft.com/office/drawing/2014/main" id="{DE3C9276-3489-47C1-BD90-354337E70770}"/>
              </a:ext>
            </a:extLst>
          </p:cNvPr>
          <p:cNvSpPr txBox="1"/>
          <p:nvPr/>
        </p:nvSpPr>
        <p:spPr>
          <a:xfrm>
            <a:off x="9316806" y="4761933"/>
            <a:ext cx="291721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38,1%</a:t>
            </a:r>
          </a:p>
          <a:p>
            <a:pPr algn="ctr">
              <a:defRPr/>
            </a:pP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C79B69E-97E6-4608-9AA6-069F4F9BD372}"/>
              </a:ext>
            </a:extLst>
          </p:cNvPr>
          <p:cNvSpPr txBox="1"/>
          <p:nvPr/>
        </p:nvSpPr>
        <p:spPr>
          <a:xfrm>
            <a:off x="730028" y="5240974"/>
            <a:ext cx="3652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Eri </a:t>
            </a:r>
            <a:r>
              <a:rPr lang="en-US" dirty="0" err="1">
                <a:solidFill>
                  <a:schemeClr val="bg1"/>
                </a:solidFill>
              </a:rPr>
              <a:t>kateroriat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eroavat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tilastollisesti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merkitsevästi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(X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= 831,2; df=4, 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 &lt; .001)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97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47" grpId="0"/>
      <p:bldP spid="48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AF78E6E2-4861-4A01-A676-D08311A63634}"/>
              </a:ext>
            </a:extLst>
          </p:cNvPr>
          <p:cNvSpPr txBox="1">
            <a:spLocks/>
          </p:cNvSpPr>
          <p:nvPr/>
        </p:nvSpPr>
        <p:spPr>
          <a:xfrm>
            <a:off x="408955" y="1052736"/>
            <a:ext cx="47023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PRIORISOINTIALUEET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VS.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CA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KÄYNNISSÄ OLEVAT PROJEKTIALUEET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75550CF-5601-4837-A1CF-669C92AAF0A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7588" y="0"/>
            <a:ext cx="604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1429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tsikko 1"/>
          <p:cNvSpPr>
            <a:spLocks noGrp="1"/>
          </p:cNvSpPr>
          <p:nvPr>
            <p:ph type="ctrTitle"/>
          </p:nvPr>
        </p:nvSpPr>
        <p:spPr bwMode="auto">
          <a:xfrm>
            <a:off x="209896" y="332656"/>
            <a:ext cx="12459369" cy="2635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fi-FI" altLang="fi-FI" sz="4800" dirty="0"/>
              <a:t>Paikkaan kytkeytyvän </a:t>
            </a:r>
            <a:br>
              <a:rPr lang="fi-FI" altLang="fi-FI" sz="4800" dirty="0"/>
            </a:br>
            <a:r>
              <a:rPr lang="fi-FI" altLang="fi-FI" sz="4800" dirty="0"/>
              <a:t>asukastiedon analysointitapoja</a:t>
            </a:r>
          </a:p>
        </p:txBody>
      </p:sp>
      <p:sp>
        <p:nvSpPr>
          <p:cNvPr id="20483" name="Tekstiruutu 1"/>
          <p:cNvSpPr txBox="1">
            <a:spLocks noChangeArrowheads="1"/>
          </p:cNvSpPr>
          <p:nvPr/>
        </p:nvSpPr>
        <p:spPr bwMode="auto">
          <a:xfrm>
            <a:off x="408955" y="1772816"/>
            <a:ext cx="3816424" cy="435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144000" rIns="144000" bIns="72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altLang="fi-FI" sz="4000" b="1" dirty="0">
                <a:solidFill>
                  <a:srgbClr val="009BB0"/>
                </a:solidFill>
                <a:latin typeface="Calibri" panose="020F0502020204030204" pitchFamily="34" charset="0"/>
              </a:rPr>
              <a:t>1</a:t>
            </a:r>
          </a:p>
          <a:p>
            <a:pPr algn="ctr"/>
            <a:r>
              <a:rPr lang="fi-FI" altLang="fi-FI" sz="4000" b="1" dirty="0">
                <a:latin typeface="Calibri" panose="020F0502020204030204" pitchFamily="34" charset="0"/>
              </a:rPr>
              <a:t>KUVAILEVA</a:t>
            </a:r>
          </a:p>
          <a:p>
            <a:pPr algn="ctr"/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MITÄ AINEISTO KERTOO NYKYTILANTEESTA SUORAAN?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Pisteet kartalla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Visuaalinen analyysi</a:t>
            </a:r>
          </a:p>
          <a:p>
            <a:endParaRPr lang="fi-FI" altLang="fi-FI" sz="2000" b="1" dirty="0">
              <a:solidFill>
                <a:srgbClr val="009BB0"/>
              </a:solidFill>
              <a:latin typeface="Calibri" panose="020F0502020204030204" pitchFamily="34" charset="0"/>
            </a:endParaRPr>
          </a:p>
          <a:p>
            <a:endParaRPr lang="fi-FI" altLang="fi-FI" sz="2000" b="1" dirty="0">
              <a:solidFill>
                <a:srgbClr val="009BB0"/>
              </a:solidFill>
              <a:latin typeface="Calibri" panose="020F0502020204030204" pitchFamily="34" charset="0"/>
            </a:endParaRPr>
          </a:p>
          <a:p>
            <a:endParaRPr lang="fi-FI" altLang="fi-FI" sz="2000" b="1" dirty="0">
              <a:solidFill>
                <a:srgbClr val="009BB0"/>
              </a:solidFill>
              <a:latin typeface="Calibri" panose="020F0502020204030204" pitchFamily="34" charset="0"/>
            </a:endParaRPr>
          </a:p>
          <a:p>
            <a:endParaRPr lang="fi-FI" altLang="fi-FI" sz="2000" b="1" dirty="0">
              <a:solidFill>
                <a:srgbClr val="009BB0"/>
              </a:solidFill>
              <a:latin typeface="Calibri" panose="020F0502020204030204" pitchFamily="34" charset="0"/>
            </a:endParaRPr>
          </a:p>
        </p:txBody>
      </p:sp>
      <p:sp>
        <p:nvSpPr>
          <p:cNvPr id="20484" name="Tekstiruutu 4"/>
          <p:cNvSpPr txBox="1">
            <a:spLocks noChangeArrowheads="1"/>
          </p:cNvSpPr>
          <p:nvPr/>
        </p:nvSpPr>
        <p:spPr bwMode="auto">
          <a:xfrm>
            <a:off x="4417026" y="1772817"/>
            <a:ext cx="3552769" cy="435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144000" rIns="144000" bIns="72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altLang="fi-FI" sz="4000" b="1" dirty="0">
                <a:solidFill>
                  <a:srgbClr val="009BB0"/>
                </a:solidFill>
                <a:latin typeface="Calibri" panose="020F0502020204030204" pitchFamily="34" charset="0"/>
              </a:rPr>
              <a:t>2</a:t>
            </a:r>
          </a:p>
          <a:p>
            <a:pPr algn="ctr"/>
            <a:r>
              <a:rPr lang="fi-FI" altLang="fi-FI" sz="4000" b="1" dirty="0">
                <a:latin typeface="Calibri" panose="020F0502020204030204" pitchFamily="34" charset="0"/>
              </a:rPr>
              <a:t>SELITTÄVÄ</a:t>
            </a:r>
          </a:p>
          <a:p>
            <a:pPr algn="ctr"/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MITÄ AINEISTO KERTOO NYKYTILANTEESTA ANALYSOITUNA YHDESSÄ MUIDEN TIETOAINEISTOJEN KANSSA?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Diagnostinen tieto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Pehmeä paikkatieto suhteessa kovaan paikkatietoon</a:t>
            </a:r>
          </a:p>
          <a:p>
            <a:endParaRPr lang="fi-FI" altLang="fi-FI" sz="2000" b="1" dirty="0">
              <a:solidFill>
                <a:srgbClr val="009BB0"/>
              </a:solidFill>
              <a:latin typeface="Calibri" panose="020F0502020204030204" pitchFamily="34" charset="0"/>
            </a:endParaRPr>
          </a:p>
        </p:txBody>
      </p:sp>
      <p:sp>
        <p:nvSpPr>
          <p:cNvPr id="20486" name="Tekstiruutu 6"/>
          <p:cNvSpPr txBox="1">
            <a:spLocks noChangeArrowheads="1"/>
          </p:cNvSpPr>
          <p:nvPr/>
        </p:nvSpPr>
        <p:spPr bwMode="auto">
          <a:xfrm>
            <a:off x="8185819" y="1776874"/>
            <a:ext cx="3456384" cy="435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144000" rIns="144000" bIns="72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i-FI" altLang="fi-FI" sz="4000" b="1" dirty="0">
                <a:solidFill>
                  <a:srgbClr val="009BB0"/>
                </a:solidFill>
                <a:latin typeface="Calibri" panose="020F0502020204030204" pitchFamily="34" charset="0"/>
              </a:rPr>
              <a:t>3</a:t>
            </a:r>
          </a:p>
          <a:p>
            <a:pPr algn="ctr"/>
            <a:r>
              <a:rPr lang="fi-FI" altLang="fi-FI" sz="4000" b="1" dirty="0">
                <a:latin typeface="Calibri" panose="020F0502020204030204" pitchFamily="34" charset="0"/>
              </a:rPr>
              <a:t>ENNUSTAVA</a:t>
            </a:r>
          </a:p>
          <a:p>
            <a:pPr algn="ctr"/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MITEN AINEISTOA VOIDAAN HYÖDYNTÄÄ TULEVIEN  RATKAISUJEN TUOTTAMISESSA JA ARVIOINNISSA?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Suunnittelu-</a:t>
            </a:r>
          </a:p>
          <a:p>
            <a:pPr algn="ctr"/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periaatteiden luominen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Mallinnus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i-FI" altLang="fi-FI" sz="2000" b="1" dirty="0">
                <a:solidFill>
                  <a:srgbClr val="009BB0"/>
                </a:solidFill>
                <a:latin typeface="Calibri" panose="020F0502020204030204" pitchFamily="34" charset="0"/>
              </a:rPr>
              <a:t>Koneoppiminen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6A58535-6B01-4554-BF3F-30A5615DD91A}"/>
              </a:ext>
            </a:extLst>
          </p:cNvPr>
          <p:cNvSpPr txBox="1"/>
          <p:nvPr/>
        </p:nvSpPr>
        <p:spPr>
          <a:xfrm>
            <a:off x="336947" y="6257836"/>
            <a:ext cx="88569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Fagerholm, N. Raymond, C.M. Olafsson, A.S.  Brown, G. Rinne, T. Hasanzadeh, K. Broberg, A. &amp; Kyttä, M. (2021) A methodological framework for analysis of participatory mapping data in research, planning, and management. </a:t>
            </a:r>
            <a:r>
              <a:rPr lang="en-US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Journal of Geographical Information Science</a:t>
            </a:r>
            <a: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1-28.</a:t>
            </a:r>
            <a:endParaRPr lang="fi-FI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93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2048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1B7671F-EE65-435C-8F6A-412524EE1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061" y="3989276"/>
            <a:ext cx="4122529" cy="290569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D6DC466-45E7-457C-AD57-69F0F49A3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" y="4005064"/>
            <a:ext cx="4122529" cy="2905696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2A81770C-8F5D-4DB8-A24F-4884D0B82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6" y="-30584"/>
            <a:ext cx="4122529" cy="2905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7271D-DF39-40A4-AC0B-972937A2FB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41802" y="-36972"/>
            <a:ext cx="4122529" cy="2905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48DC4-CBAF-49B6-8973-D7A2E0C66C8F}"/>
              </a:ext>
            </a:extLst>
          </p:cNvPr>
          <p:cNvSpPr txBox="1"/>
          <p:nvPr/>
        </p:nvSpPr>
        <p:spPr>
          <a:xfrm>
            <a:off x="264939" y="103025"/>
            <a:ext cx="2267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ESPOONLAHTI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0907EB-BC48-4BA1-B394-F5CBE8858130}"/>
              </a:ext>
            </a:extLst>
          </p:cNvPr>
          <p:cNvSpPr txBox="1"/>
          <p:nvPr/>
        </p:nvSpPr>
        <p:spPr>
          <a:xfrm>
            <a:off x="174526" y="4067605"/>
            <a:ext cx="1889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NUPURI-NUUKSIO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87DBB-12EC-40F3-8A95-47436259704C}"/>
              </a:ext>
            </a:extLst>
          </p:cNvPr>
          <p:cNvSpPr txBox="1"/>
          <p:nvPr/>
        </p:nvSpPr>
        <p:spPr>
          <a:xfrm>
            <a:off x="10104981" y="146989"/>
            <a:ext cx="1889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TAPIOLA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60CA9-1FCF-4FD5-9971-FFFF99E556D0}"/>
              </a:ext>
            </a:extLst>
          </p:cNvPr>
          <p:cNvSpPr txBox="1"/>
          <p:nvPr/>
        </p:nvSpPr>
        <p:spPr>
          <a:xfrm>
            <a:off x="9682854" y="4024869"/>
            <a:ext cx="2467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SEP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ÄNKYLÄ-KUURINNIITTY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A7D7C5-A7B2-47A2-A22C-FB75A5AAF0D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228918" y="721273"/>
            <a:ext cx="3672407" cy="1389205"/>
          </a:xfrm>
        </p:spPr>
        <p:txBody>
          <a:bodyPr/>
          <a:lstStyle/>
          <a:p>
            <a:pPr algn="ctr"/>
            <a:r>
              <a:rPr lang="en-US" sz="3600" dirty="0">
                <a:latin typeface="+mj-lt"/>
              </a:rPr>
              <a:t>KAUPUNGINOSIEN RAJOJEN UUDELLEEN-MÄÄRITTELY</a:t>
            </a:r>
          </a:p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perustuen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yksilöllisiin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elinpiireihin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Hasanzadeh, K. et al. (2023) </a:t>
            </a:r>
            <a:r>
              <a:rPr lang="en-US" sz="1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Redefining neighborhood boundaries using activity spaces: Bring together soft space and spatial analysis to further the discussion on planning in functional spaces. </a:t>
            </a:r>
            <a:r>
              <a:rPr lang="en-US" sz="14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Arvioitavana</a:t>
            </a:r>
            <a:r>
              <a:rPr lang="en-US" sz="1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Journal of Planning Education and Research –</a:t>
            </a:r>
            <a:r>
              <a:rPr lang="en-US" sz="14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lehdessä</a:t>
            </a:r>
            <a:r>
              <a:rPr lang="en-US" sz="1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245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DCBD192-2F85-4AB1-9268-334771698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9689" r="4212" b="4366"/>
          <a:stretch/>
        </p:blipFill>
        <p:spPr>
          <a:xfrm>
            <a:off x="0" y="963218"/>
            <a:ext cx="12195175" cy="63847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B8144CF-CCF0-4C2E-B15F-6A4E6C6147F6}"/>
              </a:ext>
            </a:extLst>
          </p:cNvPr>
          <p:cNvGrpSpPr/>
          <p:nvPr/>
        </p:nvGrpSpPr>
        <p:grpSpPr>
          <a:xfrm>
            <a:off x="8811370" y="4395673"/>
            <a:ext cx="3245665" cy="2952328"/>
            <a:chOff x="357872" y="296206"/>
            <a:chExt cx="3245665" cy="40132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B85A5F-2575-4BFA-B635-9C61042B859E}"/>
                </a:ext>
              </a:extLst>
            </p:cNvPr>
            <p:cNvGrpSpPr/>
            <p:nvPr/>
          </p:nvGrpSpPr>
          <p:grpSpPr>
            <a:xfrm>
              <a:off x="357872" y="296206"/>
              <a:ext cx="3245665" cy="2340706"/>
              <a:chOff x="517263" y="916991"/>
              <a:chExt cx="3245665" cy="234070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4BA7EC4-0B70-4F30-AAFF-62608D9DE8F2}"/>
                  </a:ext>
                </a:extLst>
              </p:cNvPr>
              <p:cNvGrpSpPr/>
              <p:nvPr/>
            </p:nvGrpSpPr>
            <p:grpSpPr>
              <a:xfrm>
                <a:off x="517263" y="916991"/>
                <a:ext cx="3245665" cy="2340706"/>
                <a:chOff x="2838080" y="1447555"/>
                <a:chExt cx="3038170" cy="234070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A7FB92D5-E753-4AE0-9A60-303334F4A716}"/>
                    </a:ext>
                  </a:extLst>
                </p:cNvPr>
                <p:cNvSpPr/>
                <p:nvPr/>
              </p:nvSpPr>
              <p:spPr>
                <a:xfrm>
                  <a:off x="2838080" y="1447555"/>
                  <a:ext cx="3038170" cy="234070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4" name="Picture 23" descr="Chart, scatter chart&#10;&#10;Description automatically generated">
                  <a:extLst>
                    <a:ext uri="{FF2B5EF4-FFF2-40B4-BE49-F238E27FC236}">
                      <a16:creationId xmlns:a16="http://schemas.microsoft.com/office/drawing/2014/main" id="{9AE1F3AE-919F-487E-9068-13CCD0B14E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597" t="11404" r="70406" b="83134"/>
                <a:stretch/>
              </p:blipFill>
              <p:spPr>
                <a:xfrm rot="15505060">
                  <a:off x="2875997" y="2931941"/>
                  <a:ext cx="564946" cy="545715"/>
                </a:xfrm>
                <a:prstGeom prst="rect">
                  <a:avLst/>
                </a:prstGeom>
              </p:spPr>
            </p:pic>
            <p:pic>
              <p:nvPicPr>
                <p:cNvPr id="25" name="Picture 24" descr="Chart, scatter chart&#10;&#10;Description automatically generated">
                  <a:extLst>
                    <a:ext uri="{FF2B5EF4-FFF2-40B4-BE49-F238E27FC236}">
                      <a16:creationId xmlns:a16="http://schemas.microsoft.com/office/drawing/2014/main" id="{4E708219-DE80-4732-8D2D-899F55815C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911" t="37432" r="76247" b="58683"/>
                <a:stretch/>
              </p:blipFill>
              <p:spPr>
                <a:xfrm>
                  <a:off x="2999547" y="2440029"/>
                  <a:ext cx="423470" cy="398150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27262E5-C11A-4872-8C00-AB6C2C25F086}"/>
                    </a:ext>
                  </a:extLst>
                </p:cNvPr>
                <p:cNvSpPr txBox="1"/>
                <p:nvPr/>
              </p:nvSpPr>
              <p:spPr>
                <a:xfrm>
                  <a:off x="3482348" y="3094603"/>
                  <a:ext cx="233108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Single family &amp; row houses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484B48-DD5F-4406-AE70-662E225DFDAB}"/>
                  </a:ext>
                </a:extLst>
              </p:cNvPr>
              <p:cNvSpPr txBox="1"/>
              <p:nvPr/>
            </p:nvSpPr>
            <p:spPr>
              <a:xfrm>
                <a:off x="1209261" y="2059983"/>
                <a:ext cx="24902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Block of flats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4E1C3E9-286E-4D56-BEE4-212A4704F1A1}"/>
                </a:ext>
              </a:extLst>
            </p:cNvPr>
            <p:cNvSpPr txBox="1"/>
            <p:nvPr/>
          </p:nvSpPr>
          <p:spPr>
            <a:xfrm>
              <a:off x="526639" y="4078623"/>
              <a:ext cx="27599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160A12-BDC2-40FB-BDEC-3762A5EBCF98}"/>
                </a:ext>
              </a:extLst>
            </p:cNvPr>
            <p:cNvSpPr txBox="1"/>
            <p:nvPr/>
          </p:nvSpPr>
          <p:spPr>
            <a:xfrm>
              <a:off x="466425" y="796352"/>
              <a:ext cx="2759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New residential buildings</a:t>
              </a:r>
              <a:endPara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7">
            <a:extLst>
              <a:ext uri="{FF2B5EF4-FFF2-40B4-BE49-F238E27FC236}">
                <a16:creationId xmlns:a16="http://schemas.microsoft.com/office/drawing/2014/main" id="{ACC20163-D473-43B2-9F3D-9D0341AB5936}"/>
              </a:ext>
            </a:extLst>
          </p:cNvPr>
          <p:cNvSpPr txBox="1"/>
          <p:nvPr/>
        </p:nvSpPr>
        <p:spPr>
          <a:xfrm>
            <a:off x="192931" y="1556792"/>
            <a:ext cx="4392488" cy="3847207"/>
          </a:xfrm>
          <a:prstGeom prst="rect">
            <a:avLst/>
          </a:prstGeom>
          <a:solidFill>
            <a:srgbClr val="008496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Calibri" panose="020F0502020204030204" pitchFamily="34" charset="0"/>
              </a:rPr>
              <a:t>PAIKANNUKSET: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Calibri" panose="020F0502020204030204" pitchFamily="34" charset="0"/>
              </a:rPr>
              <a:t>UUDET ASUINALUEET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Ehdotetaan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tyypillisesti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1-3 km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päähän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kotoa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Calibri" panose="020F0502020204030204" pitchFamily="34" charset="0"/>
              </a:rPr>
              <a:t>MUUT KEHITYSIDEAT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Ehdotetaan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tyypillisesti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0-1 km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päähän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kotoa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BB978D0A-4637-479E-8CAC-5DCC3FE7931F}"/>
              </a:ext>
            </a:extLst>
          </p:cNvPr>
          <p:cNvSpPr txBox="1"/>
          <p:nvPr/>
        </p:nvSpPr>
        <p:spPr>
          <a:xfrm>
            <a:off x="192931" y="115427"/>
            <a:ext cx="1267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" panose="020B0604020202020204" pitchFamily="34" charset="0"/>
              </a:rPr>
              <a:t>‘NIMBY’-HYPOTEESIN TESTAUS</a:t>
            </a: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20FC9FE-B88F-D70E-D2A0-8D5C8AD8E114}"/>
              </a:ext>
            </a:extLst>
          </p:cNvPr>
          <p:cNvSpPr txBox="1"/>
          <p:nvPr/>
        </p:nvSpPr>
        <p:spPr>
          <a:xfrm>
            <a:off x="192931" y="6253367"/>
            <a:ext cx="11796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Kajosaari, A. Schorn, M. Hasanzadeh, K. Rinne, T. Rossi, S. &amp; Kyttä, M. (2023) Beyond </a:t>
            </a:r>
            <a:r>
              <a:rPr lang="fi-FI" sz="1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backyard</a:t>
            </a: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i-FI" sz="1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Unraveling</a:t>
            </a: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geographies</a:t>
            </a: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1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citizens</a:t>
            </a: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fi-FI" sz="1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1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digital</a:t>
            </a: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participatory</a:t>
            </a: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fi-FI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Arvioitavana Environment &amp; Planning B –lehdessä.</a:t>
            </a:r>
            <a:endParaRPr lang="fi-FI" sz="14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fi-FI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i-FI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23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1C9E027-A8D9-4575-A45D-13D682D6CA65}"/>
              </a:ext>
            </a:extLst>
          </p:cNvPr>
          <p:cNvSpPr txBox="1"/>
          <p:nvPr/>
        </p:nvSpPr>
        <p:spPr>
          <a:xfrm>
            <a:off x="408955" y="260648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B0C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ENNUSTAVA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MALLI VIHERALUEIDEN KOETUSTA LAADUSTA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C89BD07-3DCE-4080-9F66-803D6DAD5D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88"/>
          <a:stretch/>
        </p:blipFill>
        <p:spPr>
          <a:xfrm>
            <a:off x="7249715" y="50800"/>
            <a:ext cx="4824410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FE2DB5B-BC8A-0EAB-F80A-3A99099CA86B}"/>
              </a:ext>
            </a:extLst>
          </p:cNvPr>
          <p:cNvSpPr txBox="1"/>
          <p:nvPr/>
        </p:nvSpPr>
        <p:spPr>
          <a:xfrm>
            <a:off x="408955" y="5621503"/>
            <a:ext cx="55880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Kajosaari, A.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Hasanzadeh,K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 Kuusisto-Hjort, P.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Fagerholm,N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 Nummi, P. &amp; Kyttä, M. (2023) </a:t>
            </a:r>
            <a:r>
              <a:rPr lang="en-US" sz="1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Predicting context-sensitive urban green space quality to support urban green infrastructure planning. </a:t>
            </a:r>
            <a:r>
              <a:rPr lang="en-US" sz="14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Hyväksytty</a:t>
            </a:r>
            <a:r>
              <a:rPr lang="en-US" sz="1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julkaistavaksi</a:t>
            </a:r>
            <a:r>
              <a:rPr lang="en-US" sz="1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Landscape and Urban Planning –</a:t>
            </a:r>
            <a:r>
              <a:rPr lang="en-US" sz="14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lehdessä</a:t>
            </a:r>
            <a:r>
              <a:rPr lang="en-US" sz="1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i-F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603C489F-EAFE-D948-1C7A-94E2C663F4F8}"/>
              </a:ext>
            </a:extLst>
          </p:cNvPr>
          <p:cNvSpPr/>
          <p:nvPr/>
        </p:nvSpPr>
        <p:spPr>
          <a:xfrm>
            <a:off x="8257827" y="2924944"/>
            <a:ext cx="3384376" cy="33843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POSITIIVISESTI KOETUT VIHERALUEET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Lähellä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vesialueita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Metsän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biodiversiteetti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Ylläpidon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melualtistusta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7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31803F44-7A35-448D-8F78-3E03A9E33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17" b="-1"/>
          <a:stretch/>
        </p:blipFill>
        <p:spPr>
          <a:xfrm>
            <a:off x="293496" y="1233961"/>
            <a:ext cx="11608181" cy="525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12E05AB-28BC-4886-B89F-09767986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243" y="2242410"/>
            <a:ext cx="7351224" cy="323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A15C9CC-0614-4F36-8852-D9BD88E4A205}"/>
              </a:ext>
            </a:extLst>
          </p:cNvPr>
          <p:cNvSpPr txBox="1">
            <a:spLocks/>
          </p:cNvSpPr>
          <p:nvPr/>
        </p:nvSpPr>
        <p:spPr>
          <a:xfrm>
            <a:off x="312595" y="240076"/>
            <a:ext cx="10873208" cy="4985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AINEISTON SYSTEMAATTINEN TALLENNUS: </a:t>
            </a:r>
            <a:r>
              <a:rPr kumimoji="0" lang="fi-FI" altLang="fi-FI" sz="36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Locus</a:t>
            </a:r>
            <a:r>
              <a:rPr kumimoji="0" lang="fi-FI" altLang="fi-FI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fi-FI" altLang="fi-FI" sz="36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cloud</a:t>
            </a:r>
            <a:endParaRPr kumimoji="0" lang="fi-FI" altLang="fi-FI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67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DA15C9CC-0614-4F36-8852-D9BD88E4A205}"/>
              </a:ext>
            </a:extLst>
          </p:cNvPr>
          <p:cNvSpPr txBox="1">
            <a:spLocks/>
          </p:cNvSpPr>
          <p:nvPr/>
        </p:nvSpPr>
        <p:spPr>
          <a:xfrm>
            <a:off x="312595" y="240076"/>
            <a:ext cx="11185592" cy="4985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MAISTERIOPISKELIJOIDEN ”ANALYYSIHAASTE”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4D031F0-761F-89BE-59BF-1B82A61B0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" t="-233" r="6304" b="233"/>
          <a:stretch/>
        </p:blipFill>
        <p:spPr>
          <a:xfrm>
            <a:off x="517170" y="738674"/>
            <a:ext cx="4932000" cy="301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F520542-239E-5BD8-0AB7-814B084C3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659" y="738674"/>
            <a:ext cx="4932346" cy="277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626C3E6-1C19-B54C-6EC7-1EA552D0A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16" y="3988785"/>
            <a:ext cx="4932000" cy="278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oogle Shape;177;g2078680211a_0_55">
            <a:extLst>
              <a:ext uri="{FF2B5EF4-FFF2-40B4-BE49-F238E27FC236}">
                <a16:creationId xmlns:a16="http://schemas.microsoft.com/office/drawing/2014/main" id="{B77AAC9A-B450-981F-21D6-7E1CA3816C2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8925"/>
          <a:stretch/>
        </p:blipFill>
        <p:spPr>
          <a:xfrm>
            <a:off x="6745659" y="3730295"/>
            <a:ext cx="4932346" cy="304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15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DA15C9CC-0614-4F36-8852-D9BD88E4A205}"/>
              </a:ext>
            </a:extLst>
          </p:cNvPr>
          <p:cNvSpPr txBox="1">
            <a:spLocks/>
          </p:cNvSpPr>
          <p:nvPr/>
        </p:nvSpPr>
        <p:spPr>
          <a:xfrm>
            <a:off x="312595" y="240076"/>
            <a:ext cx="11185592" cy="4985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36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mun</a:t>
            </a:r>
            <a:r>
              <a:rPr kumimoji="0" lang="fi-FI" altLang="fi-FI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fi-FI" altLang="fi-FI" sz="36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espoo</a:t>
            </a:r>
            <a:r>
              <a:rPr kumimoji="0" lang="fi-FI" altLang="fi-FI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-aineistoja hyödyntävät Opinnäytetyöt</a:t>
            </a:r>
          </a:p>
        </p:txBody>
      </p:sp>
      <p:graphicFrame>
        <p:nvGraphicFramePr>
          <p:cNvPr id="9" name="Taulukko 4">
            <a:extLst>
              <a:ext uri="{FF2B5EF4-FFF2-40B4-BE49-F238E27FC236}">
                <a16:creationId xmlns:a16="http://schemas.microsoft.com/office/drawing/2014/main" id="{965ACEAB-A1DC-AA67-030C-011E0C297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667925"/>
              </p:ext>
            </p:extLst>
          </p:nvPr>
        </p:nvGraphicFramePr>
        <p:xfrm>
          <a:off x="784130" y="732333"/>
          <a:ext cx="11243037" cy="5694283"/>
        </p:xfrm>
        <a:graphic>
          <a:graphicData uri="http://schemas.openxmlformats.org/drawingml/2006/table">
            <a:tbl>
              <a:tblPr firstRow="1" bandRow="1"/>
              <a:tblGrid>
                <a:gridCol w="2289121">
                  <a:extLst>
                    <a:ext uri="{9D8B030D-6E8A-4147-A177-3AD203B41FA5}">
                      <a16:colId xmlns:a16="http://schemas.microsoft.com/office/drawing/2014/main" val="1524826729"/>
                    </a:ext>
                  </a:extLst>
                </a:gridCol>
                <a:gridCol w="6120680">
                  <a:extLst>
                    <a:ext uri="{9D8B030D-6E8A-4147-A177-3AD203B41FA5}">
                      <a16:colId xmlns:a16="http://schemas.microsoft.com/office/drawing/2014/main" val="1133617326"/>
                    </a:ext>
                  </a:extLst>
                </a:gridCol>
                <a:gridCol w="2833236">
                  <a:extLst>
                    <a:ext uri="{9D8B030D-6E8A-4147-A177-3AD203B41FA5}">
                      <a16:colId xmlns:a16="http://schemas.microsoft.com/office/drawing/2014/main" val="1782288742"/>
                    </a:ext>
                  </a:extLst>
                </a:gridCol>
              </a:tblGrid>
              <a:tr h="500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/>
                        <a:t>Tekijä</a:t>
                      </a:r>
                      <a:endParaRPr lang="fi-FI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/>
                        <a:t>Otsikko</a:t>
                      </a:r>
                      <a:endParaRPr lang="fi-FI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/>
                        <a:t>Yliopisto</a:t>
                      </a:r>
                      <a:endParaRPr lang="fi-FI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25899"/>
                  </a:ext>
                </a:extLst>
              </a:tr>
              <a:tr h="5820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Linda Autio</a:t>
                      </a:r>
                    </a:p>
                  </a:txBody>
                  <a:tcPr marL="6350" marR="6350" marT="635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sv-SE" sz="1400" b="1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Ungas behov i Esbos stadsutveckling och hur dessa kan beaktas i planeringen för Esboviken</a:t>
                      </a:r>
                      <a:endParaRPr lang="fi-FI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Kandityö, Aalto University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849966"/>
                  </a:ext>
                </a:extLst>
              </a:tr>
              <a:tr h="5527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Aku Staff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Asuinalueiden</a:t>
                      </a: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ja </a:t>
                      </a:r>
                      <a:r>
                        <a:rPr lang="en-US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kaupunkirakenteen</a:t>
                      </a: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tiivistäminen</a:t>
                      </a: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ja </a:t>
                      </a:r>
                      <a:r>
                        <a:rPr lang="en-US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</a:t>
                      </a: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vastavoimat</a:t>
                      </a: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pääkaupunkiseudulla</a:t>
                      </a:r>
                      <a:endParaRPr lang="fi-FI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Kandityö, Aalto University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18142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Miia Luoma</a:t>
                      </a:r>
                      <a:endParaRPr lang="fi-FI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mobility patterns of Espoo inhabitants</a:t>
                      </a:r>
                      <a:endParaRPr lang="fi-FI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Maisterityö, Aalto University</a:t>
                      </a:r>
                      <a:endParaRPr lang="fi-FI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422136"/>
                  </a:ext>
                </a:extLst>
              </a:tr>
              <a:tr h="3278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Ella Paasilinna</a:t>
                      </a:r>
                      <a:endParaRPr lang="fi-FI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Children’s activity spaces</a:t>
                      </a:r>
                      <a:endParaRPr lang="fi-FI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Maisterityö, Aalto University</a:t>
                      </a:r>
                      <a:endParaRPr lang="fi-FI" sz="12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fi-FI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368454"/>
                  </a:ext>
                </a:extLst>
              </a:tr>
              <a:tr h="418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Venla Salomaa</a:t>
                      </a:r>
                      <a:endParaRPr lang="fi-FI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Citizen-centered planning process in the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Nothern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Espoo</a:t>
                      </a:r>
                      <a:endParaRPr lang="fi-FI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Maisterityö, Aalto University</a:t>
                      </a:r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30860"/>
                  </a:ext>
                </a:extLst>
              </a:tr>
              <a:tr h="213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Iiris Uusi-Kilponen</a:t>
                      </a:r>
                      <a:endParaRPr lang="fi-FI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Urban swimming facility to Espoo beach route</a:t>
                      </a:r>
                      <a:endParaRPr lang="fi-FI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Maisterityö, Aalto University</a:t>
                      </a:r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625649"/>
                  </a:ext>
                </a:extLst>
              </a:tr>
              <a:tr h="7389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Jonas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Zakhoun</a:t>
                      </a:r>
                      <a:endParaRPr lang="fi-FI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i-FI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Espoon kaupunkikeskukset asukkaiden silmin – Viiden keskuksen tarkastelu osallistavaa paikkatietoaineistoa hyödyntäen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Maisterityö, Aalto University</a:t>
                      </a:r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152591"/>
                  </a:ext>
                </a:extLst>
              </a:tr>
              <a:tr h="405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Meri-Helmi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Viinikainen</a:t>
                      </a:r>
                      <a:endParaRPr lang="fi-FI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Laadullinen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analyysi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kehittämisideoista</a:t>
                      </a:r>
                      <a:endParaRPr lang="fi-FI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Kaupunkimaantiede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, HY</a:t>
                      </a:r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1298"/>
                  </a:ext>
                </a:extLst>
              </a:tr>
              <a:tr h="5907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Yeminda Rautavaara</a:t>
                      </a:r>
                      <a:endParaRPr lang="fi-FI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i-FI" sz="14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Espoolaisten lasten näkemyksiä ja toiveita kaupunkiympäristöistä </a:t>
                      </a:r>
                      <a:endParaRPr lang="fi-FI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Maisterityö, Aalto University</a:t>
                      </a:r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195074"/>
                  </a:ext>
                </a:extLst>
              </a:tr>
              <a:tr h="7389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Christine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Commerson</a:t>
                      </a:r>
                      <a:endParaRPr lang="fi-FI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Environmental health promotion  in relation to the use of everyday  and special places</a:t>
                      </a:r>
                      <a:endParaRPr lang="fi-FI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Maisterityö, Aalto University</a:t>
                      </a:r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335099"/>
                  </a:ext>
                </a:extLst>
              </a:tr>
            </a:tbl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7B065958-0AFC-E678-F813-2B2FFC22C9A6}"/>
              </a:ext>
            </a:extLst>
          </p:cNvPr>
          <p:cNvSpPr txBox="1"/>
          <p:nvPr/>
        </p:nvSpPr>
        <p:spPr>
          <a:xfrm rot="16200000">
            <a:off x="-363006" y="1812434"/>
            <a:ext cx="157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VALMIITA</a:t>
            </a:r>
            <a:endParaRPr lang="fi-FI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8502B0C-7D92-82E9-2227-35F81FE6700A}"/>
              </a:ext>
            </a:extLst>
          </p:cNvPr>
          <p:cNvSpPr txBox="1"/>
          <p:nvPr/>
        </p:nvSpPr>
        <p:spPr>
          <a:xfrm rot="16200000">
            <a:off x="-480824" y="4399718"/>
            <a:ext cx="1818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KÄYNNISSÄ</a:t>
            </a:r>
            <a:endParaRPr lang="fi-FI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206149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lipsi 35"/>
          <p:cNvSpPr/>
          <p:nvPr/>
        </p:nvSpPr>
        <p:spPr>
          <a:xfrm>
            <a:off x="2451111" y="4653136"/>
            <a:ext cx="7704856" cy="1440160"/>
          </a:xfrm>
          <a:prstGeom prst="ellipse">
            <a:avLst/>
          </a:prstGeom>
          <a:solidFill>
            <a:srgbClr val="928B81">
              <a:alpha val="32157"/>
            </a:srgbClr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Ellipsi 37"/>
          <p:cNvSpPr/>
          <p:nvPr/>
        </p:nvSpPr>
        <p:spPr>
          <a:xfrm>
            <a:off x="2436122" y="4871826"/>
            <a:ext cx="7704856" cy="1440160"/>
          </a:xfrm>
          <a:prstGeom prst="ellipse">
            <a:avLst/>
          </a:prstGeom>
          <a:solidFill>
            <a:srgbClr val="928B81">
              <a:alpha val="32157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Ellipsi 38"/>
          <p:cNvSpPr/>
          <p:nvPr/>
        </p:nvSpPr>
        <p:spPr>
          <a:xfrm>
            <a:off x="2436122" y="5088751"/>
            <a:ext cx="7704856" cy="1440160"/>
          </a:xfrm>
          <a:prstGeom prst="ellipse">
            <a:avLst/>
          </a:prstGeom>
          <a:solidFill>
            <a:srgbClr val="928B81">
              <a:alpha val="32157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Ellipsi 39"/>
          <p:cNvSpPr/>
          <p:nvPr/>
        </p:nvSpPr>
        <p:spPr>
          <a:xfrm>
            <a:off x="2451111" y="5273047"/>
            <a:ext cx="7704856" cy="1440160"/>
          </a:xfrm>
          <a:prstGeom prst="ellipse">
            <a:avLst/>
          </a:prstGeom>
          <a:solidFill>
            <a:srgbClr val="928B81">
              <a:alpha val="32157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1" name="Ryhmä 20"/>
          <p:cNvGrpSpPr/>
          <p:nvPr/>
        </p:nvGrpSpPr>
        <p:grpSpPr>
          <a:xfrm>
            <a:off x="2114074" y="2871668"/>
            <a:ext cx="8348952" cy="4592782"/>
            <a:chOff x="3304025" y="4615557"/>
            <a:chExt cx="8348952" cy="459278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8" t="23974" b="7143"/>
            <a:stretch/>
          </p:blipFill>
          <p:spPr bwMode="auto">
            <a:xfrm rot="410642">
              <a:off x="3304025" y="4615557"/>
              <a:ext cx="8348952" cy="4592782"/>
            </a:xfrm>
            <a:prstGeom prst="ellipse">
              <a:avLst/>
            </a:prstGeom>
            <a:noFill/>
            <a:ln w="9525">
              <a:solidFill>
                <a:srgbClr val="33CCCC"/>
              </a:solidFill>
              <a:miter lim="800000"/>
              <a:headEnd/>
              <a:tailEnd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" name="Tekstiruutu 17"/>
            <p:cNvSpPr txBox="1"/>
            <p:nvPr/>
          </p:nvSpPr>
          <p:spPr>
            <a:xfrm>
              <a:off x="4439782" y="6573829"/>
              <a:ext cx="5973459" cy="83099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i-FI" sz="3200" b="1" spc="300" dirty="0" err="1">
                  <a:solidFill>
                    <a:srgbClr val="27A09D"/>
                  </a:solidFill>
                </a:rPr>
                <a:t>Physical</a:t>
              </a:r>
              <a:r>
                <a:rPr lang="fi-FI" sz="3200" b="1" spc="300" dirty="0">
                  <a:solidFill>
                    <a:srgbClr val="27A09D"/>
                  </a:solidFill>
                </a:rPr>
                <a:t> environment</a:t>
              </a:r>
              <a:endParaRPr lang="en-US" sz="3200" b="1" spc="300" dirty="0">
                <a:solidFill>
                  <a:srgbClr val="27A09D"/>
                </a:solidFill>
              </a:endParaRPr>
            </a:p>
          </p:txBody>
        </p:sp>
      </p:grpSp>
      <p:grpSp>
        <p:nvGrpSpPr>
          <p:cNvPr id="22" name="Ryhmä 21"/>
          <p:cNvGrpSpPr/>
          <p:nvPr/>
        </p:nvGrpSpPr>
        <p:grpSpPr>
          <a:xfrm>
            <a:off x="3241894" y="3417048"/>
            <a:ext cx="6305374" cy="1731831"/>
            <a:chOff x="1602477" y="4223039"/>
            <a:chExt cx="6305374" cy="1327566"/>
          </a:xfrm>
        </p:grpSpPr>
        <p:cxnSp>
          <p:nvCxnSpPr>
            <p:cNvPr id="7" name="Suora nuoliyhdysviiva 6"/>
            <p:cNvCxnSpPr/>
            <p:nvPr/>
          </p:nvCxnSpPr>
          <p:spPr>
            <a:xfrm>
              <a:off x="1602477" y="4292057"/>
              <a:ext cx="0" cy="1218956"/>
            </a:xfrm>
            <a:prstGeom prst="straightConnector1">
              <a:avLst/>
            </a:prstGeom>
            <a:ln w="57150">
              <a:solidFill>
                <a:srgbClr val="27A09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uora nuoliyhdysviiva 7"/>
            <p:cNvCxnSpPr/>
            <p:nvPr/>
          </p:nvCxnSpPr>
          <p:spPr>
            <a:xfrm>
              <a:off x="2821471" y="4331649"/>
              <a:ext cx="0" cy="1218956"/>
            </a:xfrm>
            <a:prstGeom prst="straightConnector1">
              <a:avLst/>
            </a:prstGeom>
            <a:ln w="57150">
              <a:solidFill>
                <a:srgbClr val="27A09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uora nuoliyhdysviiva 8"/>
            <p:cNvCxnSpPr/>
            <p:nvPr/>
          </p:nvCxnSpPr>
          <p:spPr>
            <a:xfrm>
              <a:off x="4549663" y="4223040"/>
              <a:ext cx="0" cy="1218956"/>
            </a:xfrm>
            <a:prstGeom prst="straightConnector1">
              <a:avLst/>
            </a:prstGeom>
            <a:ln w="57150">
              <a:solidFill>
                <a:srgbClr val="27A09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uora nuoliyhdysviiva 9"/>
            <p:cNvCxnSpPr/>
            <p:nvPr/>
          </p:nvCxnSpPr>
          <p:spPr>
            <a:xfrm>
              <a:off x="5845807" y="4317210"/>
              <a:ext cx="0" cy="1218956"/>
            </a:xfrm>
            <a:prstGeom prst="straightConnector1">
              <a:avLst/>
            </a:prstGeom>
            <a:ln w="57150">
              <a:solidFill>
                <a:srgbClr val="27A09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uora nuoliyhdysviiva 10"/>
            <p:cNvCxnSpPr/>
            <p:nvPr/>
          </p:nvCxnSpPr>
          <p:spPr>
            <a:xfrm>
              <a:off x="7122466" y="4331649"/>
              <a:ext cx="0" cy="1218956"/>
            </a:xfrm>
            <a:prstGeom prst="straightConnector1">
              <a:avLst/>
            </a:prstGeom>
            <a:ln w="57150">
              <a:solidFill>
                <a:srgbClr val="27A09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uora nuoliyhdysviiva 11"/>
            <p:cNvCxnSpPr/>
            <p:nvPr/>
          </p:nvCxnSpPr>
          <p:spPr>
            <a:xfrm>
              <a:off x="7907851" y="4223039"/>
              <a:ext cx="0" cy="1218956"/>
            </a:xfrm>
            <a:prstGeom prst="straightConnector1">
              <a:avLst/>
            </a:prstGeom>
            <a:ln w="57150">
              <a:solidFill>
                <a:srgbClr val="27A09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Callout 5"/>
          <p:cNvSpPr/>
          <p:nvPr/>
        </p:nvSpPr>
        <p:spPr>
          <a:xfrm>
            <a:off x="4598965" y="3649144"/>
            <a:ext cx="768473" cy="727474"/>
          </a:xfrm>
          <a:prstGeom prst="wedgeEllipseCallout">
            <a:avLst>
              <a:gd name="adj1" fmla="val 3354"/>
              <a:gd name="adj2" fmla="val 92735"/>
            </a:avLst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Callout 8"/>
          <p:cNvSpPr/>
          <p:nvPr/>
        </p:nvSpPr>
        <p:spPr>
          <a:xfrm>
            <a:off x="6523994" y="3557179"/>
            <a:ext cx="768473" cy="727474"/>
          </a:xfrm>
          <a:prstGeom prst="wedgeEllipseCallout">
            <a:avLst>
              <a:gd name="adj1" fmla="val 3354"/>
              <a:gd name="adj2" fmla="val 92735"/>
            </a:avLst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Callout 12"/>
          <p:cNvSpPr/>
          <p:nvPr/>
        </p:nvSpPr>
        <p:spPr>
          <a:xfrm>
            <a:off x="3452778" y="3856347"/>
            <a:ext cx="768473" cy="727474"/>
          </a:xfrm>
          <a:prstGeom prst="wedgeEllipseCallout">
            <a:avLst>
              <a:gd name="adj1" fmla="val 3354"/>
              <a:gd name="adj2" fmla="val 92735"/>
            </a:avLst>
          </a:prstGeom>
          <a:solidFill>
            <a:srgbClr val="0058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Callout 13"/>
          <p:cNvSpPr/>
          <p:nvPr/>
        </p:nvSpPr>
        <p:spPr>
          <a:xfrm>
            <a:off x="5085073" y="4030778"/>
            <a:ext cx="768473" cy="727474"/>
          </a:xfrm>
          <a:prstGeom prst="wedgeEllipseCallout">
            <a:avLst>
              <a:gd name="adj1" fmla="val 3354"/>
              <a:gd name="adj2" fmla="val 92735"/>
            </a:avLst>
          </a:prstGeom>
          <a:solidFill>
            <a:srgbClr val="0058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Callout 14"/>
          <p:cNvSpPr/>
          <p:nvPr/>
        </p:nvSpPr>
        <p:spPr>
          <a:xfrm>
            <a:off x="7669513" y="3920620"/>
            <a:ext cx="768473" cy="727474"/>
          </a:xfrm>
          <a:prstGeom prst="wedgeEllipseCallout">
            <a:avLst>
              <a:gd name="adj1" fmla="val 3354"/>
              <a:gd name="adj2" fmla="val 92735"/>
            </a:avLst>
          </a:prstGeom>
          <a:solidFill>
            <a:srgbClr val="0058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Ryhmä 19"/>
          <p:cNvGrpSpPr/>
          <p:nvPr/>
        </p:nvGrpSpPr>
        <p:grpSpPr>
          <a:xfrm>
            <a:off x="2384132" y="2337107"/>
            <a:ext cx="7704856" cy="1440160"/>
            <a:chOff x="607257" y="2090009"/>
            <a:chExt cx="7704856" cy="1440160"/>
          </a:xfrm>
          <a:solidFill>
            <a:srgbClr val="009BB0"/>
          </a:solidFill>
        </p:grpSpPr>
        <p:sp>
          <p:nvSpPr>
            <p:cNvPr id="14" name="Ellipsi 13"/>
            <p:cNvSpPr/>
            <p:nvPr/>
          </p:nvSpPr>
          <p:spPr>
            <a:xfrm>
              <a:off x="607257" y="2090009"/>
              <a:ext cx="7704856" cy="1440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ekstiruutu 18"/>
            <p:cNvSpPr txBox="1"/>
            <p:nvPr/>
          </p:nvSpPr>
          <p:spPr>
            <a:xfrm>
              <a:off x="755577" y="2420888"/>
              <a:ext cx="701481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i-FI" sz="2800" b="1" spc="300" dirty="0">
                  <a:solidFill>
                    <a:prstClr val="white"/>
                  </a:solidFill>
                </a:rPr>
                <a:t>   Human </a:t>
              </a:r>
              <a:r>
                <a:rPr lang="fi-FI" sz="2800" b="1" spc="300" dirty="0" err="1">
                  <a:solidFill>
                    <a:prstClr val="white"/>
                  </a:solidFill>
                </a:rPr>
                <a:t>behavior</a:t>
              </a:r>
              <a:r>
                <a:rPr lang="fi-FI" sz="2800" b="1" spc="300" dirty="0">
                  <a:solidFill>
                    <a:prstClr val="white"/>
                  </a:solidFill>
                </a:rPr>
                <a:t> and </a:t>
              </a:r>
              <a:r>
                <a:rPr lang="fi-FI" sz="2800" b="1" spc="300" dirty="0" err="1">
                  <a:solidFill>
                    <a:prstClr val="white"/>
                  </a:solidFill>
                </a:rPr>
                <a:t>experiences</a:t>
              </a:r>
              <a:endParaRPr lang="en-US" sz="2800" b="1" spc="3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Ryhmä 28"/>
          <p:cNvGrpSpPr/>
          <p:nvPr/>
        </p:nvGrpSpPr>
        <p:grpSpPr>
          <a:xfrm>
            <a:off x="3352132" y="1844826"/>
            <a:ext cx="5615140" cy="1921951"/>
            <a:chOff x="1712732" y="1682224"/>
            <a:chExt cx="5615140" cy="1921951"/>
          </a:xfrm>
        </p:grpSpPr>
        <p:sp>
          <p:nvSpPr>
            <p:cNvPr id="23" name="Tekstiruutu 22"/>
            <p:cNvSpPr txBox="1"/>
            <p:nvPr/>
          </p:nvSpPr>
          <p:spPr>
            <a:xfrm>
              <a:off x="2947690" y="2126847"/>
              <a:ext cx="103874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isometricOffAxis1Top"/>
                <a:lightRig rig="threePt" dir="t"/>
              </a:scene3d>
            </a:bodyPr>
            <a:lstStyle/>
            <a:p>
              <a:r>
                <a:rPr lang="fi-FI" sz="9600" b="1" dirty="0">
                  <a:solidFill>
                    <a:schemeClr val="bg1"/>
                  </a:solidFill>
                  <a:sym typeface="ZapfDingbats" pitchFamily="82" charset="2"/>
                </a:rPr>
                <a:t></a:t>
              </a:r>
              <a:endParaRPr lang="fi-FI" sz="9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kstiruutu 23"/>
            <p:cNvSpPr txBox="1"/>
            <p:nvPr/>
          </p:nvSpPr>
          <p:spPr>
            <a:xfrm>
              <a:off x="3483073" y="1690647"/>
              <a:ext cx="1098058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isometricOffAxis1Top"/>
                <a:lightRig rig="threePt" dir="t"/>
              </a:scene3d>
            </a:bodyPr>
            <a:lstStyle/>
            <a:p>
              <a:r>
                <a:rPr lang="fi-FI" sz="9600" b="1" dirty="0">
                  <a:solidFill>
                    <a:schemeClr val="bg1"/>
                  </a:solidFill>
                  <a:sym typeface="ZapfDingbats" pitchFamily="82" charset="2"/>
                </a:rPr>
                <a:t></a:t>
              </a:r>
              <a:endParaRPr lang="fi-FI" sz="9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kstiruutu 24"/>
            <p:cNvSpPr txBox="1"/>
            <p:nvPr/>
          </p:nvSpPr>
          <p:spPr>
            <a:xfrm>
              <a:off x="6226608" y="1906044"/>
              <a:ext cx="1101264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isometricOffAxis1Top"/>
                <a:lightRig rig="threePt" dir="t"/>
              </a:scene3d>
            </a:bodyPr>
            <a:lstStyle/>
            <a:p>
              <a:r>
                <a:rPr lang="fi-FI" sz="9600" b="1" dirty="0">
                  <a:solidFill>
                    <a:schemeClr val="bg1"/>
                  </a:solidFill>
                  <a:sym typeface="ZapfDingbats" pitchFamily="82" charset="2"/>
                </a:rPr>
                <a:t></a:t>
              </a:r>
              <a:endParaRPr lang="fi-FI" sz="9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kstiruutu 25"/>
            <p:cNvSpPr txBox="1"/>
            <p:nvPr/>
          </p:nvSpPr>
          <p:spPr>
            <a:xfrm>
              <a:off x="5213510" y="1682224"/>
              <a:ext cx="103874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isometricOffAxis1Top"/>
                <a:lightRig rig="threePt" dir="t"/>
              </a:scene3d>
            </a:bodyPr>
            <a:lstStyle/>
            <a:p>
              <a:r>
                <a:rPr lang="fi-FI" sz="9600" b="1" dirty="0">
                  <a:solidFill>
                    <a:schemeClr val="bg1"/>
                  </a:solidFill>
                  <a:sym typeface="ZapfDingbats" pitchFamily="82" charset="2"/>
                </a:rPr>
                <a:t></a:t>
              </a:r>
              <a:endParaRPr lang="fi-FI" sz="96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kstiruutu 26"/>
            <p:cNvSpPr txBox="1"/>
            <p:nvPr/>
          </p:nvSpPr>
          <p:spPr>
            <a:xfrm>
              <a:off x="4465233" y="2044834"/>
              <a:ext cx="1085233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isometricOffAxis1Top"/>
                <a:lightRig rig="threePt" dir="t"/>
              </a:scene3d>
            </a:bodyPr>
            <a:lstStyle/>
            <a:p>
              <a:r>
                <a:rPr lang="fi-FI" sz="9600" b="1" dirty="0">
                  <a:solidFill>
                    <a:schemeClr val="bg1"/>
                  </a:solidFill>
                  <a:sym typeface="ZapfDingbats" pitchFamily="82" charset="2"/>
                </a:rPr>
                <a:t></a:t>
              </a:r>
              <a:endParaRPr lang="fi-FI" sz="9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kstiruutu 27"/>
            <p:cNvSpPr txBox="1"/>
            <p:nvPr/>
          </p:nvSpPr>
          <p:spPr>
            <a:xfrm>
              <a:off x="1712732" y="1948299"/>
              <a:ext cx="100187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isometricOffAxis1Top"/>
                <a:lightRig rig="threePt" dir="t"/>
              </a:scene3d>
            </a:bodyPr>
            <a:lstStyle/>
            <a:p>
              <a:r>
                <a:rPr lang="fi-FI" sz="9600" b="1" dirty="0">
                  <a:solidFill>
                    <a:schemeClr val="bg1"/>
                  </a:solidFill>
                  <a:sym typeface="ZapfDingbats" pitchFamily="82" charset="2"/>
                </a:rPr>
                <a:t></a:t>
              </a:r>
              <a:endParaRPr lang="fi-FI" sz="9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Text Box 25">
            <a:extLst>
              <a:ext uri="{FF2B5EF4-FFF2-40B4-BE49-F238E27FC236}">
                <a16:creationId xmlns:a16="http://schemas.microsoft.com/office/drawing/2014/main" id="{363DB2E5-5AA8-4AA7-9424-4F0BC25D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342901"/>
            <a:ext cx="109442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fi-FI" altLang="fi-FI" sz="4000" b="1" dirty="0">
                <a:latin typeface="+mj-lt"/>
              </a:rPr>
              <a:t>PAIKKAAN KYTKEYTYVÄN KOKEMUSTIEDON KERÄÄMINEN: PEHMOGIS-METODOLOGIA</a:t>
            </a:r>
            <a:endParaRPr lang="fi-FI" altLang="fi-FI" sz="2000" b="1" dirty="0">
              <a:latin typeface="+mj-lt"/>
            </a:endParaRPr>
          </a:p>
        </p:txBody>
      </p:sp>
      <p:sp>
        <p:nvSpPr>
          <p:cNvPr id="43" name="Tekstiruutu 42">
            <a:extLst>
              <a:ext uri="{FF2B5EF4-FFF2-40B4-BE49-F238E27FC236}">
                <a16:creationId xmlns:a16="http://schemas.microsoft.com/office/drawing/2014/main" id="{52287367-B84A-4EE6-BA39-32AB53387117}"/>
              </a:ext>
            </a:extLst>
          </p:cNvPr>
          <p:cNvSpPr txBox="1"/>
          <p:nvPr/>
        </p:nvSpPr>
        <p:spPr>
          <a:xfrm>
            <a:off x="443407" y="5129194"/>
            <a:ext cx="16555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400" b="1" dirty="0">
                <a:solidFill>
                  <a:srgbClr val="008FA2"/>
                </a:solidFill>
                <a:latin typeface="Calibri" panose="020F0502020204030204" pitchFamily="34" charset="0"/>
              </a:rPr>
              <a:t>”Kova” paikkatieto</a:t>
            </a:r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id="{8BEC6FA7-C9DD-4E1B-A378-0052E1E59E71}"/>
              </a:ext>
            </a:extLst>
          </p:cNvPr>
          <p:cNvSpPr txBox="1"/>
          <p:nvPr/>
        </p:nvSpPr>
        <p:spPr>
          <a:xfrm>
            <a:off x="443407" y="2618328"/>
            <a:ext cx="16555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400" b="1" dirty="0">
                <a:solidFill>
                  <a:srgbClr val="008FA2"/>
                </a:solidFill>
                <a:latin typeface="Calibri" panose="020F0502020204030204" pitchFamily="34" charset="0"/>
              </a:rPr>
              <a:t>”Pehmeä” paikkatieto</a:t>
            </a:r>
          </a:p>
        </p:txBody>
      </p:sp>
    </p:spTree>
    <p:extLst>
      <p:ext uri="{BB962C8B-B14F-4D97-AF65-F5344CB8AC3E}">
        <p14:creationId xmlns:p14="http://schemas.microsoft.com/office/powerpoint/2010/main" val="4084813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43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8AD0F3-3D6C-EE4D-8D6E-8139A91137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2450" y="-65520"/>
            <a:ext cx="13025818" cy="7364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FFAC89-01BD-6D4E-9C65-655DF5DD9D89}"/>
              </a:ext>
            </a:extLst>
          </p:cNvPr>
          <p:cNvSpPr txBox="1"/>
          <p:nvPr/>
        </p:nvSpPr>
        <p:spPr>
          <a:xfrm>
            <a:off x="519027" y="6504870"/>
            <a:ext cx="11193722" cy="1846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fi-FI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Annamari Tolonen, 2018</a:t>
            </a:r>
            <a:endParaRPr lang="en-US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D0844C-78DE-C842-B35E-4E4E672C0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" y="-7518"/>
            <a:ext cx="1801488" cy="16552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F14E18-AF7C-4FCC-B127-6208F8D42236}"/>
              </a:ext>
            </a:extLst>
          </p:cNvPr>
          <p:cNvSpPr/>
          <p:nvPr/>
        </p:nvSpPr>
        <p:spPr>
          <a:xfrm>
            <a:off x="6385619" y="948125"/>
            <a:ext cx="5449085" cy="5336792"/>
          </a:xfrm>
          <a:prstGeom prst="ellipse">
            <a:avLst/>
          </a:prstGeom>
          <a:solidFill>
            <a:schemeClr val="accent1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i-FI" sz="80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KIITOS!</a:t>
            </a:r>
          </a:p>
          <a:p>
            <a:pPr algn="ctr">
              <a:defRPr/>
            </a:pPr>
            <a:r>
              <a:rPr lang="fi-FI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marketta.kytta@aalto.fi</a:t>
            </a:r>
          </a:p>
        </p:txBody>
      </p:sp>
    </p:spTree>
    <p:extLst>
      <p:ext uri="{BB962C8B-B14F-4D97-AF65-F5344CB8AC3E}">
        <p14:creationId xmlns:p14="http://schemas.microsoft.com/office/powerpoint/2010/main" val="102503647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95FDD4-8B64-4F27-84EE-AAB1E66A9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5" y="400825"/>
            <a:ext cx="11090275" cy="3046988"/>
          </a:xfrm>
        </p:spPr>
        <p:txBody>
          <a:bodyPr/>
          <a:lstStyle/>
          <a:p>
            <a:r>
              <a:rPr lang="en-US" dirty="0"/>
              <a:t>KARTTAKYSELY-TYÖKALUN </a:t>
            </a:r>
            <a:br>
              <a:rPr lang="en-US" dirty="0"/>
            </a:br>
            <a:r>
              <a:rPr lang="en-US" dirty="0"/>
              <a:t>KEHITYS TIIVIISSÄ </a:t>
            </a:r>
            <a:br>
              <a:rPr lang="en-US" dirty="0"/>
            </a:br>
            <a:r>
              <a:rPr lang="en-US" dirty="0"/>
              <a:t>YHTEISTYÖSSÄ </a:t>
            </a:r>
            <a:br>
              <a:rPr lang="en-US" dirty="0"/>
            </a:br>
            <a:r>
              <a:rPr lang="en-US" dirty="0"/>
              <a:t>KAUPUNKIEN </a:t>
            </a:r>
            <a:br>
              <a:rPr lang="en-US" dirty="0"/>
            </a:br>
            <a:r>
              <a:rPr lang="en-US" dirty="0"/>
              <a:t>KANSSA</a:t>
            </a:r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E356C7A6-6B3A-46EB-A112-63C31FC07093}"/>
              </a:ext>
            </a:extLst>
          </p:cNvPr>
          <p:cNvGrpSpPr/>
          <p:nvPr/>
        </p:nvGrpSpPr>
        <p:grpSpPr>
          <a:xfrm>
            <a:off x="3288965" y="972482"/>
            <a:ext cx="8566719" cy="5656783"/>
            <a:chOff x="19168588" y="29158"/>
            <a:chExt cx="8423196" cy="5658256"/>
          </a:xfrm>
        </p:grpSpPr>
        <p:sp>
          <p:nvSpPr>
            <p:cNvPr id="7" name="Puolivapaa piirto 9">
              <a:extLst>
                <a:ext uri="{FF2B5EF4-FFF2-40B4-BE49-F238E27FC236}">
                  <a16:creationId xmlns:a16="http://schemas.microsoft.com/office/drawing/2014/main" id="{26198A9D-3330-440C-AB19-6CDABA5B5B59}"/>
                </a:ext>
              </a:extLst>
            </p:cNvPr>
            <p:cNvSpPr/>
            <p:nvPr/>
          </p:nvSpPr>
          <p:spPr>
            <a:xfrm>
              <a:off x="19168588" y="29158"/>
              <a:ext cx="8071945" cy="5658256"/>
            </a:xfrm>
            <a:custGeom>
              <a:avLst/>
              <a:gdLst>
                <a:gd name="connsiteX0" fmla="*/ 15765 w 8071945"/>
                <a:gd name="connsiteY0" fmla="*/ 5644055 h 5644055"/>
                <a:gd name="connsiteX1" fmla="*/ 31531 w 8071945"/>
                <a:gd name="connsiteY1" fmla="*/ 3499945 h 5644055"/>
                <a:gd name="connsiteX2" fmla="*/ 1986455 w 8071945"/>
                <a:gd name="connsiteY2" fmla="*/ 3484179 h 5644055"/>
                <a:gd name="connsiteX3" fmla="*/ 2017986 w 8071945"/>
                <a:gd name="connsiteY3" fmla="*/ 2364828 h 5644055"/>
                <a:gd name="connsiteX4" fmla="*/ 3799490 w 8071945"/>
                <a:gd name="connsiteY4" fmla="*/ 2364828 h 5644055"/>
                <a:gd name="connsiteX5" fmla="*/ 3767959 w 8071945"/>
                <a:gd name="connsiteY5" fmla="*/ 1040524 h 5644055"/>
                <a:gd name="connsiteX6" fmla="*/ 5549462 w 8071945"/>
                <a:gd name="connsiteY6" fmla="*/ 1024759 h 5644055"/>
                <a:gd name="connsiteX7" fmla="*/ 5533696 w 8071945"/>
                <a:gd name="connsiteY7" fmla="*/ 31531 h 5644055"/>
                <a:gd name="connsiteX8" fmla="*/ 8071945 w 8071945"/>
                <a:gd name="connsiteY8" fmla="*/ 0 h 5644055"/>
                <a:gd name="connsiteX9" fmla="*/ 8056179 w 8071945"/>
                <a:gd name="connsiteY9" fmla="*/ 5565228 h 5644055"/>
                <a:gd name="connsiteX10" fmla="*/ 15765 w 8071945"/>
                <a:gd name="connsiteY10" fmla="*/ 5565228 h 5644055"/>
                <a:gd name="connsiteX11" fmla="*/ 0 w 8071945"/>
                <a:gd name="connsiteY11" fmla="*/ 5517931 h 5644055"/>
                <a:gd name="connsiteX12" fmla="*/ 0 w 8071945"/>
                <a:gd name="connsiteY12" fmla="*/ 5517931 h 5644055"/>
                <a:gd name="connsiteX0" fmla="*/ 15765 w 8071945"/>
                <a:gd name="connsiteY0" fmla="*/ 5644055 h 5644055"/>
                <a:gd name="connsiteX1" fmla="*/ 31531 w 8071945"/>
                <a:gd name="connsiteY1" fmla="*/ 3499945 h 5644055"/>
                <a:gd name="connsiteX2" fmla="*/ 2042647 w 8071945"/>
                <a:gd name="connsiteY2" fmla="*/ 3507045 h 5644055"/>
                <a:gd name="connsiteX3" fmla="*/ 2017986 w 8071945"/>
                <a:gd name="connsiteY3" fmla="*/ 2364828 h 5644055"/>
                <a:gd name="connsiteX4" fmla="*/ 3799490 w 8071945"/>
                <a:gd name="connsiteY4" fmla="*/ 2364828 h 5644055"/>
                <a:gd name="connsiteX5" fmla="*/ 3767959 w 8071945"/>
                <a:gd name="connsiteY5" fmla="*/ 1040524 h 5644055"/>
                <a:gd name="connsiteX6" fmla="*/ 5549462 w 8071945"/>
                <a:gd name="connsiteY6" fmla="*/ 1024759 h 5644055"/>
                <a:gd name="connsiteX7" fmla="*/ 5533696 w 8071945"/>
                <a:gd name="connsiteY7" fmla="*/ 31531 h 5644055"/>
                <a:gd name="connsiteX8" fmla="*/ 8071945 w 8071945"/>
                <a:gd name="connsiteY8" fmla="*/ 0 h 5644055"/>
                <a:gd name="connsiteX9" fmla="*/ 8056179 w 8071945"/>
                <a:gd name="connsiteY9" fmla="*/ 5565228 h 5644055"/>
                <a:gd name="connsiteX10" fmla="*/ 15765 w 8071945"/>
                <a:gd name="connsiteY10" fmla="*/ 5565228 h 5644055"/>
                <a:gd name="connsiteX11" fmla="*/ 0 w 8071945"/>
                <a:gd name="connsiteY11" fmla="*/ 5517931 h 5644055"/>
                <a:gd name="connsiteX12" fmla="*/ 0 w 8071945"/>
                <a:gd name="connsiteY12" fmla="*/ 5517931 h 5644055"/>
                <a:gd name="connsiteX0" fmla="*/ 15765 w 8071945"/>
                <a:gd name="connsiteY0" fmla="*/ 5644055 h 5644055"/>
                <a:gd name="connsiteX1" fmla="*/ 31531 w 8071945"/>
                <a:gd name="connsiteY1" fmla="*/ 3499945 h 5644055"/>
                <a:gd name="connsiteX2" fmla="*/ 2042647 w 8071945"/>
                <a:gd name="connsiteY2" fmla="*/ 3507045 h 5644055"/>
                <a:gd name="connsiteX3" fmla="*/ 2017986 w 8071945"/>
                <a:gd name="connsiteY3" fmla="*/ 2364828 h 5644055"/>
                <a:gd name="connsiteX4" fmla="*/ 3765775 w 8071945"/>
                <a:gd name="connsiteY4" fmla="*/ 2364829 h 5644055"/>
                <a:gd name="connsiteX5" fmla="*/ 3767959 w 8071945"/>
                <a:gd name="connsiteY5" fmla="*/ 1040524 h 5644055"/>
                <a:gd name="connsiteX6" fmla="*/ 5549462 w 8071945"/>
                <a:gd name="connsiteY6" fmla="*/ 1024759 h 5644055"/>
                <a:gd name="connsiteX7" fmla="*/ 5533696 w 8071945"/>
                <a:gd name="connsiteY7" fmla="*/ 31531 h 5644055"/>
                <a:gd name="connsiteX8" fmla="*/ 8071945 w 8071945"/>
                <a:gd name="connsiteY8" fmla="*/ 0 h 5644055"/>
                <a:gd name="connsiteX9" fmla="*/ 8056179 w 8071945"/>
                <a:gd name="connsiteY9" fmla="*/ 5565228 h 5644055"/>
                <a:gd name="connsiteX10" fmla="*/ 15765 w 8071945"/>
                <a:gd name="connsiteY10" fmla="*/ 5565228 h 5644055"/>
                <a:gd name="connsiteX11" fmla="*/ 0 w 8071945"/>
                <a:gd name="connsiteY11" fmla="*/ 5517931 h 5644055"/>
                <a:gd name="connsiteX12" fmla="*/ 0 w 8071945"/>
                <a:gd name="connsiteY12" fmla="*/ 5517931 h 5644055"/>
                <a:gd name="connsiteX0" fmla="*/ 15765 w 8071945"/>
                <a:gd name="connsiteY0" fmla="*/ 5644055 h 5644055"/>
                <a:gd name="connsiteX1" fmla="*/ 31531 w 8071945"/>
                <a:gd name="connsiteY1" fmla="*/ 3499945 h 5644055"/>
                <a:gd name="connsiteX2" fmla="*/ 2042647 w 8071945"/>
                <a:gd name="connsiteY2" fmla="*/ 3507045 h 5644055"/>
                <a:gd name="connsiteX3" fmla="*/ 2017986 w 8071945"/>
                <a:gd name="connsiteY3" fmla="*/ 2364828 h 5644055"/>
                <a:gd name="connsiteX4" fmla="*/ 3765775 w 8071945"/>
                <a:gd name="connsiteY4" fmla="*/ 2364829 h 5644055"/>
                <a:gd name="connsiteX5" fmla="*/ 3767959 w 8071945"/>
                <a:gd name="connsiteY5" fmla="*/ 1040524 h 5644055"/>
                <a:gd name="connsiteX6" fmla="*/ 5515747 w 8071945"/>
                <a:gd name="connsiteY6" fmla="*/ 1024759 h 5644055"/>
                <a:gd name="connsiteX7" fmla="*/ 5533696 w 8071945"/>
                <a:gd name="connsiteY7" fmla="*/ 31531 h 5644055"/>
                <a:gd name="connsiteX8" fmla="*/ 8071945 w 8071945"/>
                <a:gd name="connsiteY8" fmla="*/ 0 h 5644055"/>
                <a:gd name="connsiteX9" fmla="*/ 8056179 w 8071945"/>
                <a:gd name="connsiteY9" fmla="*/ 5565228 h 5644055"/>
                <a:gd name="connsiteX10" fmla="*/ 15765 w 8071945"/>
                <a:gd name="connsiteY10" fmla="*/ 5565228 h 5644055"/>
                <a:gd name="connsiteX11" fmla="*/ 0 w 8071945"/>
                <a:gd name="connsiteY11" fmla="*/ 5517931 h 5644055"/>
                <a:gd name="connsiteX12" fmla="*/ 0 w 8071945"/>
                <a:gd name="connsiteY12" fmla="*/ 5517931 h 5644055"/>
                <a:gd name="connsiteX0" fmla="*/ 15765 w 8071945"/>
                <a:gd name="connsiteY0" fmla="*/ 5658256 h 5658256"/>
                <a:gd name="connsiteX1" fmla="*/ 31531 w 8071945"/>
                <a:gd name="connsiteY1" fmla="*/ 3514146 h 5658256"/>
                <a:gd name="connsiteX2" fmla="*/ 2042647 w 8071945"/>
                <a:gd name="connsiteY2" fmla="*/ 3521246 h 5658256"/>
                <a:gd name="connsiteX3" fmla="*/ 2017986 w 8071945"/>
                <a:gd name="connsiteY3" fmla="*/ 2379029 h 5658256"/>
                <a:gd name="connsiteX4" fmla="*/ 3765775 w 8071945"/>
                <a:gd name="connsiteY4" fmla="*/ 2379030 h 5658256"/>
                <a:gd name="connsiteX5" fmla="*/ 3767959 w 8071945"/>
                <a:gd name="connsiteY5" fmla="*/ 1054725 h 5658256"/>
                <a:gd name="connsiteX6" fmla="*/ 5515747 w 8071945"/>
                <a:gd name="connsiteY6" fmla="*/ 1038960 h 5658256"/>
                <a:gd name="connsiteX7" fmla="*/ 5511219 w 8071945"/>
                <a:gd name="connsiteY7" fmla="*/ 0 h 5658256"/>
                <a:gd name="connsiteX8" fmla="*/ 8071945 w 8071945"/>
                <a:gd name="connsiteY8" fmla="*/ 14201 h 5658256"/>
                <a:gd name="connsiteX9" fmla="*/ 8056179 w 8071945"/>
                <a:gd name="connsiteY9" fmla="*/ 5579429 h 5658256"/>
                <a:gd name="connsiteX10" fmla="*/ 15765 w 8071945"/>
                <a:gd name="connsiteY10" fmla="*/ 5579429 h 5658256"/>
                <a:gd name="connsiteX11" fmla="*/ 0 w 8071945"/>
                <a:gd name="connsiteY11" fmla="*/ 5532132 h 5658256"/>
                <a:gd name="connsiteX12" fmla="*/ 0 w 8071945"/>
                <a:gd name="connsiteY12" fmla="*/ 5532132 h 565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71945" h="5658256">
                  <a:moveTo>
                    <a:pt x="15765" y="5658256"/>
                  </a:moveTo>
                  <a:lnTo>
                    <a:pt x="31531" y="3514146"/>
                  </a:lnTo>
                  <a:lnTo>
                    <a:pt x="2042647" y="3521246"/>
                  </a:lnTo>
                  <a:lnTo>
                    <a:pt x="2017986" y="2379029"/>
                  </a:lnTo>
                  <a:lnTo>
                    <a:pt x="3765775" y="2379030"/>
                  </a:lnTo>
                  <a:lnTo>
                    <a:pt x="3767959" y="1054725"/>
                  </a:lnTo>
                  <a:lnTo>
                    <a:pt x="5515747" y="1038960"/>
                  </a:lnTo>
                  <a:cubicBezTo>
                    <a:pt x="5514238" y="692640"/>
                    <a:pt x="5512728" y="346320"/>
                    <a:pt x="5511219" y="0"/>
                  </a:cubicBezTo>
                  <a:lnTo>
                    <a:pt x="8071945" y="14201"/>
                  </a:lnTo>
                  <a:cubicBezTo>
                    <a:pt x="8066690" y="1869277"/>
                    <a:pt x="8061434" y="3724353"/>
                    <a:pt x="8056179" y="5579429"/>
                  </a:cubicBezTo>
                  <a:lnTo>
                    <a:pt x="15765" y="5579429"/>
                  </a:lnTo>
                  <a:lnTo>
                    <a:pt x="0" y="5532132"/>
                  </a:lnTo>
                  <a:lnTo>
                    <a:pt x="0" y="5532132"/>
                  </a:lnTo>
                </a:path>
              </a:pathLst>
            </a:custGeom>
            <a:solidFill>
              <a:srgbClr val="006F7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" name="Suora nuoliyhdysviiva 7">
              <a:extLst>
                <a:ext uri="{FF2B5EF4-FFF2-40B4-BE49-F238E27FC236}">
                  <a16:creationId xmlns:a16="http://schemas.microsoft.com/office/drawing/2014/main" id="{5B1DBFF5-2F1E-4B34-8D96-E02C5781C274}"/>
                </a:ext>
              </a:extLst>
            </p:cNvPr>
            <p:cNvCxnSpPr/>
            <p:nvPr/>
          </p:nvCxnSpPr>
          <p:spPr>
            <a:xfrm>
              <a:off x="19238856" y="5445276"/>
              <a:ext cx="8352928" cy="0"/>
            </a:xfrm>
            <a:prstGeom prst="straightConnector1">
              <a:avLst/>
            </a:prstGeom>
            <a:ln w="228600">
              <a:solidFill>
                <a:srgbClr val="FFFFFF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93391D32-1F98-4421-9E25-89BF81EB8093}"/>
                </a:ext>
              </a:extLst>
            </p:cNvPr>
            <p:cNvSpPr txBox="1"/>
            <p:nvPr/>
          </p:nvSpPr>
          <p:spPr>
            <a:xfrm>
              <a:off x="19327871" y="5317029"/>
              <a:ext cx="55143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772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1990’s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72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93E7AAFF-12A4-4E87-AA2E-EF11D56E9351}"/>
                </a:ext>
              </a:extLst>
            </p:cNvPr>
            <p:cNvSpPr txBox="1"/>
            <p:nvPr/>
          </p:nvSpPr>
          <p:spPr>
            <a:xfrm>
              <a:off x="21416103" y="5317029"/>
              <a:ext cx="41678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772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2005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72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BC7D136F-1D9E-4817-821B-22465C89064B}"/>
                </a:ext>
              </a:extLst>
            </p:cNvPr>
            <p:cNvSpPr txBox="1"/>
            <p:nvPr/>
          </p:nvSpPr>
          <p:spPr>
            <a:xfrm flipH="1">
              <a:off x="25001233" y="5317029"/>
              <a:ext cx="5730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772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2011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72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9827D219-F656-47A3-BE23-ED1D9E07BADF}"/>
                </a:ext>
              </a:extLst>
            </p:cNvPr>
            <p:cNvSpPr txBox="1"/>
            <p:nvPr/>
          </p:nvSpPr>
          <p:spPr>
            <a:xfrm>
              <a:off x="26816703" y="5317029"/>
              <a:ext cx="409798" cy="2462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772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2023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72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7EE68B8F-0047-4B5A-B046-DD421D01CDE9}"/>
                </a:ext>
              </a:extLst>
            </p:cNvPr>
            <p:cNvSpPr txBox="1"/>
            <p:nvPr/>
          </p:nvSpPr>
          <p:spPr>
            <a:xfrm>
              <a:off x="23288310" y="5317029"/>
              <a:ext cx="41678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772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2008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72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62F3F866-0FEB-476E-9BD6-034F4FF4D1E2}"/>
              </a:ext>
            </a:extLst>
          </p:cNvPr>
          <p:cNvGrpSpPr/>
          <p:nvPr/>
        </p:nvGrpSpPr>
        <p:grpSpPr>
          <a:xfrm>
            <a:off x="5500355" y="3470058"/>
            <a:ext cx="1749963" cy="2629175"/>
            <a:chOff x="2534076" y="3463840"/>
            <a:chExt cx="1534290" cy="2629860"/>
          </a:xfrm>
          <a:solidFill>
            <a:srgbClr val="00478E"/>
          </a:solidFill>
        </p:grpSpPr>
        <p:sp>
          <p:nvSpPr>
            <p:cNvPr id="15" name="Tekstiruutu 14">
              <a:extLst>
                <a:ext uri="{FF2B5EF4-FFF2-40B4-BE49-F238E27FC236}">
                  <a16:creationId xmlns:a16="http://schemas.microsoft.com/office/drawing/2014/main" id="{63A6E4DB-3DE1-4771-B6ED-3DB2625AE34B}"/>
                </a:ext>
              </a:extLst>
            </p:cNvPr>
            <p:cNvSpPr txBox="1"/>
            <p:nvPr/>
          </p:nvSpPr>
          <p:spPr>
            <a:xfrm>
              <a:off x="2534076" y="3463840"/>
              <a:ext cx="1534290" cy="1723998"/>
            </a:xfrm>
            <a:prstGeom prst="rect">
              <a:avLst/>
            </a:prstGeom>
            <a:solidFill>
              <a:srgbClr val="006F7E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ENSIMMÄINEN PEHMOGIS-PROTOTYYPPI</a:t>
              </a:r>
            </a:p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Tekninen kehitystyö opiskelijoiden tekemää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72FE4BCE-B9A5-473D-A954-136CB667A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71835" y="5014059"/>
              <a:ext cx="1431991" cy="1079641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3636CAF8-6AEF-4F73-A06A-557D01586648}"/>
              </a:ext>
            </a:extLst>
          </p:cNvPr>
          <p:cNvGrpSpPr/>
          <p:nvPr/>
        </p:nvGrpSpPr>
        <p:grpSpPr>
          <a:xfrm>
            <a:off x="7321723" y="2132856"/>
            <a:ext cx="1718014" cy="3947846"/>
            <a:chOff x="4284807" y="2125886"/>
            <a:chExt cx="1718461" cy="3948873"/>
          </a:xfrm>
          <a:solidFill>
            <a:srgbClr val="00478E"/>
          </a:solidFill>
        </p:grpSpPr>
        <p:sp>
          <p:nvSpPr>
            <p:cNvPr id="18" name="Tekstiruutu 17">
              <a:extLst>
                <a:ext uri="{FF2B5EF4-FFF2-40B4-BE49-F238E27FC236}">
                  <a16:creationId xmlns:a16="http://schemas.microsoft.com/office/drawing/2014/main" id="{AEEB1B04-9F07-494E-9465-93A3DE27A730}"/>
                </a:ext>
              </a:extLst>
            </p:cNvPr>
            <p:cNvSpPr txBox="1"/>
            <p:nvPr/>
          </p:nvSpPr>
          <p:spPr>
            <a:xfrm>
              <a:off x="4431508" y="2125886"/>
              <a:ext cx="1534290" cy="1231426"/>
            </a:xfrm>
            <a:prstGeom prst="rect">
              <a:avLst/>
            </a:prstGeom>
            <a:solidFill>
              <a:srgbClr val="006F7E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6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RÄÄTÄLÖIDYT KYSELYT</a:t>
              </a:r>
              <a:endPara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Tekninen kehitystyö Aalto-yliopistossa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E82F3E6-8F8A-4037-A380-B26F00F532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12000" b="5167"/>
            <a:stretch>
              <a:fillRect/>
            </a:stretch>
          </p:blipFill>
          <p:spPr bwMode="auto">
            <a:xfrm>
              <a:off x="4296606" y="3644620"/>
              <a:ext cx="1706662" cy="1210833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2995F62E-A3A1-4772-8E11-EBA30360A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10417" r="29411" b="5556"/>
            <a:stretch>
              <a:fillRect/>
            </a:stretch>
          </p:blipFill>
          <p:spPr bwMode="auto">
            <a:xfrm>
              <a:off x="4284807" y="4952683"/>
              <a:ext cx="1706400" cy="1122076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Suorakulmio 20">
            <a:extLst>
              <a:ext uri="{FF2B5EF4-FFF2-40B4-BE49-F238E27FC236}">
                <a16:creationId xmlns:a16="http://schemas.microsoft.com/office/drawing/2014/main" id="{983E3187-8473-4947-B72F-C61648BCB3A6}"/>
              </a:ext>
            </a:extLst>
          </p:cNvPr>
          <p:cNvSpPr/>
          <p:nvPr/>
        </p:nvSpPr>
        <p:spPr>
          <a:xfrm>
            <a:off x="3504361" y="4499793"/>
            <a:ext cx="18008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IDEA: </a:t>
            </a:r>
          </a:p>
          <a:p>
            <a:pPr marL="0" marR="0" lvl="0" indent="0" algn="l" defTabSz="4570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Uusi työkalu tutkimuksen ja vuorovaikutteisen suunnittelun käyttöön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2" name="Ryhmä 21">
            <a:extLst>
              <a:ext uri="{FF2B5EF4-FFF2-40B4-BE49-F238E27FC236}">
                <a16:creationId xmlns:a16="http://schemas.microsoft.com/office/drawing/2014/main" id="{D1515348-746C-47CC-982C-EB9B9F05E761}"/>
              </a:ext>
            </a:extLst>
          </p:cNvPr>
          <p:cNvGrpSpPr/>
          <p:nvPr/>
        </p:nvGrpSpPr>
        <p:grpSpPr>
          <a:xfrm>
            <a:off x="9170488" y="1122849"/>
            <a:ext cx="2325773" cy="4976384"/>
            <a:chOff x="6134053" y="1115616"/>
            <a:chExt cx="2326379" cy="4977680"/>
          </a:xfrm>
          <a:solidFill>
            <a:srgbClr val="00478E"/>
          </a:solidFill>
        </p:grpSpPr>
        <p:sp>
          <p:nvSpPr>
            <p:cNvPr id="23" name="Tekstiruutu 22">
              <a:extLst>
                <a:ext uri="{FF2B5EF4-FFF2-40B4-BE49-F238E27FC236}">
                  <a16:creationId xmlns:a16="http://schemas.microsoft.com/office/drawing/2014/main" id="{FFDA8609-1138-49A5-9C5E-CFB553F82B77}"/>
                </a:ext>
              </a:extLst>
            </p:cNvPr>
            <p:cNvSpPr txBox="1"/>
            <p:nvPr/>
          </p:nvSpPr>
          <p:spPr>
            <a:xfrm>
              <a:off x="6134053" y="1115616"/>
              <a:ext cx="2326379" cy="1970283"/>
            </a:xfrm>
            <a:prstGeom prst="rect">
              <a:avLst/>
            </a:prstGeom>
            <a:solidFill>
              <a:srgbClr val="006F7E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MAPTIONNAIRE PALVELU:</a:t>
              </a:r>
              <a:r>
                <a:rPr kumimoji="0" lang="fi-FI" alt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itchFamily="34" charset="0"/>
                </a:rPr>
                <a:t> TYÖKALUT KYSELYJEN LUOMISEEN, AINEISTON KERÄÄMISEEN JA ANALYYSIIN </a:t>
              </a:r>
              <a:endPara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Teknien</a:t>
              </a: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kehitystyö ja ylläpito Mapita Oy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0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791329E-72F3-4EE4-AFF0-66E0BF8664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27" b="6250"/>
            <a:stretch/>
          </p:blipFill>
          <p:spPr bwMode="auto">
            <a:xfrm>
              <a:off x="6134054" y="3645024"/>
              <a:ext cx="2131223" cy="11794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19BC1ACC-B082-4611-AF4E-9BC5339DE4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346" r="127" b="3487"/>
            <a:stretch/>
          </p:blipFill>
          <p:spPr bwMode="auto">
            <a:xfrm>
              <a:off x="6134054" y="4952682"/>
              <a:ext cx="2131200" cy="1140614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Puhekupla: Suorakulmio, kulmat pyöristettu 2">
            <a:extLst>
              <a:ext uri="{FF2B5EF4-FFF2-40B4-BE49-F238E27FC236}">
                <a16:creationId xmlns:a16="http://schemas.microsoft.com/office/drawing/2014/main" id="{8D33A250-EFCE-B4B7-00A9-8DB1B8A6DC35}"/>
              </a:ext>
            </a:extLst>
          </p:cNvPr>
          <p:cNvSpPr/>
          <p:nvPr/>
        </p:nvSpPr>
        <p:spPr>
          <a:xfrm>
            <a:off x="5269604" y="1358913"/>
            <a:ext cx="1608371" cy="1671192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Pioneereina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Järvenpää,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Kerava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Nurmijärvi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Mäntsälä</a:t>
            </a:r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uhekupla: Suorakulmio, kulmat pyöristettu 3">
            <a:extLst>
              <a:ext uri="{FF2B5EF4-FFF2-40B4-BE49-F238E27FC236}">
                <a16:creationId xmlns:a16="http://schemas.microsoft.com/office/drawing/2014/main" id="{91A71F97-63A2-FCE3-0DAA-1A880AA9795C}"/>
              </a:ext>
            </a:extLst>
          </p:cNvPr>
          <p:cNvSpPr/>
          <p:nvPr/>
        </p:nvSpPr>
        <p:spPr>
          <a:xfrm>
            <a:off x="7168357" y="507295"/>
            <a:ext cx="1608371" cy="1231107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Pioneereina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mm. Helsinki, Espoo, Turku, Tampere</a:t>
            </a:r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92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/>
          <p:cNvGrpSpPr/>
          <p:nvPr/>
        </p:nvGrpSpPr>
        <p:grpSpPr>
          <a:xfrm>
            <a:off x="194468" y="664033"/>
            <a:ext cx="3581525" cy="2087918"/>
            <a:chOff x="159453" y="609058"/>
            <a:chExt cx="2985382" cy="1740385"/>
          </a:xfrm>
        </p:grpSpPr>
        <p:pic>
          <p:nvPicPr>
            <p:cNvPr id="15" name="Picture 4"/>
            <p:cNvPicPr>
              <a:picLocks noChangeAspect="1"/>
            </p:cNvPicPr>
            <p:nvPr/>
          </p:nvPicPr>
          <p:blipFill rotWithShape="1">
            <a:blip r:embed="rId3"/>
            <a:srcRect r="14888"/>
            <a:stretch/>
          </p:blipFill>
          <p:spPr>
            <a:xfrm>
              <a:off x="159453" y="609058"/>
              <a:ext cx="2985382" cy="17403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kstiruutu 1"/>
            <p:cNvSpPr txBox="1"/>
            <p:nvPr/>
          </p:nvSpPr>
          <p:spPr>
            <a:xfrm>
              <a:off x="906398" y="2072444"/>
              <a:ext cx="1217264" cy="179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1400" b="1" dirty="0">
                  <a:latin typeface="Calibri" panose="020F0502020204030204" pitchFamily="34" charset="0"/>
                </a:rPr>
                <a:t>Stockholm, </a:t>
              </a:r>
              <a:r>
                <a:rPr lang="fi-FI" sz="1400" b="1" dirty="0" err="1">
                  <a:latin typeface="Calibri" panose="020F0502020204030204" pitchFamily="34" charset="0"/>
                </a:rPr>
                <a:t>Sweden</a:t>
              </a:r>
              <a:endParaRPr lang="fi-FI" sz="14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Ryhmä 10"/>
          <p:cNvGrpSpPr/>
          <p:nvPr/>
        </p:nvGrpSpPr>
        <p:grpSpPr>
          <a:xfrm>
            <a:off x="357060" y="4796797"/>
            <a:ext cx="3519704" cy="1912493"/>
            <a:chOff x="525821" y="3997627"/>
            <a:chExt cx="2933850" cy="1594159"/>
          </a:xfrm>
        </p:grpSpPr>
        <p:pic>
          <p:nvPicPr>
            <p:cNvPr id="23" name="Kuva 22"/>
            <p:cNvPicPr>
              <a:picLocks noChangeAspect="1"/>
            </p:cNvPicPr>
            <p:nvPr/>
          </p:nvPicPr>
          <p:blipFill rotWithShape="1">
            <a:blip r:embed="rId4"/>
            <a:srcRect t="8190" b="4872"/>
            <a:stretch/>
          </p:blipFill>
          <p:spPr>
            <a:xfrm>
              <a:off x="525821" y="3997627"/>
              <a:ext cx="2933850" cy="15941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kstiruutu 18"/>
            <p:cNvSpPr txBox="1"/>
            <p:nvPr/>
          </p:nvSpPr>
          <p:spPr>
            <a:xfrm>
              <a:off x="1098353" y="5314787"/>
              <a:ext cx="1085302" cy="179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1400" b="1" dirty="0">
                  <a:latin typeface="Calibri" panose="020F0502020204030204" pitchFamily="34" charset="0"/>
                </a:rPr>
                <a:t>Santa Monica, US</a:t>
              </a:r>
            </a:p>
          </p:txBody>
        </p:sp>
      </p:grpSp>
      <p:grpSp>
        <p:nvGrpSpPr>
          <p:cNvPr id="10" name="Ryhmä 9"/>
          <p:cNvGrpSpPr/>
          <p:nvPr/>
        </p:nvGrpSpPr>
        <p:grpSpPr>
          <a:xfrm>
            <a:off x="4562977" y="4592202"/>
            <a:ext cx="2898621" cy="2117087"/>
            <a:chOff x="3800825" y="3827087"/>
            <a:chExt cx="2416147" cy="176469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562" y="3827087"/>
              <a:ext cx="2368410" cy="17646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kstiruutu 20"/>
            <p:cNvSpPr txBox="1"/>
            <p:nvPr/>
          </p:nvSpPr>
          <p:spPr>
            <a:xfrm>
              <a:off x="3800824" y="5314787"/>
              <a:ext cx="1617157" cy="179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1400" b="1" dirty="0">
                  <a:latin typeface="Calibri" panose="020F0502020204030204" pitchFamily="34" charset="0"/>
                </a:rPr>
                <a:t>Otaniemi campus, Finland</a:t>
              </a:r>
            </a:p>
          </p:txBody>
        </p:sp>
      </p:grpSp>
      <p:grpSp>
        <p:nvGrpSpPr>
          <p:cNvPr id="7" name="Ryhmä 6"/>
          <p:cNvGrpSpPr/>
          <p:nvPr/>
        </p:nvGrpSpPr>
        <p:grpSpPr>
          <a:xfrm>
            <a:off x="4198376" y="2768503"/>
            <a:ext cx="3495482" cy="2118133"/>
            <a:chOff x="3496911" y="2306942"/>
            <a:chExt cx="2913660" cy="1765570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6911" y="2306942"/>
              <a:ext cx="2913660" cy="1765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kstiruutu 26"/>
            <p:cNvSpPr txBox="1"/>
            <p:nvPr/>
          </p:nvSpPr>
          <p:spPr>
            <a:xfrm>
              <a:off x="4580589" y="3838720"/>
              <a:ext cx="1106628" cy="179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1400" b="1" dirty="0">
                  <a:latin typeface="Calibri" panose="020F0502020204030204" pitchFamily="34" charset="0"/>
                </a:rPr>
                <a:t>Jyväskylä, Finland</a:t>
              </a:r>
            </a:p>
          </p:txBody>
        </p:sp>
      </p:grpSp>
      <p:grpSp>
        <p:nvGrpSpPr>
          <p:cNvPr id="6" name="Ryhmä 5"/>
          <p:cNvGrpSpPr/>
          <p:nvPr/>
        </p:nvGrpSpPr>
        <p:grpSpPr>
          <a:xfrm>
            <a:off x="633996" y="2935873"/>
            <a:ext cx="3275859" cy="2027075"/>
            <a:chOff x="525821" y="2446452"/>
            <a:chExt cx="2730593" cy="1689669"/>
          </a:xfrm>
        </p:grpSpPr>
        <p:pic>
          <p:nvPicPr>
            <p:cNvPr id="14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821" y="2446452"/>
              <a:ext cx="2730593" cy="16896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kstiruutu 27"/>
            <p:cNvSpPr txBox="1"/>
            <p:nvPr/>
          </p:nvSpPr>
          <p:spPr>
            <a:xfrm>
              <a:off x="1935845" y="3889997"/>
              <a:ext cx="762961" cy="179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1400" b="1" dirty="0">
                  <a:latin typeface="Calibri" panose="020F0502020204030204" pitchFamily="34" charset="0"/>
                </a:rPr>
                <a:t>San Jose, US</a:t>
              </a:r>
            </a:p>
          </p:txBody>
        </p:sp>
      </p:grpSp>
      <p:grpSp>
        <p:nvGrpSpPr>
          <p:cNvPr id="9" name="Ryhmä 8"/>
          <p:cNvGrpSpPr/>
          <p:nvPr/>
        </p:nvGrpSpPr>
        <p:grpSpPr>
          <a:xfrm>
            <a:off x="8205083" y="4676146"/>
            <a:ext cx="3542953" cy="2036726"/>
            <a:chOff x="6836702" y="3897059"/>
            <a:chExt cx="2953229" cy="1697714"/>
          </a:xfrm>
        </p:grpSpPr>
        <p:pic>
          <p:nvPicPr>
            <p:cNvPr id="25" name="Kuva 24"/>
            <p:cNvPicPr>
              <a:picLocks noChangeAspect="1"/>
            </p:cNvPicPr>
            <p:nvPr/>
          </p:nvPicPr>
          <p:blipFill rotWithShape="1">
            <a:blip r:embed="rId8"/>
            <a:srcRect t="4640" r="50000" b="3380"/>
            <a:stretch/>
          </p:blipFill>
          <p:spPr>
            <a:xfrm>
              <a:off x="6836702" y="3897059"/>
              <a:ext cx="2953229" cy="16977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kstiruutu 23"/>
            <p:cNvSpPr txBox="1"/>
            <p:nvPr/>
          </p:nvSpPr>
          <p:spPr>
            <a:xfrm>
              <a:off x="7911088" y="5317774"/>
              <a:ext cx="674986" cy="179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i-FI" sz="1400" b="1" dirty="0">
                  <a:latin typeface="Calibri" panose="020F0502020204030204" pitchFamily="34" charset="0"/>
                </a:rPr>
                <a:t>Denver, US</a:t>
              </a:r>
            </a:p>
          </p:txBody>
        </p:sp>
      </p:grpSp>
      <p:sp>
        <p:nvSpPr>
          <p:cNvPr id="31" name="Otsikko 8"/>
          <p:cNvSpPr txBox="1">
            <a:spLocks/>
          </p:cNvSpPr>
          <p:nvPr/>
        </p:nvSpPr>
        <p:spPr bwMode="auto">
          <a:xfrm>
            <a:off x="-383133" y="-215858"/>
            <a:ext cx="12648728" cy="114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fi-FI" altLang="fi-FI" sz="3600" b="1" dirty="0">
                <a:latin typeface="+mj-lt"/>
                <a:cs typeface="Calibri" panose="020F0502020204030204" pitchFamily="34" charset="0"/>
              </a:rPr>
              <a:t>MAPTIONNAIRE-TYÖKALUA ON KÄYTETTY JO YLI 40 MAASSA</a:t>
            </a:r>
          </a:p>
        </p:txBody>
      </p:sp>
      <p:pic>
        <p:nvPicPr>
          <p:cNvPr id="30" name="Kuva 29">
            <a:extLst>
              <a:ext uri="{FF2B5EF4-FFF2-40B4-BE49-F238E27FC236}">
                <a16:creationId xmlns:a16="http://schemas.microsoft.com/office/drawing/2014/main" id="{D42836F6-414D-4785-AD0B-3402DF5742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350" b="5900"/>
          <a:stretch/>
        </p:blipFill>
        <p:spPr>
          <a:xfrm>
            <a:off x="7969566" y="2885071"/>
            <a:ext cx="4013985" cy="1778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kstiruutu 28"/>
          <p:cNvSpPr txBox="1"/>
          <p:nvPr/>
        </p:nvSpPr>
        <p:spPr>
          <a:xfrm>
            <a:off x="9427976" y="4335349"/>
            <a:ext cx="740331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i-FI" sz="1400" b="1" dirty="0">
                <a:latin typeface="Calibri" panose="020F0502020204030204" pitchFamily="34" charset="0"/>
              </a:rPr>
              <a:t>Singapore</a:t>
            </a:r>
          </a:p>
        </p:txBody>
      </p:sp>
      <p:pic>
        <p:nvPicPr>
          <p:cNvPr id="32" name="Picture 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FF15F61-D65A-4DF3-B69E-5A04D5B83B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976" y="665764"/>
            <a:ext cx="3792635" cy="2027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kstiruutu 25"/>
          <p:cNvSpPr txBox="1"/>
          <p:nvPr/>
        </p:nvSpPr>
        <p:spPr>
          <a:xfrm>
            <a:off x="9640041" y="2361876"/>
            <a:ext cx="1513491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i-FI" sz="1400" b="1" dirty="0" err="1">
                <a:latin typeface="Calibri" panose="020F0502020204030204" pitchFamily="34" charset="0"/>
              </a:rPr>
              <a:t>Huizen</a:t>
            </a:r>
            <a:r>
              <a:rPr lang="fi-FI" sz="1400" b="1" dirty="0">
                <a:latin typeface="Calibri" panose="020F0502020204030204" pitchFamily="34" charset="0"/>
              </a:rPr>
              <a:t>, </a:t>
            </a:r>
            <a:r>
              <a:rPr lang="fi-FI" sz="1400" b="1" dirty="0" err="1">
                <a:latin typeface="Calibri" panose="020F0502020204030204" pitchFamily="34" charset="0"/>
              </a:rPr>
              <a:t>Netherlands</a:t>
            </a:r>
            <a:endParaRPr lang="fi-FI" sz="1400" b="1" dirty="0">
              <a:latin typeface="Calibri" panose="020F050202020403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A530B2C-F0DB-6A12-3028-F8FE261FC1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829" t="35162" r="46675" b="18122"/>
          <a:stretch/>
        </p:blipFill>
        <p:spPr>
          <a:xfrm>
            <a:off x="4115328" y="646438"/>
            <a:ext cx="3756943" cy="209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kstiruutu 17"/>
          <p:cNvSpPr txBox="1"/>
          <p:nvPr/>
        </p:nvSpPr>
        <p:spPr>
          <a:xfrm>
            <a:off x="5468793" y="2361876"/>
            <a:ext cx="1270541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i-FI" sz="1400" b="1" dirty="0">
                <a:latin typeface="Calibri" panose="020F0502020204030204" pitchFamily="34" charset="0"/>
              </a:rPr>
              <a:t>Sydney, Australia</a:t>
            </a:r>
          </a:p>
        </p:txBody>
      </p:sp>
    </p:spTree>
    <p:extLst>
      <p:ext uri="{BB962C8B-B14F-4D97-AF65-F5344CB8AC3E}">
        <p14:creationId xmlns:p14="http://schemas.microsoft.com/office/powerpoint/2010/main" val="59383894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>
            <a:extLst>
              <a:ext uri="{FF2B5EF4-FFF2-40B4-BE49-F238E27FC236}">
                <a16:creationId xmlns:a16="http://schemas.microsoft.com/office/drawing/2014/main" id="{82FA772E-2B72-4066-83C5-0E17B9197E40}"/>
              </a:ext>
            </a:extLst>
          </p:cNvPr>
          <p:cNvSpPr/>
          <p:nvPr/>
        </p:nvSpPr>
        <p:spPr>
          <a:xfrm>
            <a:off x="3488237" y="980728"/>
            <a:ext cx="5256583" cy="51125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C25A3942-9B54-481F-80C9-85601EB48374}"/>
              </a:ext>
            </a:extLst>
          </p:cNvPr>
          <p:cNvSpPr txBox="1">
            <a:spLocks/>
          </p:cNvSpPr>
          <p:nvPr/>
        </p:nvSpPr>
        <p:spPr bwMode="auto">
          <a:xfrm>
            <a:off x="3627080" y="1772816"/>
            <a:ext cx="4978896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KAUPUNKIEN TUOTTAMA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  <a:sym typeface="Arial"/>
              </a:rPr>
              <a:t>TIETO TUTKIMUKSESSA</a:t>
            </a:r>
          </a:p>
        </p:txBody>
      </p:sp>
    </p:spTree>
    <p:extLst>
      <p:ext uri="{BB962C8B-B14F-4D97-AF65-F5344CB8AC3E}">
        <p14:creationId xmlns:p14="http://schemas.microsoft.com/office/powerpoint/2010/main" val="80924312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5137-835D-E643-8829-62A6C8E5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1165" y="174172"/>
            <a:ext cx="9419634" cy="784800"/>
          </a:xfrm>
        </p:spPr>
        <p:txBody>
          <a:bodyPr/>
          <a:lstStyle/>
          <a:p>
            <a:r>
              <a:rPr lang="fi-FI" dirty="0">
                <a:latin typeface="+mj-lt"/>
              </a:rPr>
              <a:t>HELSINGIN YLEISKAAVAKYSELY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B1A86-0297-B345-9DD6-A9688C2CC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CD280-D718-6840-9826-9D8B6F82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4" b="3708"/>
          <a:stretch/>
        </p:blipFill>
        <p:spPr>
          <a:xfrm>
            <a:off x="1587" y="1094287"/>
            <a:ext cx="12268280" cy="59510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5AC05B-E4C1-CB48-9DC7-C52F192D9C88}"/>
              </a:ext>
            </a:extLst>
          </p:cNvPr>
          <p:cNvSpPr/>
          <p:nvPr/>
        </p:nvSpPr>
        <p:spPr>
          <a:xfrm>
            <a:off x="6961458" y="4580829"/>
            <a:ext cx="4967258" cy="171059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reeSans" panose="020B0504020202020204" pitchFamily="34" charset="-128"/>
                <a:cs typeface="FreeSans" panose="020B0504020202020204" pitchFamily="34" charset="-128"/>
              </a:rPr>
              <a:t>3745 vastaajaa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reeSans" panose="020B0504020202020204" pitchFamily="34" charset="-128"/>
                <a:cs typeface="FreeSans" panose="020B0504020202020204" pitchFamily="34" charset="-128"/>
              </a:rPr>
              <a:t>lähes 33 000 paikannusta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ans" panose="020B0504020202020204" pitchFamily="34" charset="-128"/>
              <a:ea typeface="FreeSans" panose="020B0504020202020204" pitchFamily="34" charset="-128"/>
              <a:cs typeface="FreeSans" panose="020B05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615179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tsikko 1"/>
          <p:cNvSpPr>
            <a:spLocks noGrp="1"/>
          </p:cNvSpPr>
          <p:nvPr>
            <p:ph type="title"/>
          </p:nvPr>
        </p:nvSpPr>
        <p:spPr bwMode="auto">
          <a:xfrm rot="16200000">
            <a:off x="-2578894" y="2610086"/>
            <a:ext cx="6696076" cy="14219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i-FI" altLang="fi-FI" sz="4800" dirty="0"/>
              <a:t>Konfliktipotentiaali-analyysi</a:t>
            </a:r>
          </a:p>
        </p:txBody>
      </p:sp>
      <p:pic>
        <p:nvPicPr>
          <p:cNvPr id="88067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14" y="142082"/>
            <a:ext cx="7226300" cy="643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27" y="130969"/>
            <a:ext cx="7200900" cy="659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9470951" y="1745972"/>
            <a:ext cx="23762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b="1" dirty="0">
                <a:latin typeface="Calibri" panose="020F0502020204030204" pitchFamily="34" charset="0"/>
                <a:ea typeface=""/>
                <a:cs typeface=""/>
              </a:rPr>
              <a:t>Täydennysrakentamisen puolustajat dominoivat</a:t>
            </a:r>
            <a:endParaRPr lang="en-US" b="1" dirty="0">
              <a:latin typeface="Calibri" panose="020F0502020204030204" pitchFamily="34" charset="0"/>
              <a:ea typeface=""/>
              <a:cs typeface="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9470950" y="3605510"/>
            <a:ext cx="237626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b="1" dirty="0">
                <a:latin typeface="Calibri" panose="020F0502020204030204" pitchFamily="34" charset="0"/>
                <a:ea typeface=""/>
                <a:cs typeface=""/>
              </a:rPr>
              <a:t>Viheralueiden säilyttämistä toivovat dominoivat</a:t>
            </a:r>
            <a:endParaRPr lang="en-US" b="1" dirty="0">
              <a:latin typeface="Calibri" panose="020F0502020204030204" pitchFamily="34" charset="0"/>
              <a:ea typeface=""/>
              <a:cs typeface="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9580687" y="6373039"/>
            <a:ext cx="23762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b="1" dirty="0">
                <a:latin typeface="Calibri" panose="020F0502020204030204" pitchFamily="34" charset="0"/>
                <a:ea typeface=""/>
                <a:cs typeface=""/>
              </a:rPr>
              <a:t>Ristiriitaiset mielipiteet</a:t>
            </a:r>
            <a:endParaRPr lang="en-US" b="1" dirty="0">
              <a:latin typeface="Calibri" panose="020F0502020204030204" pitchFamily="34" charset="0"/>
              <a:ea typeface=""/>
              <a:cs typeface="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BC4816D-A94F-AB58-F17E-3F8B11233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34" t="15350" r="39369" b="21650"/>
          <a:stretch/>
        </p:blipFill>
        <p:spPr>
          <a:xfrm>
            <a:off x="1458876" y="130969"/>
            <a:ext cx="2960300" cy="413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993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86" y="188913"/>
            <a:ext cx="7273925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6665455" y="2568865"/>
            <a:ext cx="2869165" cy="3279606"/>
          </a:xfrm>
          <a:prstGeom prst="rect">
            <a:avLst/>
          </a:prstGeom>
          <a:solidFill>
            <a:srgbClr val="008F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9" name="Ellipsi 8"/>
          <p:cNvSpPr/>
          <p:nvPr/>
        </p:nvSpPr>
        <p:spPr>
          <a:xfrm>
            <a:off x="7718836" y="2564905"/>
            <a:ext cx="3526327" cy="3279606"/>
          </a:xfrm>
          <a:prstGeom prst="ellipse">
            <a:avLst/>
          </a:prstGeom>
          <a:solidFill>
            <a:srgbClr val="008F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2880" b="1" dirty="0">
                <a:latin typeface="Calibri" panose="020F0502020204030204" pitchFamily="34" charset="0"/>
              </a:rPr>
              <a:t>HYVÄKSYTTY KAAVA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8307236" y="3981715"/>
            <a:ext cx="2280766" cy="1698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2880" b="1" dirty="0">
                <a:solidFill>
                  <a:srgbClr val="FFCD00"/>
                </a:solidFill>
                <a:latin typeface="Calibri" panose="020F0502020204030204" pitchFamily="34" charset="0"/>
              </a:rPr>
              <a:t>87%</a:t>
            </a:r>
          </a:p>
          <a:p>
            <a:pPr algn="ctr"/>
            <a:r>
              <a:rPr lang="fi-FI" sz="2880" b="1" dirty="0">
                <a:solidFill>
                  <a:schemeClr val="bg1"/>
                </a:solidFill>
                <a:latin typeface="Calibri" panose="020F0502020204030204" pitchFamily="34" charset="0"/>
              </a:rPr>
              <a:t>YHTEEN-SOPIVUUS</a:t>
            </a:r>
          </a:p>
          <a:p>
            <a:endParaRPr lang="fi-FI" sz="2400" b="1" dirty="0">
              <a:solidFill>
                <a:schemeClr val="bg1"/>
              </a:solidFill>
            </a:endParaRPr>
          </a:p>
        </p:txBody>
      </p:sp>
      <p:sp>
        <p:nvSpPr>
          <p:cNvPr id="5" name="Otsikko 1"/>
          <p:cNvSpPr txBox="1">
            <a:spLocks/>
          </p:cNvSpPr>
          <p:nvPr/>
        </p:nvSpPr>
        <p:spPr bwMode="auto">
          <a:xfrm>
            <a:off x="264939" y="198437"/>
            <a:ext cx="447850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fi-FI" altLang="fi-FI" sz="4320" b="1" spc="-180" dirty="0">
                <a:latin typeface="Arial Narrow" panose="020B0606020202030204" pitchFamily="34" charset="0"/>
                <a:ea typeface="ＭＳ Ｐゴシック" panose="020B0600070205080204" pitchFamily="34" charset="-128"/>
              </a:rPr>
              <a:t>VERTAILU:</a:t>
            </a:r>
          </a:p>
          <a:p>
            <a:pPr algn="l"/>
            <a:r>
              <a:rPr lang="fi-FI" altLang="fi-FI" sz="4320" b="1" spc="-180" dirty="0">
                <a:latin typeface="Arial Narrow" panose="020B0606020202030204" pitchFamily="34" charset="0"/>
                <a:ea typeface="ＭＳ Ｐゴシック" panose="020B0600070205080204" pitchFamily="34" charset="-128"/>
              </a:rPr>
              <a:t>ONKO YLEISKAAVA LINJASSA ASUKKAIDEN MIELIPITEIDEN KANSSA?</a:t>
            </a:r>
          </a:p>
          <a:p>
            <a:pPr algn="l"/>
            <a:endParaRPr lang="fi-FI" altLang="fi-FI" sz="4320" b="1" spc="-180" dirty="0"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algn="l"/>
            <a:endParaRPr lang="fi-FI" altLang="fi-FI" sz="4320" b="1" spc="-180" dirty="0"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3" name="Ryhmä 2"/>
          <p:cNvGrpSpPr/>
          <p:nvPr/>
        </p:nvGrpSpPr>
        <p:grpSpPr>
          <a:xfrm>
            <a:off x="4958744" y="2564904"/>
            <a:ext cx="3283565" cy="3283565"/>
            <a:chOff x="4130964" y="2137420"/>
            <a:chExt cx="2736304" cy="2736304"/>
          </a:xfrm>
          <a:solidFill>
            <a:srgbClr val="008FA2"/>
          </a:solidFill>
        </p:grpSpPr>
        <p:sp>
          <p:nvSpPr>
            <p:cNvPr id="4" name="Ellipsi 3"/>
            <p:cNvSpPr/>
            <p:nvPr/>
          </p:nvSpPr>
          <p:spPr>
            <a:xfrm>
              <a:off x="4130964" y="2137420"/>
              <a:ext cx="2736304" cy="27363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i-FI" sz="2880" b="1" dirty="0">
                  <a:latin typeface="Calibri" panose="020F0502020204030204" pitchFamily="34" charset="0"/>
                </a:rPr>
                <a:t>YLEISKAAVA-EHDOTUS</a:t>
              </a:r>
            </a:p>
          </p:txBody>
        </p:sp>
        <p:sp>
          <p:nvSpPr>
            <p:cNvPr id="2" name="Tekstiruutu 1"/>
            <p:cNvSpPr txBox="1"/>
            <p:nvPr/>
          </p:nvSpPr>
          <p:spPr>
            <a:xfrm>
              <a:off x="4729410" y="3318097"/>
              <a:ext cx="1627992" cy="141577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2880" b="1" dirty="0">
                  <a:solidFill>
                    <a:srgbClr val="FFCD00"/>
                  </a:solidFill>
                  <a:latin typeface="Calibri" panose="020F0502020204030204" pitchFamily="34" charset="0"/>
                </a:rPr>
                <a:t>75%</a:t>
              </a:r>
            </a:p>
            <a:p>
              <a:pPr algn="ctr"/>
              <a:r>
                <a:rPr lang="fi-FI" sz="288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YHTEEN-SOPIVUUS</a:t>
              </a:r>
            </a:p>
            <a:p>
              <a:endParaRPr lang="fi-FI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Nuoli oikealle 6"/>
          <p:cNvSpPr/>
          <p:nvPr/>
        </p:nvSpPr>
        <p:spPr>
          <a:xfrm>
            <a:off x="7281984" y="3906092"/>
            <a:ext cx="1478783" cy="597229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F8D1BE4-CFD1-78D2-23CB-324E0544A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16" t="16401" r="40550" b="23750"/>
          <a:stretch/>
        </p:blipFill>
        <p:spPr>
          <a:xfrm rot="1066954">
            <a:off x="2312369" y="3795713"/>
            <a:ext cx="1890656" cy="276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559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/>
      <p:bldP spid="7" grpId="0" animBg="1"/>
    </p:bldLst>
  </p:timing>
</p:sld>
</file>

<file path=ppt/theme/theme1.xml><?xml version="1.0" encoding="utf-8"?>
<a:theme xmlns:a="http://schemas.openxmlformats.org/drawingml/2006/main" name="Aalto PRO wide">
  <a:themeElements>
    <a:clrScheme name="AALTO PRO 2018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00B0CA"/>
      </a:accent1>
      <a:accent2>
        <a:srgbClr val="B1059D"/>
      </a:accent2>
      <a:accent3>
        <a:srgbClr val="FF7900"/>
      </a:accent3>
      <a:accent4>
        <a:srgbClr val="69BE28"/>
      </a:accent4>
      <a:accent5>
        <a:srgbClr val="006778"/>
      </a:accent5>
      <a:accent6>
        <a:srgbClr val="522398"/>
      </a:accent6>
      <a:hlink>
        <a:srgbClr val="00B0CA"/>
      </a:hlink>
      <a:folHlink>
        <a:srgbClr val="00B0CA"/>
      </a:folHlink>
    </a:clrScheme>
    <a:fontScheme name="Aalto PRO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Aalto PRO wide">
  <a:themeElements>
    <a:clrScheme name="AALTO PRO 2018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00B0CA"/>
      </a:accent1>
      <a:accent2>
        <a:srgbClr val="B1059D"/>
      </a:accent2>
      <a:accent3>
        <a:srgbClr val="FF7900"/>
      </a:accent3>
      <a:accent4>
        <a:srgbClr val="69BE28"/>
      </a:accent4>
      <a:accent5>
        <a:srgbClr val="006778"/>
      </a:accent5>
      <a:accent6>
        <a:srgbClr val="522398"/>
      </a:accent6>
      <a:hlink>
        <a:srgbClr val="00B0CA"/>
      </a:hlink>
      <a:folHlink>
        <a:srgbClr val="00B0CA"/>
      </a:folHlink>
    </a:clrScheme>
    <a:fontScheme name="Aalto PRO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AALTO PRO 2018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00B0CA"/>
      </a:accent1>
      <a:accent2>
        <a:srgbClr val="B1059D"/>
      </a:accent2>
      <a:accent3>
        <a:srgbClr val="FF7900"/>
      </a:accent3>
      <a:accent4>
        <a:srgbClr val="69BE28"/>
      </a:accent4>
      <a:accent5>
        <a:srgbClr val="006778"/>
      </a:accent5>
      <a:accent6>
        <a:srgbClr val="522398"/>
      </a:accent6>
      <a:hlink>
        <a:srgbClr val="00B0CA"/>
      </a:hlink>
      <a:folHlink>
        <a:srgbClr val="00B0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AALTO PRO 2018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00B0CA"/>
      </a:accent1>
      <a:accent2>
        <a:srgbClr val="B1059D"/>
      </a:accent2>
      <a:accent3>
        <a:srgbClr val="FF7900"/>
      </a:accent3>
      <a:accent4>
        <a:srgbClr val="69BE28"/>
      </a:accent4>
      <a:accent5>
        <a:srgbClr val="006778"/>
      </a:accent5>
      <a:accent6>
        <a:srgbClr val="522398"/>
      </a:accent6>
      <a:hlink>
        <a:srgbClr val="00B0CA"/>
      </a:hlink>
      <a:folHlink>
        <a:srgbClr val="00B0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Pages">
  <a:themeElements>
    <a:clrScheme name="Custom 1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00AED1"/>
      </a:accent1>
      <a:accent2>
        <a:srgbClr val="00AED1"/>
      </a:accent2>
      <a:accent3>
        <a:srgbClr val="00AED1"/>
      </a:accent3>
      <a:accent4>
        <a:srgbClr val="00AED1"/>
      </a:accent4>
      <a:accent5>
        <a:srgbClr val="00AED1"/>
      </a:accent5>
      <a:accent6>
        <a:srgbClr val="00AED1"/>
      </a:accent6>
      <a:hlink>
        <a:srgbClr val="00AED1"/>
      </a:hlink>
      <a:folHlink>
        <a:srgbClr val="00AE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ENG_EN">
  <a:themeElements>
    <a:clrScheme name="Aalto-insinoori">
      <a:dk1>
        <a:sysClr val="windowText" lastClr="000000"/>
      </a:dk1>
      <a:lt1>
        <a:sysClr val="window" lastClr="FFFFFF"/>
      </a:lt1>
      <a:dk2>
        <a:srgbClr val="BB16A3"/>
      </a:dk2>
      <a:lt2>
        <a:srgbClr val="8C857B"/>
      </a:lt2>
      <a:accent1>
        <a:srgbClr val="BB16A3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7" id="{EE9B57FD-A1AE-4C4F-B17B-690F370611A3}" vid="{C0B7D4C6-41EB-4F02-A0B9-29A31D2D6799}"/>
    </a:ext>
  </a:extLst>
</a:theme>
</file>

<file path=ppt/theme/theme4.xml><?xml version="1.0" encoding="utf-8"?>
<a:theme xmlns:a="http://schemas.openxmlformats.org/drawingml/2006/main" name="1_Aalto PRO wide">
  <a:themeElements>
    <a:clrScheme name="AALTO PRO 2018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00B0CA"/>
      </a:accent1>
      <a:accent2>
        <a:srgbClr val="B1059D"/>
      </a:accent2>
      <a:accent3>
        <a:srgbClr val="FF7900"/>
      </a:accent3>
      <a:accent4>
        <a:srgbClr val="69BE28"/>
      </a:accent4>
      <a:accent5>
        <a:srgbClr val="006778"/>
      </a:accent5>
      <a:accent6>
        <a:srgbClr val="522398"/>
      </a:accent6>
      <a:hlink>
        <a:srgbClr val="00B0CA"/>
      </a:hlink>
      <a:folHlink>
        <a:srgbClr val="00B0CA"/>
      </a:folHlink>
    </a:clrScheme>
    <a:fontScheme name="Aalto PRO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Aalto_ENG_121031">
  <a:themeElements>
    <a:clrScheme name="Aalto ENG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BB16A3"/>
      </a:accent1>
      <a:accent2>
        <a:srgbClr val="EF3340"/>
      </a:accent2>
      <a:accent3>
        <a:srgbClr val="005EB8"/>
      </a:accent3>
      <a:accent4>
        <a:srgbClr val="00965E"/>
      </a:accent4>
      <a:accent5>
        <a:srgbClr val="FFA300"/>
      </a:accent5>
      <a:accent6>
        <a:srgbClr val="FF671F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6.xml><?xml version="1.0" encoding="utf-8"?>
<a:theme xmlns:a="http://schemas.openxmlformats.org/drawingml/2006/main" name="1_ENG_EN">
  <a:themeElements>
    <a:clrScheme name="Aalto-insinoori">
      <a:dk1>
        <a:sysClr val="windowText" lastClr="000000"/>
      </a:dk1>
      <a:lt1>
        <a:sysClr val="window" lastClr="FFFFFF"/>
      </a:lt1>
      <a:dk2>
        <a:srgbClr val="BB16A3"/>
      </a:dk2>
      <a:lt2>
        <a:srgbClr val="8C857B"/>
      </a:lt2>
      <a:accent1>
        <a:srgbClr val="BB16A3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7" id="{EE9B57FD-A1AE-4C4F-B17B-690F370611A3}" vid="{C0B7D4C6-41EB-4F02-A0B9-29A31D2D6799}"/>
    </a:ext>
  </a:extLst>
</a:theme>
</file>

<file path=ppt/theme/theme7.xml><?xml version="1.0" encoding="utf-8"?>
<a:theme xmlns:a="http://schemas.openxmlformats.org/drawingml/2006/main" name="2_Aalto PRO wide">
  <a:themeElements>
    <a:clrScheme name="AALTO PRO 2018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00B0CA"/>
      </a:accent1>
      <a:accent2>
        <a:srgbClr val="B1059D"/>
      </a:accent2>
      <a:accent3>
        <a:srgbClr val="FF7900"/>
      </a:accent3>
      <a:accent4>
        <a:srgbClr val="69BE28"/>
      </a:accent4>
      <a:accent5>
        <a:srgbClr val="006778"/>
      </a:accent5>
      <a:accent6>
        <a:srgbClr val="522398"/>
      </a:accent6>
      <a:hlink>
        <a:srgbClr val="00B0CA"/>
      </a:hlink>
      <a:folHlink>
        <a:srgbClr val="00B0CA"/>
      </a:folHlink>
    </a:clrScheme>
    <a:fontScheme name="Aalto PRO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Nordregio 2018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D0B69288-4F00-4FCC-B99D-5E22A74DEA6A}" vid="{52550346-46E0-4FB3-A50D-2A0F96D8A050}"/>
    </a:ext>
  </a:extLst>
</a:theme>
</file>

<file path=ppt/theme/theme9.xml><?xml version="1.0" encoding="utf-8"?>
<a:theme xmlns:a="http://schemas.openxmlformats.org/drawingml/2006/main" name="1_Tema de Office">
  <a:themeElements>
    <a:clrScheme name="Personalizado 5">
      <a:dk1>
        <a:sysClr val="windowText" lastClr="000000"/>
      </a:dk1>
      <a:lt1>
        <a:sysClr val="window" lastClr="FFFFFF"/>
      </a:lt1>
      <a:dk2>
        <a:srgbClr val="44546A"/>
      </a:dk2>
      <a:lt2>
        <a:srgbClr val="34BCAF"/>
      </a:lt2>
      <a:accent1>
        <a:srgbClr val="176A75"/>
      </a:accent1>
      <a:accent2>
        <a:srgbClr val="F7C075"/>
      </a:accent2>
      <a:accent3>
        <a:srgbClr val="A5BF9C"/>
      </a:accent3>
      <a:accent4>
        <a:srgbClr val="FFC000"/>
      </a:accent4>
      <a:accent5>
        <a:srgbClr val="176A75"/>
      </a:accent5>
      <a:accent6>
        <a:srgbClr val="34BCAF"/>
      </a:accent6>
      <a:hlink>
        <a:srgbClr val="34BCAF"/>
      </a:hlink>
      <a:folHlink>
        <a:srgbClr val="34BCAF"/>
      </a:folHlink>
    </a:clrScheme>
    <a:fontScheme name="Personalizado 1">
      <a:majorFont>
        <a:latin typeface="Sofia Sans Semi Condensed"/>
        <a:ea typeface=""/>
        <a:cs typeface=""/>
      </a:majorFont>
      <a:minorFont>
        <a:latin typeface="Sofia Sans Semi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lnSpc>
            <a:spcPct val="150000"/>
          </a:lnSpc>
          <a:defRPr sz="4000" dirty="0" err="1">
            <a:solidFill>
              <a:srgbClr val="071D44"/>
            </a:solidFill>
            <a:latin typeface="Ubuntu Medium" panose="020B0604030602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utingRuleDescription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D73E7B7E407A42B2CBEA164972FFAB" ma:contentTypeVersion="10" ma:contentTypeDescription="Create a new document." ma:contentTypeScope="" ma:versionID="a23c652c8415b44588e706eefaed6038">
  <xsd:schema xmlns:xsd="http://www.w3.org/2001/XMLSchema" xmlns:xs="http://www.w3.org/2001/XMLSchema" xmlns:p="http://schemas.microsoft.com/office/2006/metadata/properties" xmlns:ns1="http://schemas.microsoft.com/sharepoint/v3" xmlns:ns2="0ce09b2c-df1c-481d-8c17-3811b7a9b448" xmlns:ns3="e4ec86b1-b77e-4c60-87b2-d9661830942e" targetNamespace="http://schemas.microsoft.com/office/2006/metadata/properties" ma:root="true" ma:fieldsID="bad2c2fa54be1cfaff7eeb09ed0a2f46" ns1:_="" ns2:_="" ns3:_="">
    <xsd:import namespace="http://schemas.microsoft.com/sharepoint/v3"/>
    <xsd:import namespace="0ce09b2c-df1c-481d-8c17-3811b7a9b448"/>
    <xsd:import namespace="e4ec86b1-b77e-4c60-87b2-d9661830942e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8" nillable="true" ma:displayName="Description" ma:description="" ma:internalName="RoutingRuleDescrip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e09b2c-df1c-481d-8c17-3811b7a9b448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c86b1-b77e-4c60-87b2-d966183094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B03E85-F4C8-48D0-9C1F-19801AABA694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sharepoint/v3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e4ec86b1-b77e-4c60-87b2-d9661830942e"/>
    <ds:schemaRef ds:uri="0ce09b2c-df1c-481d-8c17-3811b7a9b448"/>
  </ds:schemaRefs>
</ds:datastoreItem>
</file>

<file path=customXml/itemProps2.xml><?xml version="1.0" encoding="utf-8"?>
<ds:datastoreItem xmlns:ds="http://schemas.openxmlformats.org/officeDocument/2006/customXml" ds:itemID="{2946E479-ECFF-4C7F-BB76-A4C98DB5AB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ce09b2c-df1c-481d-8c17-3811b7a9b448"/>
    <ds:schemaRef ds:uri="e4ec86b1-b77e-4c60-87b2-d966183094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80D707-4DC4-4A0E-9A14-C1B0468388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Aalto PRO PPT Template</Template>
  <TotalTime>7474</TotalTime>
  <Words>1281</Words>
  <Application>Microsoft Office PowerPoint</Application>
  <PresentationFormat>Mukautettu</PresentationFormat>
  <Paragraphs>277</Paragraphs>
  <Slides>30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28</vt:i4>
      </vt:variant>
      <vt:variant>
        <vt:lpstr>Teema</vt:lpstr>
      </vt:variant>
      <vt:variant>
        <vt:i4>10</vt:i4>
      </vt:variant>
      <vt:variant>
        <vt:lpstr>Dian otsikot</vt:lpstr>
      </vt:variant>
      <vt:variant>
        <vt:i4>30</vt:i4>
      </vt:variant>
    </vt:vector>
  </HeadingPairs>
  <TitlesOfParts>
    <vt:vector size="68" baseType="lpstr">
      <vt:lpstr>ApexSans-Book</vt:lpstr>
      <vt:lpstr>Arial</vt:lpstr>
      <vt:lpstr>Arial Narrow</vt:lpstr>
      <vt:lpstr>Berlin Sans FB</vt:lpstr>
      <vt:lpstr>Berlin Sans FB Demi</vt:lpstr>
      <vt:lpstr>Calibri</vt:lpstr>
      <vt:lpstr>Corbel</vt:lpstr>
      <vt:lpstr>Courier New</vt:lpstr>
      <vt:lpstr>FreeSans</vt:lpstr>
      <vt:lpstr>Georgia</vt:lpstr>
      <vt:lpstr>Helvetica Neue Light</vt:lpstr>
      <vt:lpstr>Lucida Grande</vt:lpstr>
      <vt:lpstr>Open Sans</vt:lpstr>
      <vt:lpstr>Open Sans Light</vt:lpstr>
      <vt:lpstr>Raleway</vt:lpstr>
      <vt:lpstr>Roboto Medium</vt:lpstr>
      <vt:lpstr>Sofia Sans Semi Condensed</vt:lpstr>
      <vt:lpstr>Sofia Sans Semi Condensed Black</vt:lpstr>
      <vt:lpstr>Sofia Sans Semi Condensed Light</vt:lpstr>
      <vt:lpstr>Sofia Sans Semi Condensed SemiB</vt:lpstr>
      <vt:lpstr>Source Sans Pro</vt:lpstr>
      <vt:lpstr>Source Sans Pro Semibold</vt:lpstr>
      <vt:lpstr>SourceSansPro-BoldItalic</vt:lpstr>
      <vt:lpstr>SourceSansPro-Italic</vt:lpstr>
      <vt:lpstr>SourceSansPro-Regular</vt:lpstr>
      <vt:lpstr>Symbol</vt:lpstr>
      <vt:lpstr>Ubuntu</vt:lpstr>
      <vt:lpstr>Ubuntu Medium</vt:lpstr>
      <vt:lpstr>Aalto PRO wide</vt:lpstr>
      <vt:lpstr>Default Pages</vt:lpstr>
      <vt:lpstr>ENG_EN</vt:lpstr>
      <vt:lpstr>1_Aalto PRO wide</vt:lpstr>
      <vt:lpstr>Aalto_ENG_121031</vt:lpstr>
      <vt:lpstr>1_ENG_EN</vt:lpstr>
      <vt:lpstr>2_Aalto PRO wide</vt:lpstr>
      <vt:lpstr>Nordregio 2018</vt:lpstr>
      <vt:lpstr>1_Tema de Office</vt:lpstr>
      <vt:lpstr>7_Aalto PRO wide</vt:lpstr>
      <vt:lpstr>PowerPoint-esitys</vt:lpstr>
      <vt:lpstr>PowerPoint-esitys</vt:lpstr>
      <vt:lpstr>PowerPoint-esitys</vt:lpstr>
      <vt:lpstr>KARTTAKYSELY-TYÖKALUN  KEHITYS TIIVIISSÄ  YHTEISTYÖSSÄ  KAUPUNKIEN  KANSSA</vt:lpstr>
      <vt:lpstr>PowerPoint-esitys</vt:lpstr>
      <vt:lpstr>PowerPoint-esitys</vt:lpstr>
      <vt:lpstr>HELSINGIN YLEISKAAVAKYSELY</vt:lpstr>
      <vt:lpstr>Konfliktipotentiaali-analyysi</vt:lpstr>
      <vt:lpstr>PowerPoint-esitys</vt:lpstr>
      <vt:lpstr>CASE HELSINKI: JALAN KAUPUNGISSA</vt:lpstr>
      <vt:lpstr>EPÄ-MIELLYTTÄVÄT PAIKAT ARKIREITTIEN VARRELLA    </vt:lpstr>
      <vt:lpstr>PowerPoint-esitys</vt:lpstr>
      <vt:lpstr>PowerPoint-esitys</vt:lpstr>
      <vt:lpstr>OSALLISTUVAN PAIKKATIEDON KULKU OSALLISTUMISPROSESSISSA</vt:lpstr>
      <vt:lpstr>PowerPoint-esitys</vt:lpstr>
      <vt:lpstr>PowerPoint-esitys</vt:lpstr>
      <vt:lpstr>PowerPoint-esitys</vt:lpstr>
      <vt:lpstr>PowerPoint-esitys</vt:lpstr>
      <vt:lpstr>Mun espoo –aineisto </vt:lpstr>
      <vt:lpstr>PowerPoint-esitys</vt:lpstr>
      <vt:lpstr>PowerPoint-esitys</vt:lpstr>
      <vt:lpstr>PowerPoint-esitys</vt:lpstr>
      <vt:lpstr>Paikkaan kytkeytyvän  asukastiedon analysointitapoja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Manager>woerks</Manager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PRO</dc:subject>
  <dc:creator>Anu Pietinen</dc:creator>
  <dc:description>wide</dc:description>
  <cp:lastModifiedBy>Kyttä Marketta</cp:lastModifiedBy>
  <cp:revision>223</cp:revision>
  <cp:lastPrinted>2021-09-27T11:49:20Z</cp:lastPrinted>
  <dcterms:created xsi:type="dcterms:W3CDTF">2017-10-13T06:51:05Z</dcterms:created>
  <dcterms:modified xsi:type="dcterms:W3CDTF">2023-11-16T09:23:13Z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0x0101008DD73E7B7E407A42B2CBEA164972FFAB</vt:lpwstr>
  </property>
</Properties>
</file>