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4972"/>
            <a:ext cx="11614735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/>
        </p:nvGrpSpPr>
        <p:grpSpPr bwMode="black">
          <a:xfrm>
            <a:off x="9085943" y="3549532"/>
            <a:ext cx="2619407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5" name="Freeform 32"/>
            <p:cNvSpPr>
              <a:spLocks noEditPoints="1"/>
            </p:cNvSpPr>
            <p:nvPr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18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70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601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5360" y="3621315"/>
            <a:ext cx="11521280" cy="662456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12192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35360" y="4419600"/>
            <a:ext cx="1152128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244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0800" y="226800"/>
            <a:ext cx="5563179" cy="1921314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0" y="1606"/>
            <a:ext cx="6096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35360" y="2169886"/>
            <a:ext cx="5568619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93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0800" y="226800"/>
            <a:ext cx="5563179" cy="1921314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231467" y="347666"/>
            <a:ext cx="5467048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35360" y="2169885"/>
            <a:ext cx="5568619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480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5360" y="5239658"/>
            <a:ext cx="11521280" cy="870856"/>
          </a:xfrm>
        </p:spPr>
        <p:txBody>
          <a:bodyPr anchor="t" anchorCtr="0"/>
          <a:lstStyle>
            <a:lvl1pPr algn="ctr">
              <a:defRPr sz="20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121429" y="377754"/>
            <a:ext cx="7932132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9065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0800" y="226800"/>
            <a:ext cx="11520000" cy="756000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789714" y="1769731"/>
            <a:ext cx="6899124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35360" y="1669143"/>
            <a:ext cx="4416491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4522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0800" y="224972"/>
            <a:ext cx="11521280" cy="755756"/>
          </a:xfrm>
        </p:spPr>
        <p:txBody>
          <a:bodyPr anchor="t" anchorCtr="0"/>
          <a:lstStyle>
            <a:lvl1pPr algn="l">
              <a:defRPr sz="4500" b="1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121429" y="1248611"/>
            <a:ext cx="7932132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942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12381" y="275772"/>
            <a:ext cx="7470019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+mj-lt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360632" y="244939"/>
            <a:ext cx="3264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+mj-lt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+mj-lt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681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4972"/>
            <a:ext cx="11614735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66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6800"/>
            <a:ext cx="11614735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/>
        </p:nvGrpSpPr>
        <p:grpSpPr bwMode="black">
          <a:xfrm>
            <a:off x="9085943" y="3549532"/>
            <a:ext cx="2619407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5" name="Freeform 32"/>
            <p:cNvSpPr>
              <a:spLocks noEditPoints="1"/>
            </p:cNvSpPr>
            <p:nvPr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535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4972"/>
            <a:ext cx="11614735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520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4972"/>
            <a:ext cx="11614735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228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4972"/>
            <a:ext cx="11614735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084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99456" y="1589314"/>
            <a:ext cx="9793088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37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99456" y="1591200"/>
            <a:ext cx="9793088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947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99456" y="1591200"/>
            <a:ext cx="9793088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6130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99456" y="1591200"/>
            <a:ext cx="9793088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001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/>
        </p:nvSpPr>
        <p:spPr bwMode="hidden">
          <a:xfrm>
            <a:off x="0" y="0"/>
            <a:ext cx="12192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grpSp>
        <p:nvGrpSpPr>
          <p:cNvPr id="1081" name="Ryhmä 1080"/>
          <p:cNvGrpSpPr>
            <a:grpSpLocks noChangeAspect="1"/>
          </p:cNvGrpSpPr>
          <p:nvPr/>
        </p:nvGrpSpPr>
        <p:grpSpPr>
          <a:xfrm>
            <a:off x="-1" y="-18001"/>
            <a:ext cx="12229136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4" name="Freeform 31"/>
            <p:cNvSpPr>
              <a:spLocks noEditPoints="1"/>
            </p:cNvSpPr>
            <p:nvPr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5" name="Freeform 32"/>
            <p:cNvSpPr>
              <a:spLocks noEditPoints="1"/>
            </p:cNvSpPr>
            <p:nvPr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7" name="Freeform 33"/>
            <p:cNvSpPr>
              <a:spLocks noEditPoints="1"/>
            </p:cNvSpPr>
            <p:nvPr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8" name="Freeform 34"/>
            <p:cNvSpPr>
              <a:spLocks noEditPoints="1"/>
            </p:cNvSpPr>
            <p:nvPr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29" name="Freeform 35"/>
            <p:cNvSpPr>
              <a:spLocks noEditPoints="1"/>
            </p:cNvSpPr>
            <p:nvPr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0" name="Freeform 36"/>
            <p:cNvSpPr>
              <a:spLocks noEditPoints="1"/>
            </p:cNvSpPr>
            <p:nvPr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1" name="Freeform 37"/>
            <p:cNvSpPr>
              <a:spLocks noEditPoints="1"/>
            </p:cNvSpPr>
            <p:nvPr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2" name="Freeform 38"/>
            <p:cNvSpPr>
              <a:spLocks noEditPoints="1"/>
            </p:cNvSpPr>
            <p:nvPr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3" name="Freeform 39"/>
            <p:cNvSpPr>
              <a:spLocks noEditPoints="1"/>
            </p:cNvSpPr>
            <p:nvPr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4" name="Freeform 40"/>
            <p:cNvSpPr>
              <a:spLocks noEditPoints="1"/>
            </p:cNvSpPr>
            <p:nvPr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5" name="Freeform 41"/>
            <p:cNvSpPr>
              <a:spLocks noEditPoints="1"/>
            </p:cNvSpPr>
            <p:nvPr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6" name="Freeform 42"/>
            <p:cNvSpPr>
              <a:spLocks noEditPoints="1"/>
            </p:cNvSpPr>
            <p:nvPr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7" name="Freeform 43"/>
            <p:cNvSpPr>
              <a:spLocks noEditPoints="1"/>
            </p:cNvSpPr>
            <p:nvPr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8" name="Freeform 44"/>
            <p:cNvSpPr>
              <a:spLocks noEditPoints="1"/>
            </p:cNvSpPr>
            <p:nvPr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39" name="Freeform 45"/>
            <p:cNvSpPr>
              <a:spLocks noEditPoints="1"/>
            </p:cNvSpPr>
            <p:nvPr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0" name="Freeform 46"/>
            <p:cNvSpPr>
              <a:spLocks noEditPoints="1"/>
            </p:cNvSpPr>
            <p:nvPr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1" name="Freeform 47"/>
            <p:cNvSpPr>
              <a:spLocks noEditPoints="1"/>
            </p:cNvSpPr>
            <p:nvPr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2" name="Freeform 48"/>
            <p:cNvSpPr>
              <a:spLocks noEditPoints="1"/>
            </p:cNvSpPr>
            <p:nvPr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3" name="Freeform 49"/>
            <p:cNvSpPr>
              <a:spLocks noEditPoints="1"/>
            </p:cNvSpPr>
            <p:nvPr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4" name="Freeform 50"/>
            <p:cNvSpPr>
              <a:spLocks noEditPoints="1"/>
            </p:cNvSpPr>
            <p:nvPr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5" name="Freeform 51"/>
            <p:cNvSpPr>
              <a:spLocks noEditPoints="1"/>
            </p:cNvSpPr>
            <p:nvPr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6" name="Freeform 52"/>
            <p:cNvSpPr>
              <a:spLocks noEditPoints="1"/>
            </p:cNvSpPr>
            <p:nvPr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7" name="Freeform 53"/>
            <p:cNvSpPr>
              <a:spLocks noEditPoints="1"/>
            </p:cNvSpPr>
            <p:nvPr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8" name="Freeform 54"/>
            <p:cNvSpPr>
              <a:spLocks noEditPoints="1"/>
            </p:cNvSpPr>
            <p:nvPr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49" name="Freeform 55"/>
            <p:cNvSpPr>
              <a:spLocks noEditPoints="1"/>
            </p:cNvSpPr>
            <p:nvPr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0" name="Freeform 56"/>
            <p:cNvSpPr>
              <a:spLocks noEditPoints="1"/>
            </p:cNvSpPr>
            <p:nvPr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1" name="Freeform 57"/>
            <p:cNvSpPr>
              <a:spLocks noEditPoints="1"/>
            </p:cNvSpPr>
            <p:nvPr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2" name="Freeform 58"/>
            <p:cNvSpPr>
              <a:spLocks noEditPoints="1"/>
            </p:cNvSpPr>
            <p:nvPr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3" name="Freeform 59"/>
            <p:cNvSpPr>
              <a:spLocks noEditPoints="1"/>
            </p:cNvSpPr>
            <p:nvPr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4" name="Freeform 60"/>
            <p:cNvSpPr>
              <a:spLocks noEditPoints="1"/>
            </p:cNvSpPr>
            <p:nvPr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5" name="Freeform 61"/>
            <p:cNvSpPr>
              <a:spLocks noEditPoints="1"/>
            </p:cNvSpPr>
            <p:nvPr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6" name="Freeform 62"/>
            <p:cNvSpPr>
              <a:spLocks noEditPoints="1"/>
            </p:cNvSpPr>
            <p:nvPr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7" name="Freeform 63"/>
            <p:cNvSpPr>
              <a:spLocks noEditPoints="1"/>
            </p:cNvSpPr>
            <p:nvPr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8" name="Freeform 64"/>
            <p:cNvSpPr>
              <a:spLocks/>
            </p:cNvSpPr>
            <p:nvPr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59" name="Freeform 65"/>
            <p:cNvSpPr>
              <a:spLocks noEditPoints="1"/>
            </p:cNvSpPr>
            <p:nvPr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0" name="Freeform 66"/>
            <p:cNvSpPr>
              <a:spLocks noEditPoints="1"/>
            </p:cNvSpPr>
            <p:nvPr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1" name="Freeform 67"/>
            <p:cNvSpPr>
              <a:spLocks noEditPoints="1"/>
            </p:cNvSpPr>
            <p:nvPr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2" name="Freeform 68"/>
            <p:cNvSpPr>
              <a:spLocks noEditPoints="1"/>
            </p:cNvSpPr>
            <p:nvPr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3" name="Freeform 69"/>
            <p:cNvSpPr>
              <a:spLocks noEditPoints="1"/>
            </p:cNvSpPr>
            <p:nvPr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4" name="Freeform 70"/>
            <p:cNvSpPr>
              <a:spLocks noEditPoints="1"/>
            </p:cNvSpPr>
            <p:nvPr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5" name="Freeform 71"/>
            <p:cNvSpPr>
              <a:spLocks noEditPoints="1"/>
            </p:cNvSpPr>
            <p:nvPr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6" name="Freeform 72"/>
            <p:cNvSpPr>
              <a:spLocks noEditPoints="1"/>
            </p:cNvSpPr>
            <p:nvPr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7" name="Freeform 73"/>
            <p:cNvSpPr>
              <a:spLocks noEditPoints="1"/>
            </p:cNvSpPr>
            <p:nvPr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8" name="Freeform 74"/>
            <p:cNvSpPr>
              <a:spLocks noEditPoints="1"/>
            </p:cNvSpPr>
            <p:nvPr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69" name="Freeform 75"/>
            <p:cNvSpPr>
              <a:spLocks noEditPoints="1"/>
            </p:cNvSpPr>
            <p:nvPr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0" name="Freeform 76"/>
            <p:cNvSpPr>
              <a:spLocks noEditPoints="1"/>
            </p:cNvSpPr>
            <p:nvPr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1" name="Freeform 77"/>
            <p:cNvSpPr>
              <a:spLocks noEditPoints="1"/>
            </p:cNvSpPr>
            <p:nvPr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2" name="Freeform 78"/>
            <p:cNvSpPr>
              <a:spLocks noEditPoints="1"/>
            </p:cNvSpPr>
            <p:nvPr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3" name="Freeform 79"/>
            <p:cNvSpPr>
              <a:spLocks noEditPoints="1"/>
            </p:cNvSpPr>
            <p:nvPr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4" name="Freeform 80"/>
            <p:cNvSpPr>
              <a:spLocks noEditPoints="1"/>
            </p:cNvSpPr>
            <p:nvPr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5" name="Freeform 81"/>
            <p:cNvSpPr>
              <a:spLocks noEditPoints="1"/>
            </p:cNvSpPr>
            <p:nvPr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6" name="Freeform 82"/>
            <p:cNvSpPr>
              <a:spLocks noEditPoints="1"/>
            </p:cNvSpPr>
            <p:nvPr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7" name="Freeform 83"/>
            <p:cNvSpPr>
              <a:spLocks noEditPoints="1"/>
            </p:cNvSpPr>
            <p:nvPr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8" name="Freeform 84"/>
            <p:cNvSpPr>
              <a:spLocks noEditPoints="1"/>
            </p:cNvSpPr>
            <p:nvPr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79" name="Freeform 85"/>
            <p:cNvSpPr>
              <a:spLocks noEditPoints="1"/>
            </p:cNvSpPr>
            <p:nvPr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80" name="Freeform 86"/>
            <p:cNvSpPr>
              <a:spLocks noEditPoints="1"/>
            </p:cNvSpPr>
            <p:nvPr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6086929" y="3738110"/>
            <a:ext cx="4169833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63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/>
        </p:nvSpPr>
        <p:spPr bwMode="hidden">
          <a:xfrm>
            <a:off x="0" y="0"/>
            <a:ext cx="12192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6800"/>
            <a:ext cx="11614735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/>
        </p:nvGrpSpPr>
        <p:grpSpPr bwMode="black">
          <a:xfrm>
            <a:off x="9085943" y="3549532"/>
            <a:ext cx="2619407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5" name="Freeform 32"/>
            <p:cNvSpPr>
              <a:spLocks noEditPoints="1"/>
            </p:cNvSpPr>
            <p:nvPr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411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/>
        </p:nvSpPr>
        <p:spPr bwMode="hidden">
          <a:xfrm>
            <a:off x="0" y="0"/>
            <a:ext cx="12192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6800"/>
            <a:ext cx="11614735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/>
        </p:nvGrpSpPr>
        <p:grpSpPr bwMode="black">
          <a:xfrm>
            <a:off x="9085943" y="3549532"/>
            <a:ext cx="2619407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5" name="Freeform 32"/>
            <p:cNvSpPr>
              <a:spLocks noEditPoints="1"/>
            </p:cNvSpPr>
            <p:nvPr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67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906" y="226800"/>
            <a:ext cx="11614735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7677" y="3272970"/>
            <a:ext cx="7854547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8" name="Ryhmä 7"/>
          <p:cNvGrpSpPr/>
          <p:nvPr/>
        </p:nvGrpSpPr>
        <p:grpSpPr bwMode="black">
          <a:xfrm>
            <a:off x="9085943" y="3549532"/>
            <a:ext cx="2619407" cy="3013966"/>
            <a:chOff x="2807653" y="270173"/>
            <a:chExt cx="3707130" cy="5687378"/>
          </a:xfrm>
          <a:solidFill>
            <a:srgbClr val="FFFFFF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2807653" y="1674158"/>
              <a:ext cx="3707130" cy="4283393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3879216" y="2846686"/>
              <a:ext cx="1573530" cy="38100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black">
            <a:xfrm>
              <a:off x="3306763" y="3301981"/>
              <a:ext cx="2707005" cy="117633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black">
            <a:xfrm>
              <a:off x="2807653" y="4410691"/>
              <a:ext cx="3707130" cy="1546860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black">
            <a:xfrm>
              <a:off x="4554538" y="2440921"/>
              <a:ext cx="220980" cy="220980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black">
            <a:xfrm>
              <a:off x="4127818" y="2906693"/>
              <a:ext cx="224790" cy="162878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black">
            <a:xfrm>
              <a:off x="3886836" y="2910503"/>
              <a:ext cx="195263" cy="152400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black">
            <a:xfrm>
              <a:off x="5267961" y="2912408"/>
              <a:ext cx="195263" cy="152400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4481196" y="2894311"/>
              <a:ext cx="367665" cy="188595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black">
            <a:xfrm>
              <a:off x="4980306" y="2906693"/>
              <a:ext cx="222885" cy="162878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black">
            <a:xfrm>
              <a:off x="3703956" y="2484736"/>
              <a:ext cx="220980" cy="222885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black">
            <a:xfrm>
              <a:off x="3584893" y="2226608"/>
              <a:ext cx="2160270" cy="925830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black">
            <a:xfrm>
              <a:off x="5405121" y="2484736"/>
              <a:ext cx="220980" cy="222885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black">
            <a:xfrm>
              <a:off x="3121978" y="3210541"/>
              <a:ext cx="3076575" cy="1371600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black">
            <a:xfrm>
              <a:off x="3879216" y="2846686"/>
              <a:ext cx="1571625" cy="38100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black">
            <a:xfrm>
              <a:off x="4980306" y="2484736"/>
              <a:ext cx="220980" cy="220980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black">
            <a:xfrm>
              <a:off x="4127818" y="2484736"/>
              <a:ext cx="222885" cy="220980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black">
            <a:xfrm>
              <a:off x="3883026" y="1270298"/>
              <a:ext cx="318135" cy="228600"/>
            </a:xfrm>
            <a:custGeom>
              <a:avLst/>
              <a:gdLst>
                <a:gd name="T0" fmla="*/ 150 w 334"/>
                <a:gd name="T1" fmla="*/ 240 h 240"/>
                <a:gd name="T2" fmla="*/ 117 w 334"/>
                <a:gd name="T3" fmla="*/ 234 h 240"/>
                <a:gd name="T4" fmla="*/ 86 w 334"/>
                <a:gd name="T5" fmla="*/ 227 h 240"/>
                <a:gd name="T6" fmla="*/ 59 w 334"/>
                <a:gd name="T7" fmla="*/ 213 h 240"/>
                <a:gd name="T8" fmla="*/ 36 w 334"/>
                <a:gd name="T9" fmla="*/ 196 h 240"/>
                <a:gd name="T10" fmla="*/ 19 w 334"/>
                <a:gd name="T11" fmla="*/ 177 h 240"/>
                <a:gd name="T12" fmla="*/ 6 w 334"/>
                <a:gd name="T13" fmla="*/ 155 h 240"/>
                <a:gd name="T14" fmla="*/ 0 w 334"/>
                <a:gd name="T15" fmla="*/ 132 h 240"/>
                <a:gd name="T16" fmla="*/ 0 w 334"/>
                <a:gd name="T17" fmla="*/ 107 h 240"/>
                <a:gd name="T18" fmla="*/ 6 w 334"/>
                <a:gd name="T19" fmla="*/ 82 h 240"/>
                <a:gd name="T20" fmla="*/ 19 w 334"/>
                <a:gd name="T21" fmla="*/ 61 h 240"/>
                <a:gd name="T22" fmla="*/ 36 w 334"/>
                <a:gd name="T23" fmla="*/ 42 h 240"/>
                <a:gd name="T24" fmla="*/ 59 w 334"/>
                <a:gd name="T25" fmla="*/ 27 h 240"/>
                <a:gd name="T26" fmla="*/ 86 w 334"/>
                <a:gd name="T27" fmla="*/ 13 h 240"/>
                <a:gd name="T28" fmla="*/ 117 w 334"/>
                <a:gd name="T29" fmla="*/ 4 h 240"/>
                <a:gd name="T30" fmla="*/ 150 w 334"/>
                <a:gd name="T31" fmla="*/ 0 h 240"/>
                <a:gd name="T32" fmla="*/ 184 w 334"/>
                <a:gd name="T33" fmla="*/ 0 h 240"/>
                <a:gd name="T34" fmla="*/ 217 w 334"/>
                <a:gd name="T35" fmla="*/ 4 h 240"/>
                <a:gd name="T36" fmla="*/ 246 w 334"/>
                <a:gd name="T37" fmla="*/ 13 h 240"/>
                <a:gd name="T38" fmla="*/ 273 w 334"/>
                <a:gd name="T39" fmla="*/ 27 h 240"/>
                <a:gd name="T40" fmla="*/ 296 w 334"/>
                <a:gd name="T41" fmla="*/ 42 h 240"/>
                <a:gd name="T42" fmla="*/ 313 w 334"/>
                <a:gd name="T43" fmla="*/ 61 h 240"/>
                <a:gd name="T44" fmla="*/ 326 w 334"/>
                <a:gd name="T45" fmla="*/ 82 h 240"/>
                <a:gd name="T46" fmla="*/ 332 w 334"/>
                <a:gd name="T47" fmla="*/ 107 h 240"/>
                <a:gd name="T48" fmla="*/ 332 w 334"/>
                <a:gd name="T49" fmla="*/ 132 h 240"/>
                <a:gd name="T50" fmla="*/ 326 w 334"/>
                <a:gd name="T51" fmla="*/ 155 h 240"/>
                <a:gd name="T52" fmla="*/ 313 w 334"/>
                <a:gd name="T53" fmla="*/ 177 h 240"/>
                <a:gd name="T54" fmla="*/ 296 w 334"/>
                <a:gd name="T55" fmla="*/ 196 h 240"/>
                <a:gd name="T56" fmla="*/ 273 w 334"/>
                <a:gd name="T57" fmla="*/ 213 h 240"/>
                <a:gd name="T58" fmla="*/ 246 w 334"/>
                <a:gd name="T59" fmla="*/ 227 h 240"/>
                <a:gd name="T60" fmla="*/ 217 w 334"/>
                <a:gd name="T61" fmla="*/ 234 h 240"/>
                <a:gd name="T62" fmla="*/ 184 w 334"/>
                <a:gd name="T63" fmla="*/ 240 h 240"/>
                <a:gd name="T64" fmla="*/ 167 w 334"/>
                <a:gd name="T65" fmla="*/ 50 h 240"/>
                <a:gd name="T66" fmla="*/ 121 w 334"/>
                <a:gd name="T67" fmla="*/ 56 h 240"/>
                <a:gd name="T68" fmla="*/ 84 w 334"/>
                <a:gd name="T69" fmla="*/ 69 h 240"/>
                <a:gd name="T70" fmla="*/ 59 w 334"/>
                <a:gd name="T71" fmla="*/ 92 h 240"/>
                <a:gd name="T72" fmla="*/ 52 w 334"/>
                <a:gd name="T73" fmla="*/ 106 h 240"/>
                <a:gd name="T74" fmla="*/ 50 w 334"/>
                <a:gd name="T75" fmla="*/ 119 h 240"/>
                <a:gd name="T76" fmla="*/ 52 w 334"/>
                <a:gd name="T77" fmla="*/ 134 h 240"/>
                <a:gd name="T78" fmla="*/ 59 w 334"/>
                <a:gd name="T79" fmla="*/ 146 h 240"/>
                <a:gd name="T80" fmla="*/ 84 w 334"/>
                <a:gd name="T81" fmla="*/ 169 h 240"/>
                <a:gd name="T82" fmla="*/ 121 w 334"/>
                <a:gd name="T83" fmla="*/ 184 h 240"/>
                <a:gd name="T84" fmla="*/ 167 w 334"/>
                <a:gd name="T85" fmla="*/ 190 h 240"/>
                <a:gd name="T86" fmla="*/ 211 w 334"/>
                <a:gd name="T87" fmla="*/ 184 h 240"/>
                <a:gd name="T88" fmla="*/ 248 w 334"/>
                <a:gd name="T89" fmla="*/ 169 h 240"/>
                <a:gd name="T90" fmla="*/ 274 w 334"/>
                <a:gd name="T91" fmla="*/ 146 h 240"/>
                <a:gd name="T92" fmla="*/ 280 w 334"/>
                <a:gd name="T93" fmla="*/ 134 h 240"/>
                <a:gd name="T94" fmla="*/ 282 w 334"/>
                <a:gd name="T95" fmla="*/ 119 h 240"/>
                <a:gd name="T96" fmla="*/ 280 w 334"/>
                <a:gd name="T97" fmla="*/ 106 h 240"/>
                <a:gd name="T98" fmla="*/ 274 w 334"/>
                <a:gd name="T99" fmla="*/ 92 h 240"/>
                <a:gd name="T100" fmla="*/ 248 w 334"/>
                <a:gd name="T101" fmla="*/ 69 h 240"/>
                <a:gd name="T102" fmla="*/ 211 w 334"/>
                <a:gd name="T103" fmla="*/ 56 h 240"/>
                <a:gd name="T104" fmla="*/ 167 w 334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4" h="240">
                  <a:moveTo>
                    <a:pt x="167" y="240"/>
                  </a:moveTo>
                  <a:lnTo>
                    <a:pt x="150" y="240"/>
                  </a:lnTo>
                  <a:lnTo>
                    <a:pt x="132" y="238"/>
                  </a:lnTo>
                  <a:lnTo>
                    <a:pt x="117" y="234"/>
                  </a:lnTo>
                  <a:lnTo>
                    <a:pt x="100" y="230"/>
                  </a:lnTo>
                  <a:lnTo>
                    <a:pt x="86" y="227"/>
                  </a:lnTo>
                  <a:lnTo>
                    <a:pt x="73" y="219"/>
                  </a:lnTo>
                  <a:lnTo>
                    <a:pt x="59" y="213"/>
                  </a:lnTo>
                  <a:lnTo>
                    <a:pt x="48" y="205"/>
                  </a:lnTo>
                  <a:lnTo>
                    <a:pt x="36" y="196"/>
                  </a:lnTo>
                  <a:lnTo>
                    <a:pt x="27" y="188"/>
                  </a:lnTo>
                  <a:lnTo>
                    <a:pt x="19" y="177"/>
                  </a:lnTo>
                  <a:lnTo>
                    <a:pt x="11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1" y="73"/>
                  </a:lnTo>
                  <a:lnTo>
                    <a:pt x="19" y="61"/>
                  </a:lnTo>
                  <a:lnTo>
                    <a:pt x="27" y="52"/>
                  </a:lnTo>
                  <a:lnTo>
                    <a:pt x="36" y="42"/>
                  </a:lnTo>
                  <a:lnTo>
                    <a:pt x="48" y="34"/>
                  </a:lnTo>
                  <a:lnTo>
                    <a:pt x="59" y="27"/>
                  </a:lnTo>
                  <a:lnTo>
                    <a:pt x="73" y="19"/>
                  </a:lnTo>
                  <a:lnTo>
                    <a:pt x="86" y="13"/>
                  </a:lnTo>
                  <a:lnTo>
                    <a:pt x="100" y="10"/>
                  </a:lnTo>
                  <a:lnTo>
                    <a:pt x="117" y="4"/>
                  </a:lnTo>
                  <a:lnTo>
                    <a:pt x="132" y="2"/>
                  </a:lnTo>
                  <a:lnTo>
                    <a:pt x="150" y="0"/>
                  </a:lnTo>
                  <a:lnTo>
                    <a:pt x="167" y="0"/>
                  </a:lnTo>
                  <a:lnTo>
                    <a:pt x="184" y="0"/>
                  </a:lnTo>
                  <a:lnTo>
                    <a:pt x="200" y="2"/>
                  </a:lnTo>
                  <a:lnTo>
                    <a:pt x="217" y="4"/>
                  </a:lnTo>
                  <a:lnTo>
                    <a:pt x="232" y="10"/>
                  </a:lnTo>
                  <a:lnTo>
                    <a:pt x="246" y="13"/>
                  </a:lnTo>
                  <a:lnTo>
                    <a:pt x="261" y="19"/>
                  </a:lnTo>
                  <a:lnTo>
                    <a:pt x="273" y="27"/>
                  </a:lnTo>
                  <a:lnTo>
                    <a:pt x="284" y="34"/>
                  </a:lnTo>
                  <a:lnTo>
                    <a:pt x="296" y="42"/>
                  </a:lnTo>
                  <a:lnTo>
                    <a:pt x="305" y="52"/>
                  </a:lnTo>
                  <a:lnTo>
                    <a:pt x="313" y="61"/>
                  </a:lnTo>
                  <a:lnTo>
                    <a:pt x="321" y="73"/>
                  </a:lnTo>
                  <a:lnTo>
                    <a:pt x="326" y="82"/>
                  </a:lnTo>
                  <a:lnTo>
                    <a:pt x="330" y="96"/>
                  </a:lnTo>
                  <a:lnTo>
                    <a:pt x="332" y="107"/>
                  </a:lnTo>
                  <a:lnTo>
                    <a:pt x="334" y="119"/>
                  </a:lnTo>
                  <a:lnTo>
                    <a:pt x="332" y="132"/>
                  </a:lnTo>
                  <a:lnTo>
                    <a:pt x="330" y="144"/>
                  </a:lnTo>
                  <a:lnTo>
                    <a:pt x="326" y="155"/>
                  </a:lnTo>
                  <a:lnTo>
                    <a:pt x="321" y="167"/>
                  </a:lnTo>
                  <a:lnTo>
                    <a:pt x="313" y="177"/>
                  </a:lnTo>
                  <a:lnTo>
                    <a:pt x="305" y="188"/>
                  </a:lnTo>
                  <a:lnTo>
                    <a:pt x="296" y="196"/>
                  </a:lnTo>
                  <a:lnTo>
                    <a:pt x="284" y="205"/>
                  </a:lnTo>
                  <a:lnTo>
                    <a:pt x="273" y="213"/>
                  </a:lnTo>
                  <a:lnTo>
                    <a:pt x="261" y="219"/>
                  </a:lnTo>
                  <a:lnTo>
                    <a:pt x="246" y="227"/>
                  </a:lnTo>
                  <a:lnTo>
                    <a:pt x="232" y="230"/>
                  </a:lnTo>
                  <a:lnTo>
                    <a:pt x="217" y="234"/>
                  </a:lnTo>
                  <a:lnTo>
                    <a:pt x="200" y="238"/>
                  </a:lnTo>
                  <a:lnTo>
                    <a:pt x="184" y="240"/>
                  </a:lnTo>
                  <a:lnTo>
                    <a:pt x="167" y="240"/>
                  </a:lnTo>
                  <a:close/>
                  <a:moveTo>
                    <a:pt x="167" y="50"/>
                  </a:moveTo>
                  <a:lnTo>
                    <a:pt x="144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4" y="69"/>
                  </a:lnTo>
                  <a:lnTo>
                    <a:pt x="69" y="81"/>
                  </a:lnTo>
                  <a:lnTo>
                    <a:pt x="59" y="92"/>
                  </a:lnTo>
                  <a:lnTo>
                    <a:pt x="56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6" y="140"/>
                  </a:lnTo>
                  <a:lnTo>
                    <a:pt x="59" y="146"/>
                  </a:lnTo>
                  <a:lnTo>
                    <a:pt x="69" y="159"/>
                  </a:lnTo>
                  <a:lnTo>
                    <a:pt x="84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4" y="188"/>
                  </a:lnTo>
                  <a:lnTo>
                    <a:pt x="167" y="190"/>
                  </a:lnTo>
                  <a:lnTo>
                    <a:pt x="190" y="188"/>
                  </a:lnTo>
                  <a:lnTo>
                    <a:pt x="211" y="184"/>
                  </a:lnTo>
                  <a:lnTo>
                    <a:pt x="230" y="179"/>
                  </a:lnTo>
                  <a:lnTo>
                    <a:pt x="248" y="169"/>
                  </a:lnTo>
                  <a:lnTo>
                    <a:pt x="263" y="159"/>
                  </a:lnTo>
                  <a:lnTo>
                    <a:pt x="274" y="146"/>
                  </a:lnTo>
                  <a:lnTo>
                    <a:pt x="278" y="140"/>
                  </a:lnTo>
                  <a:lnTo>
                    <a:pt x="280" y="134"/>
                  </a:lnTo>
                  <a:lnTo>
                    <a:pt x="282" y="127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0" y="106"/>
                  </a:lnTo>
                  <a:lnTo>
                    <a:pt x="278" y="98"/>
                  </a:lnTo>
                  <a:lnTo>
                    <a:pt x="274" y="92"/>
                  </a:lnTo>
                  <a:lnTo>
                    <a:pt x="263" y="81"/>
                  </a:lnTo>
                  <a:lnTo>
                    <a:pt x="248" y="69"/>
                  </a:lnTo>
                  <a:lnTo>
                    <a:pt x="230" y="61"/>
                  </a:lnTo>
                  <a:lnTo>
                    <a:pt x="211" y="56"/>
                  </a:lnTo>
                  <a:lnTo>
                    <a:pt x="190" y="50"/>
                  </a:lnTo>
                  <a:lnTo>
                    <a:pt x="167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black">
            <a:xfrm>
              <a:off x="3485833" y="1164571"/>
              <a:ext cx="2358390" cy="46673"/>
            </a:xfrm>
            <a:custGeom>
              <a:avLst/>
              <a:gdLst>
                <a:gd name="T0" fmla="*/ 2452 w 2476"/>
                <a:gd name="T1" fmla="*/ 49 h 49"/>
                <a:gd name="T2" fmla="*/ 25 w 2476"/>
                <a:gd name="T3" fmla="*/ 49 h 49"/>
                <a:gd name="T4" fmla="*/ 19 w 2476"/>
                <a:gd name="T5" fmla="*/ 49 h 49"/>
                <a:gd name="T6" fmla="*/ 15 w 2476"/>
                <a:gd name="T7" fmla="*/ 48 h 49"/>
                <a:gd name="T8" fmla="*/ 12 w 2476"/>
                <a:gd name="T9" fmla="*/ 46 h 49"/>
                <a:gd name="T10" fmla="*/ 8 w 2476"/>
                <a:gd name="T11" fmla="*/ 42 h 49"/>
                <a:gd name="T12" fmla="*/ 2 w 2476"/>
                <a:gd name="T13" fmla="*/ 34 h 49"/>
                <a:gd name="T14" fmla="*/ 0 w 2476"/>
                <a:gd name="T15" fmla="*/ 25 h 49"/>
                <a:gd name="T16" fmla="*/ 2 w 2476"/>
                <a:gd name="T17" fmla="*/ 15 h 49"/>
                <a:gd name="T18" fmla="*/ 8 w 2476"/>
                <a:gd name="T19" fmla="*/ 7 h 49"/>
                <a:gd name="T20" fmla="*/ 15 w 2476"/>
                <a:gd name="T21" fmla="*/ 1 h 49"/>
                <a:gd name="T22" fmla="*/ 25 w 2476"/>
                <a:gd name="T23" fmla="*/ 0 h 49"/>
                <a:gd name="T24" fmla="*/ 2452 w 2476"/>
                <a:gd name="T25" fmla="*/ 0 h 49"/>
                <a:gd name="T26" fmla="*/ 2456 w 2476"/>
                <a:gd name="T27" fmla="*/ 0 h 49"/>
                <a:gd name="T28" fmla="*/ 2462 w 2476"/>
                <a:gd name="T29" fmla="*/ 1 h 49"/>
                <a:gd name="T30" fmla="*/ 2466 w 2476"/>
                <a:gd name="T31" fmla="*/ 3 h 49"/>
                <a:gd name="T32" fmla="*/ 2470 w 2476"/>
                <a:gd name="T33" fmla="*/ 7 h 49"/>
                <a:gd name="T34" fmla="*/ 2474 w 2476"/>
                <a:gd name="T35" fmla="*/ 15 h 49"/>
                <a:gd name="T36" fmla="*/ 2476 w 2476"/>
                <a:gd name="T37" fmla="*/ 25 h 49"/>
                <a:gd name="T38" fmla="*/ 2474 w 2476"/>
                <a:gd name="T39" fmla="*/ 34 h 49"/>
                <a:gd name="T40" fmla="*/ 2470 w 2476"/>
                <a:gd name="T41" fmla="*/ 42 h 49"/>
                <a:gd name="T42" fmla="*/ 2466 w 2476"/>
                <a:gd name="T43" fmla="*/ 46 h 49"/>
                <a:gd name="T44" fmla="*/ 2462 w 2476"/>
                <a:gd name="T45" fmla="*/ 48 h 49"/>
                <a:gd name="T46" fmla="*/ 2456 w 2476"/>
                <a:gd name="T47" fmla="*/ 49 h 49"/>
                <a:gd name="T48" fmla="*/ 2452 w 2476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76" h="49">
                  <a:moveTo>
                    <a:pt x="2452" y="49"/>
                  </a:moveTo>
                  <a:lnTo>
                    <a:pt x="25" y="49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2452" y="0"/>
                  </a:lnTo>
                  <a:lnTo>
                    <a:pt x="2456" y="0"/>
                  </a:lnTo>
                  <a:lnTo>
                    <a:pt x="2462" y="1"/>
                  </a:lnTo>
                  <a:lnTo>
                    <a:pt x="2466" y="3"/>
                  </a:lnTo>
                  <a:lnTo>
                    <a:pt x="2470" y="7"/>
                  </a:lnTo>
                  <a:lnTo>
                    <a:pt x="2474" y="15"/>
                  </a:lnTo>
                  <a:lnTo>
                    <a:pt x="2476" y="25"/>
                  </a:lnTo>
                  <a:lnTo>
                    <a:pt x="2474" y="34"/>
                  </a:lnTo>
                  <a:lnTo>
                    <a:pt x="2470" y="42"/>
                  </a:lnTo>
                  <a:lnTo>
                    <a:pt x="2466" y="46"/>
                  </a:lnTo>
                  <a:lnTo>
                    <a:pt x="2462" y="48"/>
                  </a:lnTo>
                  <a:lnTo>
                    <a:pt x="2456" y="49"/>
                  </a:lnTo>
                  <a:lnTo>
                    <a:pt x="245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black">
            <a:xfrm>
              <a:off x="3499168" y="1276013"/>
              <a:ext cx="277178" cy="213360"/>
            </a:xfrm>
            <a:custGeom>
              <a:avLst/>
              <a:gdLst>
                <a:gd name="T0" fmla="*/ 74 w 291"/>
                <a:gd name="T1" fmla="*/ 224 h 224"/>
                <a:gd name="T2" fmla="*/ 67 w 291"/>
                <a:gd name="T3" fmla="*/ 224 h 224"/>
                <a:gd name="T4" fmla="*/ 61 w 291"/>
                <a:gd name="T5" fmla="*/ 221 h 224"/>
                <a:gd name="T6" fmla="*/ 48 w 291"/>
                <a:gd name="T7" fmla="*/ 211 h 224"/>
                <a:gd name="T8" fmla="*/ 36 w 291"/>
                <a:gd name="T9" fmla="*/ 199 h 224"/>
                <a:gd name="T10" fmla="*/ 24 w 291"/>
                <a:gd name="T11" fmla="*/ 188 h 224"/>
                <a:gd name="T12" fmla="*/ 17 w 291"/>
                <a:gd name="T13" fmla="*/ 174 h 224"/>
                <a:gd name="T14" fmla="*/ 9 w 291"/>
                <a:gd name="T15" fmla="*/ 159 h 224"/>
                <a:gd name="T16" fmla="*/ 5 w 291"/>
                <a:gd name="T17" fmla="*/ 144 h 224"/>
                <a:gd name="T18" fmla="*/ 1 w 291"/>
                <a:gd name="T19" fmla="*/ 128 h 224"/>
                <a:gd name="T20" fmla="*/ 0 w 291"/>
                <a:gd name="T21" fmla="*/ 111 h 224"/>
                <a:gd name="T22" fmla="*/ 1 w 291"/>
                <a:gd name="T23" fmla="*/ 96 h 224"/>
                <a:gd name="T24" fmla="*/ 3 w 291"/>
                <a:gd name="T25" fmla="*/ 80 h 224"/>
                <a:gd name="T26" fmla="*/ 9 w 291"/>
                <a:gd name="T27" fmla="*/ 65 h 224"/>
                <a:gd name="T28" fmla="*/ 15 w 291"/>
                <a:gd name="T29" fmla="*/ 50 h 224"/>
                <a:gd name="T30" fmla="*/ 24 w 291"/>
                <a:gd name="T31" fmla="*/ 38 h 224"/>
                <a:gd name="T32" fmla="*/ 34 w 291"/>
                <a:gd name="T33" fmla="*/ 25 h 224"/>
                <a:gd name="T34" fmla="*/ 46 w 291"/>
                <a:gd name="T35" fmla="*/ 13 h 224"/>
                <a:gd name="T36" fmla="*/ 59 w 291"/>
                <a:gd name="T37" fmla="*/ 4 h 224"/>
                <a:gd name="T38" fmla="*/ 65 w 291"/>
                <a:gd name="T39" fmla="*/ 2 h 224"/>
                <a:gd name="T40" fmla="*/ 71 w 291"/>
                <a:gd name="T41" fmla="*/ 0 h 224"/>
                <a:gd name="T42" fmla="*/ 76 w 291"/>
                <a:gd name="T43" fmla="*/ 2 h 224"/>
                <a:gd name="T44" fmla="*/ 82 w 291"/>
                <a:gd name="T45" fmla="*/ 4 h 224"/>
                <a:gd name="T46" fmla="*/ 276 w 291"/>
                <a:gd name="T47" fmla="*/ 90 h 224"/>
                <a:gd name="T48" fmla="*/ 282 w 291"/>
                <a:gd name="T49" fmla="*/ 94 h 224"/>
                <a:gd name="T50" fmla="*/ 288 w 291"/>
                <a:gd name="T51" fmla="*/ 100 h 224"/>
                <a:gd name="T52" fmla="*/ 290 w 291"/>
                <a:gd name="T53" fmla="*/ 105 h 224"/>
                <a:gd name="T54" fmla="*/ 291 w 291"/>
                <a:gd name="T55" fmla="*/ 113 h 224"/>
                <a:gd name="T56" fmla="*/ 290 w 291"/>
                <a:gd name="T57" fmla="*/ 121 h 224"/>
                <a:gd name="T58" fmla="*/ 288 w 291"/>
                <a:gd name="T59" fmla="*/ 126 h 224"/>
                <a:gd name="T60" fmla="*/ 282 w 291"/>
                <a:gd name="T61" fmla="*/ 132 h 224"/>
                <a:gd name="T62" fmla="*/ 276 w 291"/>
                <a:gd name="T63" fmla="*/ 136 h 224"/>
                <a:gd name="T64" fmla="*/ 84 w 291"/>
                <a:gd name="T65" fmla="*/ 222 h 224"/>
                <a:gd name="T66" fmla="*/ 80 w 291"/>
                <a:gd name="T67" fmla="*/ 224 h 224"/>
                <a:gd name="T68" fmla="*/ 74 w 291"/>
                <a:gd name="T69" fmla="*/ 224 h 224"/>
                <a:gd name="T70" fmla="*/ 76 w 291"/>
                <a:gd name="T71" fmla="*/ 53 h 224"/>
                <a:gd name="T72" fmla="*/ 65 w 291"/>
                <a:gd name="T73" fmla="*/ 67 h 224"/>
                <a:gd name="T74" fmla="*/ 57 w 291"/>
                <a:gd name="T75" fmla="*/ 80 h 224"/>
                <a:gd name="T76" fmla="*/ 51 w 291"/>
                <a:gd name="T77" fmla="*/ 96 h 224"/>
                <a:gd name="T78" fmla="*/ 49 w 291"/>
                <a:gd name="T79" fmla="*/ 111 h 224"/>
                <a:gd name="T80" fmla="*/ 51 w 291"/>
                <a:gd name="T81" fmla="*/ 128 h 224"/>
                <a:gd name="T82" fmla="*/ 57 w 291"/>
                <a:gd name="T83" fmla="*/ 144 h 224"/>
                <a:gd name="T84" fmla="*/ 67 w 291"/>
                <a:gd name="T85" fmla="*/ 159 h 224"/>
                <a:gd name="T86" fmla="*/ 78 w 291"/>
                <a:gd name="T87" fmla="*/ 171 h 224"/>
                <a:gd name="T88" fmla="*/ 205 w 291"/>
                <a:gd name="T89" fmla="*/ 113 h 224"/>
                <a:gd name="T90" fmla="*/ 76 w 291"/>
                <a:gd name="T91" fmla="*/ 5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224">
                  <a:moveTo>
                    <a:pt x="74" y="224"/>
                  </a:moveTo>
                  <a:lnTo>
                    <a:pt x="67" y="224"/>
                  </a:lnTo>
                  <a:lnTo>
                    <a:pt x="61" y="221"/>
                  </a:lnTo>
                  <a:lnTo>
                    <a:pt x="48" y="211"/>
                  </a:lnTo>
                  <a:lnTo>
                    <a:pt x="36" y="199"/>
                  </a:lnTo>
                  <a:lnTo>
                    <a:pt x="24" y="188"/>
                  </a:lnTo>
                  <a:lnTo>
                    <a:pt x="17" y="174"/>
                  </a:lnTo>
                  <a:lnTo>
                    <a:pt x="9" y="159"/>
                  </a:lnTo>
                  <a:lnTo>
                    <a:pt x="5" y="144"/>
                  </a:lnTo>
                  <a:lnTo>
                    <a:pt x="1" y="128"/>
                  </a:lnTo>
                  <a:lnTo>
                    <a:pt x="0" y="111"/>
                  </a:lnTo>
                  <a:lnTo>
                    <a:pt x="1" y="96"/>
                  </a:lnTo>
                  <a:lnTo>
                    <a:pt x="3" y="80"/>
                  </a:lnTo>
                  <a:lnTo>
                    <a:pt x="9" y="65"/>
                  </a:lnTo>
                  <a:lnTo>
                    <a:pt x="15" y="50"/>
                  </a:lnTo>
                  <a:lnTo>
                    <a:pt x="24" y="38"/>
                  </a:lnTo>
                  <a:lnTo>
                    <a:pt x="34" y="25"/>
                  </a:lnTo>
                  <a:lnTo>
                    <a:pt x="46" y="13"/>
                  </a:lnTo>
                  <a:lnTo>
                    <a:pt x="59" y="4"/>
                  </a:lnTo>
                  <a:lnTo>
                    <a:pt x="65" y="2"/>
                  </a:lnTo>
                  <a:lnTo>
                    <a:pt x="71" y="0"/>
                  </a:lnTo>
                  <a:lnTo>
                    <a:pt x="76" y="2"/>
                  </a:lnTo>
                  <a:lnTo>
                    <a:pt x="82" y="4"/>
                  </a:lnTo>
                  <a:lnTo>
                    <a:pt x="276" y="90"/>
                  </a:lnTo>
                  <a:lnTo>
                    <a:pt x="282" y="94"/>
                  </a:lnTo>
                  <a:lnTo>
                    <a:pt x="288" y="100"/>
                  </a:lnTo>
                  <a:lnTo>
                    <a:pt x="290" y="105"/>
                  </a:lnTo>
                  <a:lnTo>
                    <a:pt x="291" y="113"/>
                  </a:lnTo>
                  <a:lnTo>
                    <a:pt x="290" y="121"/>
                  </a:lnTo>
                  <a:lnTo>
                    <a:pt x="288" y="126"/>
                  </a:lnTo>
                  <a:lnTo>
                    <a:pt x="282" y="132"/>
                  </a:lnTo>
                  <a:lnTo>
                    <a:pt x="276" y="136"/>
                  </a:lnTo>
                  <a:lnTo>
                    <a:pt x="84" y="222"/>
                  </a:lnTo>
                  <a:lnTo>
                    <a:pt x="80" y="224"/>
                  </a:lnTo>
                  <a:lnTo>
                    <a:pt x="74" y="224"/>
                  </a:lnTo>
                  <a:close/>
                  <a:moveTo>
                    <a:pt x="76" y="53"/>
                  </a:moveTo>
                  <a:lnTo>
                    <a:pt x="65" y="67"/>
                  </a:lnTo>
                  <a:lnTo>
                    <a:pt x="57" y="80"/>
                  </a:lnTo>
                  <a:lnTo>
                    <a:pt x="51" y="96"/>
                  </a:lnTo>
                  <a:lnTo>
                    <a:pt x="49" y="111"/>
                  </a:lnTo>
                  <a:lnTo>
                    <a:pt x="51" y="128"/>
                  </a:lnTo>
                  <a:lnTo>
                    <a:pt x="57" y="144"/>
                  </a:lnTo>
                  <a:lnTo>
                    <a:pt x="67" y="159"/>
                  </a:lnTo>
                  <a:lnTo>
                    <a:pt x="78" y="171"/>
                  </a:lnTo>
                  <a:lnTo>
                    <a:pt x="205" y="113"/>
                  </a:lnTo>
                  <a:lnTo>
                    <a:pt x="7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black">
            <a:xfrm>
              <a:off x="5554663" y="1277918"/>
              <a:ext cx="276225" cy="213360"/>
            </a:xfrm>
            <a:custGeom>
              <a:avLst/>
              <a:gdLst>
                <a:gd name="T0" fmla="*/ 217 w 290"/>
                <a:gd name="T1" fmla="*/ 224 h 224"/>
                <a:gd name="T2" fmla="*/ 211 w 290"/>
                <a:gd name="T3" fmla="*/ 222 h 224"/>
                <a:gd name="T4" fmla="*/ 207 w 290"/>
                <a:gd name="T5" fmla="*/ 220 h 224"/>
                <a:gd name="T6" fmla="*/ 15 w 290"/>
                <a:gd name="T7" fmla="*/ 136 h 224"/>
                <a:gd name="T8" fmla="*/ 8 w 290"/>
                <a:gd name="T9" fmla="*/ 132 h 224"/>
                <a:gd name="T10" fmla="*/ 4 w 290"/>
                <a:gd name="T11" fmla="*/ 126 h 224"/>
                <a:gd name="T12" fmla="*/ 2 w 290"/>
                <a:gd name="T13" fmla="*/ 121 h 224"/>
                <a:gd name="T14" fmla="*/ 0 w 290"/>
                <a:gd name="T15" fmla="*/ 113 h 224"/>
                <a:gd name="T16" fmla="*/ 0 w 290"/>
                <a:gd name="T17" fmla="*/ 105 h 224"/>
                <a:gd name="T18" fmla="*/ 4 w 290"/>
                <a:gd name="T19" fmla="*/ 99 h 224"/>
                <a:gd name="T20" fmla="*/ 8 w 290"/>
                <a:gd name="T21" fmla="*/ 94 h 224"/>
                <a:gd name="T22" fmla="*/ 14 w 290"/>
                <a:gd name="T23" fmla="*/ 90 h 224"/>
                <a:gd name="T24" fmla="*/ 207 w 290"/>
                <a:gd name="T25" fmla="*/ 2 h 224"/>
                <a:gd name="T26" fmla="*/ 213 w 290"/>
                <a:gd name="T27" fmla="*/ 0 h 224"/>
                <a:gd name="T28" fmla="*/ 221 w 290"/>
                <a:gd name="T29" fmla="*/ 0 h 224"/>
                <a:gd name="T30" fmla="*/ 227 w 290"/>
                <a:gd name="T31" fmla="*/ 0 h 224"/>
                <a:gd name="T32" fmla="*/ 232 w 290"/>
                <a:gd name="T33" fmla="*/ 3 h 224"/>
                <a:gd name="T34" fmla="*/ 246 w 290"/>
                <a:gd name="T35" fmla="*/ 13 h 224"/>
                <a:gd name="T36" fmla="*/ 257 w 290"/>
                <a:gd name="T37" fmla="*/ 25 h 224"/>
                <a:gd name="T38" fmla="*/ 267 w 290"/>
                <a:gd name="T39" fmla="*/ 36 h 224"/>
                <a:gd name="T40" fmla="*/ 275 w 290"/>
                <a:gd name="T41" fmla="*/ 50 h 224"/>
                <a:gd name="T42" fmla="*/ 282 w 290"/>
                <a:gd name="T43" fmla="*/ 63 h 224"/>
                <a:gd name="T44" fmla="*/ 286 w 290"/>
                <a:gd name="T45" fmla="*/ 78 h 224"/>
                <a:gd name="T46" fmla="*/ 290 w 290"/>
                <a:gd name="T47" fmla="*/ 96 h 224"/>
                <a:gd name="T48" fmla="*/ 290 w 290"/>
                <a:gd name="T49" fmla="*/ 111 h 224"/>
                <a:gd name="T50" fmla="*/ 290 w 290"/>
                <a:gd name="T51" fmla="*/ 128 h 224"/>
                <a:gd name="T52" fmla="*/ 286 w 290"/>
                <a:gd name="T53" fmla="*/ 144 h 224"/>
                <a:gd name="T54" fmla="*/ 280 w 290"/>
                <a:gd name="T55" fmla="*/ 159 h 224"/>
                <a:gd name="T56" fmla="*/ 275 w 290"/>
                <a:gd name="T57" fmla="*/ 174 h 224"/>
                <a:gd name="T58" fmla="*/ 265 w 290"/>
                <a:gd name="T59" fmla="*/ 188 h 224"/>
                <a:gd name="T60" fmla="*/ 256 w 290"/>
                <a:gd name="T61" fmla="*/ 199 h 224"/>
                <a:gd name="T62" fmla="*/ 244 w 290"/>
                <a:gd name="T63" fmla="*/ 211 h 224"/>
                <a:gd name="T64" fmla="*/ 231 w 290"/>
                <a:gd name="T65" fmla="*/ 220 h 224"/>
                <a:gd name="T66" fmla="*/ 225 w 290"/>
                <a:gd name="T67" fmla="*/ 222 h 224"/>
                <a:gd name="T68" fmla="*/ 217 w 290"/>
                <a:gd name="T69" fmla="*/ 224 h 224"/>
                <a:gd name="T70" fmla="*/ 85 w 290"/>
                <a:gd name="T71" fmla="*/ 113 h 224"/>
                <a:gd name="T72" fmla="*/ 215 w 290"/>
                <a:gd name="T73" fmla="*/ 171 h 224"/>
                <a:gd name="T74" fmla="*/ 225 w 290"/>
                <a:gd name="T75" fmla="*/ 157 h 224"/>
                <a:gd name="T76" fmla="*/ 234 w 290"/>
                <a:gd name="T77" fmla="*/ 144 h 224"/>
                <a:gd name="T78" fmla="*/ 238 w 290"/>
                <a:gd name="T79" fmla="*/ 128 h 224"/>
                <a:gd name="T80" fmla="*/ 240 w 290"/>
                <a:gd name="T81" fmla="*/ 111 h 224"/>
                <a:gd name="T82" fmla="*/ 238 w 290"/>
                <a:gd name="T83" fmla="*/ 94 h 224"/>
                <a:gd name="T84" fmla="*/ 234 w 290"/>
                <a:gd name="T85" fmla="*/ 80 h 224"/>
                <a:gd name="T86" fmla="*/ 227 w 290"/>
                <a:gd name="T87" fmla="*/ 65 h 224"/>
                <a:gd name="T88" fmla="*/ 215 w 290"/>
                <a:gd name="T89" fmla="*/ 53 h 224"/>
                <a:gd name="T90" fmla="*/ 85 w 290"/>
                <a:gd name="T91" fmla="*/ 11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0" h="224">
                  <a:moveTo>
                    <a:pt x="217" y="224"/>
                  </a:moveTo>
                  <a:lnTo>
                    <a:pt x="211" y="222"/>
                  </a:lnTo>
                  <a:lnTo>
                    <a:pt x="207" y="220"/>
                  </a:lnTo>
                  <a:lnTo>
                    <a:pt x="15" y="136"/>
                  </a:lnTo>
                  <a:lnTo>
                    <a:pt x="8" y="132"/>
                  </a:lnTo>
                  <a:lnTo>
                    <a:pt x="4" y="126"/>
                  </a:lnTo>
                  <a:lnTo>
                    <a:pt x="2" y="121"/>
                  </a:lnTo>
                  <a:lnTo>
                    <a:pt x="0" y="113"/>
                  </a:lnTo>
                  <a:lnTo>
                    <a:pt x="0" y="105"/>
                  </a:lnTo>
                  <a:lnTo>
                    <a:pt x="4" y="99"/>
                  </a:lnTo>
                  <a:lnTo>
                    <a:pt x="8" y="94"/>
                  </a:lnTo>
                  <a:lnTo>
                    <a:pt x="14" y="90"/>
                  </a:lnTo>
                  <a:lnTo>
                    <a:pt x="207" y="2"/>
                  </a:lnTo>
                  <a:lnTo>
                    <a:pt x="213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3"/>
                  </a:lnTo>
                  <a:lnTo>
                    <a:pt x="246" y="13"/>
                  </a:lnTo>
                  <a:lnTo>
                    <a:pt x="257" y="25"/>
                  </a:lnTo>
                  <a:lnTo>
                    <a:pt x="267" y="36"/>
                  </a:lnTo>
                  <a:lnTo>
                    <a:pt x="275" y="50"/>
                  </a:lnTo>
                  <a:lnTo>
                    <a:pt x="282" y="63"/>
                  </a:lnTo>
                  <a:lnTo>
                    <a:pt x="286" y="78"/>
                  </a:lnTo>
                  <a:lnTo>
                    <a:pt x="290" y="96"/>
                  </a:lnTo>
                  <a:lnTo>
                    <a:pt x="290" y="111"/>
                  </a:lnTo>
                  <a:lnTo>
                    <a:pt x="290" y="128"/>
                  </a:lnTo>
                  <a:lnTo>
                    <a:pt x="286" y="144"/>
                  </a:lnTo>
                  <a:lnTo>
                    <a:pt x="280" y="159"/>
                  </a:lnTo>
                  <a:lnTo>
                    <a:pt x="275" y="174"/>
                  </a:lnTo>
                  <a:lnTo>
                    <a:pt x="265" y="188"/>
                  </a:lnTo>
                  <a:lnTo>
                    <a:pt x="256" y="199"/>
                  </a:lnTo>
                  <a:lnTo>
                    <a:pt x="244" y="211"/>
                  </a:lnTo>
                  <a:lnTo>
                    <a:pt x="231" y="220"/>
                  </a:lnTo>
                  <a:lnTo>
                    <a:pt x="225" y="222"/>
                  </a:lnTo>
                  <a:lnTo>
                    <a:pt x="217" y="224"/>
                  </a:lnTo>
                  <a:close/>
                  <a:moveTo>
                    <a:pt x="85" y="113"/>
                  </a:moveTo>
                  <a:lnTo>
                    <a:pt x="215" y="171"/>
                  </a:lnTo>
                  <a:lnTo>
                    <a:pt x="225" y="157"/>
                  </a:lnTo>
                  <a:lnTo>
                    <a:pt x="234" y="144"/>
                  </a:lnTo>
                  <a:lnTo>
                    <a:pt x="238" y="128"/>
                  </a:lnTo>
                  <a:lnTo>
                    <a:pt x="240" y="111"/>
                  </a:lnTo>
                  <a:lnTo>
                    <a:pt x="238" y="94"/>
                  </a:lnTo>
                  <a:lnTo>
                    <a:pt x="234" y="80"/>
                  </a:lnTo>
                  <a:lnTo>
                    <a:pt x="227" y="65"/>
                  </a:lnTo>
                  <a:lnTo>
                    <a:pt x="215" y="53"/>
                  </a:lnTo>
                  <a:lnTo>
                    <a:pt x="85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black">
            <a:xfrm>
              <a:off x="4398328" y="1252201"/>
              <a:ext cx="532448" cy="264795"/>
            </a:xfrm>
            <a:custGeom>
              <a:avLst/>
              <a:gdLst>
                <a:gd name="T0" fmla="*/ 281 w 559"/>
                <a:gd name="T1" fmla="*/ 278 h 278"/>
                <a:gd name="T2" fmla="*/ 275 w 559"/>
                <a:gd name="T3" fmla="*/ 278 h 278"/>
                <a:gd name="T4" fmla="*/ 271 w 559"/>
                <a:gd name="T5" fmla="*/ 276 h 278"/>
                <a:gd name="T6" fmla="*/ 16 w 559"/>
                <a:gd name="T7" fmla="*/ 163 h 278"/>
                <a:gd name="T8" fmla="*/ 10 w 559"/>
                <a:gd name="T9" fmla="*/ 159 h 278"/>
                <a:gd name="T10" fmla="*/ 6 w 559"/>
                <a:gd name="T11" fmla="*/ 153 h 278"/>
                <a:gd name="T12" fmla="*/ 2 w 559"/>
                <a:gd name="T13" fmla="*/ 148 h 278"/>
                <a:gd name="T14" fmla="*/ 0 w 559"/>
                <a:gd name="T15" fmla="*/ 140 h 278"/>
                <a:gd name="T16" fmla="*/ 2 w 559"/>
                <a:gd name="T17" fmla="*/ 132 h 278"/>
                <a:gd name="T18" fmla="*/ 4 w 559"/>
                <a:gd name="T19" fmla="*/ 126 h 278"/>
                <a:gd name="T20" fmla="*/ 10 w 559"/>
                <a:gd name="T21" fmla="*/ 121 h 278"/>
                <a:gd name="T22" fmla="*/ 16 w 559"/>
                <a:gd name="T23" fmla="*/ 117 h 278"/>
                <a:gd name="T24" fmla="*/ 269 w 559"/>
                <a:gd name="T25" fmla="*/ 2 h 278"/>
                <a:gd name="T26" fmla="*/ 281 w 559"/>
                <a:gd name="T27" fmla="*/ 0 h 278"/>
                <a:gd name="T28" fmla="*/ 290 w 559"/>
                <a:gd name="T29" fmla="*/ 2 h 278"/>
                <a:gd name="T30" fmla="*/ 546 w 559"/>
                <a:gd name="T31" fmla="*/ 117 h 278"/>
                <a:gd name="T32" fmla="*/ 552 w 559"/>
                <a:gd name="T33" fmla="*/ 121 h 278"/>
                <a:gd name="T34" fmla="*/ 555 w 559"/>
                <a:gd name="T35" fmla="*/ 126 h 278"/>
                <a:gd name="T36" fmla="*/ 559 w 559"/>
                <a:gd name="T37" fmla="*/ 132 h 278"/>
                <a:gd name="T38" fmla="*/ 559 w 559"/>
                <a:gd name="T39" fmla="*/ 140 h 278"/>
                <a:gd name="T40" fmla="*/ 559 w 559"/>
                <a:gd name="T41" fmla="*/ 148 h 278"/>
                <a:gd name="T42" fmla="*/ 555 w 559"/>
                <a:gd name="T43" fmla="*/ 153 h 278"/>
                <a:gd name="T44" fmla="*/ 552 w 559"/>
                <a:gd name="T45" fmla="*/ 159 h 278"/>
                <a:gd name="T46" fmla="*/ 546 w 559"/>
                <a:gd name="T47" fmla="*/ 163 h 278"/>
                <a:gd name="T48" fmla="*/ 290 w 559"/>
                <a:gd name="T49" fmla="*/ 276 h 278"/>
                <a:gd name="T50" fmla="*/ 287 w 559"/>
                <a:gd name="T51" fmla="*/ 278 h 278"/>
                <a:gd name="T52" fmla="*/ 281 w 559"/>
                <a:gd name="T53" fmla="*/ 278 h 278"/>
                <a:gd name="T54" fmla="*/ 87 w 559"/>
                <a:gd name="T55" fmla="*/ 140 h 278"/>
                <a:gd name="T56" fmla="*/ 281 w 559"/>
                <a:gd name="T57" fmla="*/ 226 h 278"/>
                <a:gd name="T58" fmla="*/ 473 w 559"/>
                <a:gd name="T59" fmla="*/ 140 h 278"/>
                <a:gd name="T60" fmla="*/ 281 w 559"/>
                <a:gd name="T61" fmla="*/ 52 h 278"/>
                <a:gd name="T62" fmla="*/ 87 w 559"/>
                <a:gd name="T63" fmla="*/ 14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9" h="278">
                  <a:moveTo>
                    <a:pt x="281" y="278"/>
                  </a:moveTo>
                  <a:lnTo>
                    <a:pt x="275" y="278"/>
                  </a:lnTo>
                  <a:lnTo>
                    <a:pt x="271" y="276"/>
                  </a:lnTo>
                  <a:lnTo>
                    <a:pt x="16" y="163"/>
                  </a:lnTo>
                  <a:lnTo>
                    <a:pt x="10" y="159"/>
                  </a:lnTo>
                  <a:lnTo>
                    <a:pt x="6" y="153"/>
                  </a:lnTo>
                  <a:lnTo>
                    <a:pt x="2" y="148"/>
                  </a:lnTo>
                  <a:lnTo>
                    <a:pt x="0" y="140"/>
                  </a:lnTo>
                  <a:lnTo>
                    <a:pt x="2" y="132"/>
                  </a:lnTo>
                  <a:lnTo>
                    <a:pt x="4" y="126"/>
                  </a:lnTo>
                  <a:lnTo>
                    <a:pt x="10" y="121"/>
                  </a:lnTo>
                  <a:lnTo>
                    <a:pt x="16" y="117"/>
                  </a:lnTo>
                  <a:lnTo>
                    <a:pt x="269" y="2"/>
                  </a:lnTo>
                  <a:lnTo>
                    <a:pt x="281" y="0"/>
                  </a:lnTo>
                  <a:lnTo>
                    <a:pt x="290" y="2"/>
                  </a:lnTo>
                  <a:lnTo>
                    <a:pt x="546" y="117"/>
                  </a:lnTo>
                  <a:lnTo>
                    <a:pt x="552" y="121"/>
                  </a:lnTo>
                  <a:lnTo>
                    <a:pt x="555" y="126"/>
                  </a:lnTo>
                  <a:lnTo>
                    <a:pt x="559" y="132"/>
                  </a:lnTo>
                  <a:lnTo>
                    <a:pt x="559" y="140"/>
                  </a:lnTo>
                  <a:lnTo>
                    <a:pt x="559" y="148"/>
                  </a:lnTo>
                  <a:lnTo>
                    <a:pt x="555" y="153"/>
                  </a:lnTo>
                  <a:lnTo>
                    <a:pt x="552" y="159"/>
                  </a:lnTo>
                  <a:lnTo>
                    <a:pt x="546" y="163"/>
                  </a:lnTo>
                  <a:lnTo>
                    <a:pt x="290" y="276"/>
                  </a:lnTo>
                  <a:lnTo>
                    <a:pt x="287" y="278"/>
                  </a:lnTo>
                  <a:lnTo>
                    <a:pt x="281" y="278"/>
                  </a:lnTo>
                  <a:close/>
                  <a:moveTo>
                    <a:pt x="87" y="140"/>
                  </a:moveTo>
                  <a:lnTo>
                    <a:pt x="281" y="226"/>
                  </a:lnTo>
                  <a:lnTo>
                    <a:pt x="473" y="140"/>
                  </a:lnTo>
                  <a:lnTo>
                    <a:pt x="281" y="52"/>
                  </a:lnTo>
                  <a:lnTo>
                    <a:pt x="8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black">
            <a:xfrm>
              <a:off x="5133658" y="1270298"/>
              <a:ext cx="317183" cy="228600"/>
            </a:xfrm>
            <a:custGeom>
              <a:avLst/>
              <a:gdLst>
                <a:gd name="T0" fmla="*/ 148 w 333"/>
                <a:gd name="T1" fmla="*/ 240 h 240"/>
                <a:gd name="T2" fmla="*/ 116 w 333"/>
                <a:gd name="T3" fmla="*/ 234 h 240"/>
                <a:gd name="T4" fmla="*/ 87 w 333"/>
                <a:gd name="T5" fmla="*/ 227 h 240"/>
                <a:gd name="T6" fmla="*/ 60 w 333"/>
                <a:gd name="T7" fmla="*/ 213 h 240"/>
                <a:gd name="T8" fmla="*/ 37 w 333"/>
                <a:gd name="T9" fmla="*/ 196 h 240"/>
                <a:gd name="T10" fmla="*/ 20 w 333"/>
                <a:gd name="T11" fmla="*/ 177 h 240"/>
                <a:gd name="T12" fmla="*/ 6 w 333"/>
                <a:gd name="T13" fmla="*/ 155 h 240"/>
                <a:gd name="T14" fmla="*/ 0 w 333"/>
                <a:gd name="T15" fmla="*/ 132 h 240"/>
                <a:gd name="T16" fmla="*/ 0 w 333"/>
                <a:gd name="T17" fmla="*/ 107 h 240"/>
                <a:gd name="T18" fmla="*/ 6 w 333"/>
                <a:gd name="T19" fmla="*/ 82 h 240"/>
                <a:gd name="T20" fmla="*/ 20 w 333"/>
                <a:gd name="T21" fmla="*/ 61 h 240"/>
                <a:gd name="T22" fmla="*/ 37 w 333"/>
                <a:gd name="T23" fmla="*/ 42 h 240"/>
                <a:gd name="T24" fmla="*/ 60 w 333"/>
                <a:gd name="T25" fmla="*/ 27 h 240"/>
                <a:gd name="T26" fmla="*/ 87 w 333"/>
                <a:gd name="T27" fmla="*/ 13 h 240"/>
                <a:gd name="T28" fmla="*/ 116 w 333"/>
                <a:gd name="T29" fmla="*/ 4 h 240"/>
                <a:gd name="T30" fmla="*/ 148 w 333"/>
                <a:gd name="T31" fmla="*/ 0 h 240"/>
                <a:gd name="T32" fmla="*/ 183 w 333"/>
                <a:gd name="T33" fmla="*/ 0 h 240"/>
                <a:gd name="T34" fmla="*/ 215 w 333"/>
                <a:gd name="T35" fmla="*/ 4 h 240"/>
                <a:gd name="T36" fmla="*/ 246 w 333"/>
                <a:gd name="T37" fmla="*/ 13 h 240"/>
                <a:gd name="T38" fmla="*/ 273 w 333"/>
                <a:gd name="T39" fmla="*/ 27 h 240"/>
                <a:gd name="T40" fmla="*/ 294 w 333"/>
                <a:gd name="T41" fmla="*/ 42 h 240"/>
                <a:gd name="T42" fmla="*/ 313 w 333"/>
                <a:gd name="T43" fmla="*/ 61 h 240"/>
                <a:gd name="T44" fmla="*/ 325 w 333"/>
                <a:gd name="T45" fmla="*/ 82 h 240"/>
                <a:gd name="T46" fmla="*/ 333 w 333"/>
                <a:gd name="T47" fmla="*/ 107 h 240"/>
                <a:gd name="T48" fmla="*/ 333 w 333"/>
                <a:gd name="T49" fmla="*/ 132 h 240"/>
                <a:gd name="T50" fmla="*/ 325 w 333"/>
                <a:gd name="T51" fmla="*/ 155 h 240"/>
                <a:gd name="T52" fmla="*/ 313 w 333"/>
                <a:gd name="T53" fmla="*/ 177 h 240"/>
                <a:gd name="T54" fmla="*/ 294 w 333"/>
                <a:gd name="T55" fmla="*/ 196 h 240"/>
                <a:gd name="T56" fmla="*/ 273 w 333"/>
                <a:gd name="T57" fmla="*/ 213 h 240"/>
                <a:gd name="T58" fmla="*/ 246 w 333"/>
                <a:gd name="T59" fmla="*/ 227 h 240"/>
                <a:gd name="T60" fmla="*/ 215 w 333"/>
                <a:gd name="T61" fmla="*/ 234 h 240"/>
                <a:gd name="T62" fmla="*/ 183 w 333"/>
                <a:gd name="T63" fmla="*/ 240 h 240"/>
                <a:gd name="T64" fmla="*/ 166 w 333"/>
                <a:gd name="T65" fmla="*/ 50 h 240"/>
                <a:gd name="T66" fmla="*/ 121 w 333"/>
                <a:gd name="T67" fmla="*/ 56 h 240"/>
                <a:gd name="T68" fmla="*/ 85 w 333"/>
                <a:gd name="T69" fmla="*/ 69 h 240"/>
                <a:gd name="T70" fmla="*/ 58 w 333"/>
                <a:gd name="T71" fmla="*/ 92 h 240"/>
                <a:gd name="T72" fmla="*/ 52 w 333"/>
                <a:gd name="T73" fmla="*/ 106 h 240"/>
                <a:gd name="T74" fmla="*/ 50 w 333"/>
                <a:gd name="T75" fmla="*/ 119 h 240"/>
                <a:gd name="T76" fmla="*/ 52 w 333"/>
                <a:gd name="T77" fmla="*/ 134 h 240"/>
                <a:gd name="T78" fmla="*/ 58 w 333"/>
                <a:gd name="T79" fmla="*/ 146 h 240"/>
                <a:gd name="T80" fmla="*/ 85 w 333"/>
                <a:gd name="T81" fmla="*/ 169 h 240"/>
                <a:gd name="T82" fmla="*/ 121 w 333"/>
                <a:gd name="T83" fmla="*/ 184 h 240"/>
                <a:gd name="T84" fmla="*/ 166 w 333"/>
                <a:gd name="T85" fmla="*/ 190 h 240"/>
                <a:gd name="T86" fmla="*/ 212 w 333"/>
                <a:gd name="T87" fmla="*/ 184 h 240"/>
                <a:gd name="T88" fmla="*/ 248 w 333"/>
                <a:gd name="T89" fmla="*/ 169 h 240"/>
                <a:gd name="T90" fmla="*/ 273 w 333"/>
                <a:gd name="T91" fmla="*/ 146 h 240"/>
                <a:gd name="T92" fmla="*/ 281 w 333"/>
                <a:gd name="T93" fmla="*/ 134 h 240"/>
                <a:gd name="T94" fmla="*/ 283 w 333"/>
                <a:gd name="T95" fmla="*/ 119 h 240"/>
                <a:gd name="T96" fmla="*/ 281 w 333"/>
                <a:gd name="T97" fmla="*/ 106 h 240"/>
                <a:gd name="T98" fmla="*/ 273 w 333"/>
                <a:gd name="T99" fmla="*/ 92 h 240"/>
                <a:gd name="T100" fmla="*/ 248 w 333"/>
                <a:gd name="T101" fmla="*/ 69 h 240"/>
                <a:gd name="T102" fmla="*/ 212 w 333"/>
                <a:gd name="T103" fmla="*/ 56 h 240"/>
                <a:gd name="T104" fmla="*/ 166 w 333"/>
                <a:gd name="T105" fmla="*/ 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3" h="240">
                  <a:moveTo>
                    <a:pt x="166" y="240"/>
                  </a:moveTo>
                  <a:lnTo>
                    <a:pt x="148" y="240"/>
                  </a:lnTo>
                  <a:lnTo>
                    <a:pt x="133" y="238"/>
                  </a:lnTo>
                  <a:lnTo>
                    <a:pt x="116" y="234"/>
                  </a:lnTo>
                  <a:lnTo>
                    <a:pt x="100" y="230"/>
                  </a:lnTo>
                  <a:lnTo>
                    <a:pt x="87" y="227"/>
                  </a:lnTo>
                  <a:lnTo>
                    <a:pt x="71" y="219"/>
                  </a:lnTo>
                  <a:lnTo>
                    <a:pt x="60" y="213"/>
                  </a:lnTo>
                  <a:lnTo>
                    <a:pt x="48" y="205"/>
                  </a:lnTo>
                  <a:lnTo>
                    <a:pt x="37" y="196"/>
                  </a:lnTo>
                  <a:lnTo>
                    <a:pt x="27" y="188"/>
                  </a:lnTo>
                  <a:lnTo>
                    <a:pt x="20" y="177"/>
                  </a:lnTo>
                  <a:lnTo>
                    <a:pt x="12" y="167"/>
                  </a:lnTo>
                  <a:lnTo>
                    <a:pt x="6" y="155"/>
                  </a:lnTo>
                  <a:lnTo>
                    <a:pt x="2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6" y="82"/>
                  </a:lnTo>
                  <a:lnTo>
                    <a:pt x="12" y="73"/>
                  </a:lnTo>
                  <a:lnTo>
                    <a:pt x="20" y="61"/>
                  </a:lnTo>
                  <a:lnTo>
                    <a:pt x="27" y="52"/>
                  </a:lnTo>
                  <a:lnTo>
                    <a:pt x="37" y="42"/>
                  </a:lnTo>
                  <a:lnTo>
                    <a:pt x="48" y="34"/>
                  </a:lnTo>
                  <a:lnTo>
                    <a:pt x="60" y="27"/>
                  </a:lnTo>
                  <a:lnTo>
                    <a:pt x="71" y="19"/>
                  </a:lnTo>
                  <a:lnTo>
                    <a:pt x="87" y="13"/>
                  </a:lnTo>
                  <a:lnTo>
                    <a:pt x="100" y="10"/>
                  </a:lnTo>
                  <a:lnTo>
                    <a:pt x="116" y="4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200" y="2"/>
                  </a:lnTo>
                  <a:lnTo>
                    <a:pt x="215" y="4"/>
                  </a:lnTo>
                  <a:lnTo>
                    <a:pt x="231" y="10"/>
                  </a:lnTo>
                  <a:lnTo>
                    <a:pt x="246" y="13"/>
                  </a:lnTo>
                  <a:lnTo>
                    <a:pt x="260" y="19"/>
                  </a:lnTo>
                  <a:lnTo>
                    <a:pt x="273" y="27"/>
                  </a:lnTo>
                  <a:lnTo>
                    <a:pt x="285" y="34"/>
                  </a:lnTo>
                  <a:lnTo>
                    <a:pt x="294" y="42"/>
                  </a:lnTo>
                  <a:lnTo>
                    <a:pt x="304" y="52"/>
                  </a:lnTo>
                  <a:lnTo>
                    <a:pt x="313" y="61"/>
                  </a:lnTo>
                  <a:lnTo>
                    <a:pt x="319" y="73"/>
                  </a:lnTo>
                  <a:lnTo>
                    <a:pt x="325" y="82"/>
                  </a:lnTo>
                  <a:lnTo>
                    <a:pt x="329" y="96"/>
                  </a:lnTo>
                  <a:lnTo>
                    <a:pt x="333" y="107"/>
                  </a:lnTo>
                  <a:lnTo>
                    <a:pt x="333" y="119"/>
                  </a:lnTo>
                  <a:lnTo>
                    <a:pt x="333" y="132"/>
                  </a:lnTo>
                  <a:lnTo>
                    <a:pt x="329" y="144"/>
                  </a:lnTo>
                  <a:lnTo>
                    <a:pt x="325" y="155"/>
                  </a:lnTo>
                  <a:lnTo>
                    <a:pt x="319" y="167"/>
                  </a:lnTo>
                  <a:lnTo>
                    <a:pt x="313" y="177"/>
                  </a:lnTo>
                  <a:lnTo>
                    <a:pt x="304" y="188"/>
                  </a:lnTo>
                  <a:lnTo>
                    <a:pt x="294" y="196"/>
                  </a:lnTo>
                  <a:lnTo>
                    <a:pt x="285" y="205"/>
                  </a:lnTo>
                  <a:lnTo>
                    <a:pt x="273" y="213"/>
                  </a:lnTo>
                  <a:lnTo>
                    <a:pt x="260" y="219"/>
                  </a:lnTo>
                  <a:lnTo>
                    <a:pt x="246" y="227"/>
                  </a:lnTo>
                  <a:lnTo>
                    <a:pt x="231" y="230"/>
                  </a:lnTo>
                  <a:lnTo>
                    <a:pt x="215" y="234"/>
                  </a:lnTo>
                  <a:lnTo>
                    <a:pt x="200" y="238"/>
                  </a:lnTo>
                  <a:lnTo>
                    <a:pt x="183" y="240"/>
                  </a:lnTo>
                  <a:lnTo>
                    <a:pt x="166" y="240"/>
                  </a:lnTo>
                  <a:close/>
                  <a:moveTo>
                    <a:pt x="166" y="50"/>
                  </a:moveTo>
                  <a:lnTo>
                    <a:pt x="143" y="50"/>
                  </a:lnTo>
                  <a:lnTo>
                    <a:pt x="121" y="56"/>
                  </a:lnTo>
                  <a:lnTo>
                    <a:pt x="102" y="61"/>
                  </a:lnTo>
                  <a:lnTo>
                    <a:pt x="85" y="69"/>
                  </a:lnTo>
                  <a:lnTo>
                    <a:pt x="70" y="81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52" y="106"/>
                  </a:lnTo>
                  <a:lnTo>
                    <a:pt x="50" y="113"/>
                  </a:lnTo>
                  <a:lnTo>
                    <a:pt x="50" y="119"/>
                  </a:lnTo>
                  <a:lnTo>
                    <a:pt x="50" y="127"/>
                  </a:lnTo>
                  <a:lnTo>
                    <a:pt x="52" y="134"/>
                  </a:lnTo>
                  <a:lnTo>
                    <a:pt x="54" y="140"/>
                  </a:lnTo>
                  <a:lnTo>
                    <a:pt x="58" y="146"/>
                  </a:lnTo>
                  <a:lnTo>
                    <a:pt x="70" y="159"/>
                  </a:lnTo>
                  <a:lnTo>
                    <a:pt x="85" y="169"/>
                  </a:lnTo>
                  <a:lnTo>
                    <a:pt x="102" y="179"/>
                  </a:lnTo>
                  <a:lnTo>
                    <a:pt x="121" y="184"/>
                  </a:lnTo>
                  <a:lnTo>
                    <a:pt x="143" y="188"/>
                  </a:lnTo>
                  <a:lnTo>
                    <a:pt x="166" y="190"/>
                  </a:lnTo>
                  <a:lnTo>
                    <a:pt x="189" y="188"/>
                  </a:lnTo>
                  <a:lnTo>
                    <a:pt x="212" y="184"/>
                  </a:lnTo>
                  <a:lnTo>
                    <a:pt x="231" y="179"/>
                  </a:lnTo>
                  <a:lnTo>
                    <a:pt x="248" y="169"/>
                  </a:lnTo>
                  <a:lnTo>
                    <a:pt x="262" y="159"/>
                  </a:lnTo>
                  <a:lnTo>
                    <a:pt x="273" y="146"/>
                  </a:lnTo>
                  <a:lnTo>
                    <a:pt x="277" y="140"/>
                  </a:lnTo>
                  <a:lnTo>
                    <a:pt x="281" y="134"/>
                  </a:lnTo>
                  <a:lnTo>
                    <a:pt x="283" y="127"/>
                  </a:lnTo>
                  <a:lnTo>
                    <a:pt x="283" y="119"/>
                  </a:lnTo>
                  <a:lnTo>
                    <a:pt x="283" y="113"/>
                  </a:lnTo>
                  <a:lnTo>
                    <a:pt x="281" y="106"/>
                  </a:lnTo>
                  <a:lnTo>
                    <a:pt x="277" y="98"/>
                  </a:lnTo>
                  <a:lnTo>
                    <a:pt x="273" y="92"/>
                  </a:lnTo>
                  <a:lnTo>
                    <a:pt x="262" y="81"/>
                  </a:lnTo>
                  <a:lnTo>
                    <a:pt x="248" y="69"/>
                  </a:lnTo>
                  <a:lnTo>
                    <a:pt x="231" y="61"/>
                  </a:lnTo>
                  <a:lnTo>
                    <a:pt x="212" y="56"/>
                  </a:lnTo>
                  <a:lnTo>
                    <a:pt x="189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black">
            <a:xfrm>
              <a:off x="5757546" y="650221"/>
              <a:ext cx="315278" cy="314325"/>
            </a:xfrm>
            <a:custGeom>
              <a:avLst/>
              <a:gdLst>
                <a:gd name="T0" fmla="*/ 133 w 331"/>
                <a:gd name="T1" fmla="*/ 328 h 330"/>
                <a:gd name="T2" fmla="*/ 87 w 331"/>
                <a:gd name="T3" fmla="*/ 311 h 330"/>
                <a:gd name="T4" fmla="*/ 48 w 331"/>
                <a:gd name="T5" fmla="*/ 282 h 330"/>
                <a:gd name="T6" fmla="*/ 21 w 331"/>
                <a:gd name="T7" fmla="*/ 244 h 330"/>
                <a:gd name="T8" fmla="*/ 4 w 331"/>
                <a:gd name="T9" fmla="*/ 200 h 330"/>
                <a:gd name="T10" fmla="*/ 2 w 331"/>
                <a:gd name="T11" fmla="*/ 148 h 330"/>
                <a:gd name="T12" fmla="*/ 14 w 331"/>
                <a:gd name="T13" fmla="*/ 102 h 330"/>
                <a:gd name="T14" fmla="*/ 39 w 331"/>
                <a:gd name="T15" fmla="*/ 61 h 330"/>
                <a:gd name="T16" fmla="*/ 73 w 331"/>
                <a:gd name="T17" fmla="*/ 29 h 330"/>
                <a:gd name="T18" fmla="*/ 117 w 331"/>
                <a:gd name="T19" fmla="*/ 8 h 330"/>
                <a:gd name="T20" fmla="*/ 165 w 331"/>
                <a:gd name="T21" fmla="*/ 0 h 330"/>
                <a:gd name="T22" fmla="*/ 215 w 331"/>
                <a:gd name="T23" fmla="*/ 8 h 330"/>
                <a:gd name="T24" fmla="*/ 258 w 331"/>
                <a:gd name="T25" fmla="*/ 29 h 330"/>
                <a:gd name="T26" fmla="*/ 294 w 331"/>
                <a:gd name="T27" fmla="*/ 61 h 330"/>
                <a:gd name="T28" fmla="*/ 317 w 331"/>
                <a:gd name="T29" fmla="*/ 102 h 330"/>
                <a:gd name="T30" fmla="*/ 331 w 331"/>
                <a:gd name="T31" fmla="*/ 148 h 330"/>
                <a:gd name="T32" fmla="*/ 327 w 331"/>
                <a:gd name="T33" fmla="*/ 200 h 330"/>
                <a:gd name="T34" fmla="*/ 311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200 w 331"/>
                <a:gd name="T41" fmla="*/ 328 h 330"/>
                <a:gd name="T42" fmla="*/ 165 w 331"/>
                <a:gd name="T43" fmla="*/ 50 h 330"/>
                <a:gd name="T44" fmla="*/ 131 w 331"/>
                <a:gd name="T45" fmla="*/ 56 h 330"/>
                <a:gd name="T46" fmla="*/ 102 w 331"/>
                <a:gd name="T47" fmla="*/ 71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8 h 330"/>
                <a:gd name="T60" fmla="*/ 112 w 331"/>
                <a:gd name="T61" fmla="*/ 267 h 330"/>
                <a:gd name="T62" fmla="*/ 142 w 331"/>
                <a:gd name="T63" fmla="*/ 278 h 330"/>
                <a:gd name="T64" fmla="*/ 177 w 331"/>
                <a:gd name="T65" fmla="*/ 280 h 330"/>
                <a:gd name="T66" fmla="*/ 212 w 331"/>
                <a:gd name="T67" fmla="*/ 273 h 330"/>
                <a:gd name="T68" fmla="*/ 238 w 331"/>
                <a:gd name="T69" fmla="*/ 255 h 330"/>
                <a:gd name="T70" fmla="*/ 261 w 331"/>
                <a:gd name="T71" fmla="*/ 230 h 330"/>
                <a:gd name="T72" fmla="*/ 277 w 331"/>
                <a:gd name="T73" fmla="*/ 200 h 330"/>
                <a:gd name="T74" fmla="*/ 281 w 331"/>
                <a:gd name="T75" fmla="*/ 165 h 330"/>
                <a:gd name="T76" fmla="*/ 277 w 331"/>
                <a:gd name="T77" fmla="*/ 131 h 330"/>
                <a:gd name="T78" fmla="*/ 261 w 331"/>
                <a:gd name="T79" fmla="*/ 102 h 330"/>
                <a:gd name="T80" fmla="*/ 238 w 331"/>
                <a:gd name="T81" fmla="*/ 77 h 330"/>
                <a:gd name="T82" fmla="*/ 212 w 331"/>
                <a:gd name="T83" fmla="*/ 60 h 330"/>
                <a:gd name="T84" fmla="*/ 177 w 331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7" y="311"/>
                  </a:lnTo>
                  <a:lnTo>
                    <a:pt x="73" y="303"/>
                  </a:lnTo>
                  <a:lnTo>
                    <a:pt x="62" y="294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4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9" y="61"/>
                  </a:lnTo>
                  <a:lnTo>
                    <a:pt x="48" y="48"/>
                  </a:lnTo>
                  <a:lnTo>
                    <a:pt x="62" y="38"/>
                  </a:lnTo>
                  <a:lnTo>
                    <a:pt x="73" y="29"/>
                  </a:lnTo>
                  <a:lnTo>
                    <a:pt x="87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3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1" y="13"/>
                  </a:lnTo>
                  <a:lnTo>
                    <a:pt x="244" y="21"/>
                  </a:lnTo>
                  <a:lnTo>
                    <a:pt x="258" y="29"/>
                  </a:lnTo>
                  <a:lnTo>
                    <a:pt x="271" y="38"/>
                  </a:lnTo>
                  <a:lnTo>
                    <a:pt x="283" y="48"/>
                  </a:lnTo>
                  <a:lnTo>
                    <a:pt x="294" y="61"/>
                  </a:lnTo>
                  <a:lnTo>
                    <a:pt x="304" y="73"/>
                  </a:lnTo>
                  <a:lnTo>
                    <a:pt x="311" y="86"/>
                  </a:lnTo>
                  <a:lnTo>
                    <a:pt x="317" y="102"/>
                  </a:lnTo>
                  <a:lnTo>
                    <a:pt x="323" y="117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200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1" y="244"/>
                  </a:lnTo>
                  <a:lnTo>
                    <a:pt x="304" y="257"/>
                  </a:lnTo>
                  <a:lnTo>
                    <a:pt x="294" y="271"/>
                  </a:lnTo>
                  <a:lnTo>
                    <a:pt x="283" y="282"/>
                  </a:lnTo>
                  <a:lnTo>
                    <a:pt x="271" y="294"/>
                  </a:lnTo>
                  <a:lnTo>
                    <a:pt x="258" y="303"/>
                  </a:lnTo>
                  <a:lnTo>
                    <a:pt x="244" y="311"/>
                  </a:lnTo>
                  <a:lnTo>
                    <a:pt x="231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3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2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69" y="102"/>
                  </a:lnTo>
                  <a:lnTo>
                    <a:pt x="64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4" y="221"/>
                  </a:lnTo>
                  <a:lnTo>
                    <a:pt x="69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2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2" y="273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8" y="255"/>
                  </a:lnTo>
                  <a:lnTo>
                    <a:pt x="248" y="248"/>
                  </a:lnTo>
                  <a:lnTo>
                    <a:pt x="256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6" y="92"/>
                  </a:lnTo>
                  <a:lnTo>
                    <a:pt x="248" y="84"/>
                  </a:lnTo>
                  <a:lnTo>
                    <a:pt x="238" y="77"/>
                  </a:lnTo>
                  <a:lnTo>
                    <a:pt x="231" y="71"/>
                  </a:lnTo>
                  <a:lnTo>
                    <a:pt x="221" y="65"/>
                  </a:lnTo>
                  <a:lnTo>
                    <a:pt x="212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black">
            <a:xfrm>
              <a:off x="3083878" y="270173"/>
              <a:ext cx="3164205" cy="877253"/>
            </a:xfrm>
            <a:custGeom>
              <a:avLst/>
              <a:gdLst>
                <a:gd name="T0" fmla="*/ 3285 w 3322"/>
                <a:gd name="T1" fmla="*/ 245 h 921"/>
                <a:gd name="T2" fmla="*/ 3099 w 3322"/>
                <a:gd name="T3" fmla="*/ 507 h 921"/>
                <a:gd name="T4" fmla="*/ 3191 w 3322"/>
                <a:gd name="T5" fmla="*/ 232 h 921"/>
                <a:gd name="T6" fmla="*/ 3043 w 3322"/>
                <a:gd name="T7" fmla="*/ 190 h 921"/>
                <a:gd name="T8" fmla="*/ 2926 w 3322"/>
                <a:gd name="T9" fmla="*/ 345 h 921"/>
                <a:gd name="T10" fmla="*/ 2692 w 3322"/>
                <a:gd name="T11" fmla="*/ 382 h 921"/>
                <a:gd name="T12" fmla="*/ 2584 w 3322"/>
                <a:gd name="T13" fmla="*/ 537 h 921"/>
                <a:gd name="T14" fmla="*/ 2681 w 3322"/>
                <a:gd name="T15" fmla="*/ 700 h 921"/>
                <a:gd name="T16" fmla="*/ 2944 w 3322"/>
                <a:gd name="T17" fmla="*/ 741 h 921"/>
                <a:gd name="T18" fmla="*/ 2496 w 3322"/>
                <a:gd name="T19" fmla="*/ 891 h 921"/>
                <a:gd name="T20" fmla="*/ 2070 w 3322"/>
                <a:gd name="T21" fmla="*/ 914 h 921"/>
                <a:gd name="T22" fmla="*/ 1678 w 3322"/>
                <a:gd name="T23" fmla="*/ 708 h 921"/>
                <a:gd name="T24" fmla="*/ 1941 w 3322"/>
                <a:gd name="T25" fmla="*/ 712 h 921"/>
                <a:gd name="T26" fmla="*/ 2039 w 3322"/>
                <a:gd name="T27" fmla="*/ 558 h 921"/>
                <a:gd name="T28" fmla="*/ 1951 w 3322"/>
                <a:gd name="T29" fmla="*/ 399 h 921"/>
                <a:gd name="T30" fmla="*/ 1793 w 3322"/>
                <a:gd name="T31" fmla="*/ 364 h 921"/>
                <a:gd name="T32" fmla="*/ 1749 w 3322"/>
                <a:gd name="T33" fmla="*/ 178 h 921"/>
                <a:gd name="T34" fmla="*/ 1605 w 3322"/>
                <a:gd name="T35" fmla="*/ 121 h 921"/>
                <a:gd name="T36" fmla="*/ 1498 w 3322"/>
                <a:gd name="T37" fmla="*/ 211 h 921"/>
                <a:gd name="T38" fmla="*/ 1390 w 3322"/>
                <a:gd name="T39" fmla="*/ 341 h 921"/>
                <a:gd name="T40" fmla="*/ 1300 w 3322"/>
                <a:gd name="T41" fmla="*/ 478 h 921"/>
                <a:gd name="T42" fmla="*/ 1373 w 3322"/>
                <a:gd name="T43" fmla="*/ 627 h 921"/>
                <a:gd name="T44" fmla="*/ 1592 w 3322"/>
                <a:gd name="T45" fmla="*/ 666 h 921"/>
                <a:gd name="T46" fmla="*/ 1415 w 3322"/>
                <a:gd name="T47" fmla="*/ 910 h 921"/>
                <a:gd name="T48" fmla="*/ 960 w 3322"/>
                <a:gd name="T49" fmla="*/ 789 h 921"/>
                <a:gd name="T50" fmla="*/ 457 w 3322"/>
                <a:gd name="T51" fmla="*/ 841 h 921"/>
                <a:gd name="T52" fmla="*/ 618 w 3322"/>
                <a:gd name="T53" fmla="*/ 747 h 921"/>
                <a:gd name="T54" fmla="*/ 708 w 3322"/>
                <a:gd name="T55" fmla="*/ 610 h 921"/>
                <a:gd name="T56" fmla="*/ 637 w 3322"/>
                <a:gd name="T57" fmla="*/ 449 h 921"/>
                <a:gd name="T58" fmla="*/ 380 w 3322"/>
                <a:gd name="T59" fmla="*/ 395 h 921"/>
                <a:gd name="T60" fmla="*/ 301 w 3322"/>
                <a:gd name="T61" fmla="*/ 197 h 921"/>
                <a:gd name="T62" fmla="*/ 94 w 3322"/>
                <a:gd name="T63" fmla="*/ 209 h 921"/>
                <a:gd name="T64" fmla="*/ 243 w 3322"/>
                <a:gd name="T65" fmla="*/ 474 h 921"/>
                <a:gd name="T66" fmla="*/ 69 w 3322"/>
                <a:gd name="T67" fmla="*/ 253 h 921"/>
                <a:gd name="T68" fmla="*/ 165 w 3322"/>
                <a:gd name="T69" fmla="*/ 53 h 921"/>
                <a:gd name="T70" fmla="*/ 514 w 3322"/>
                <a:gd name="T71" fmla="*/ 309 h 921"/>
                <a:gd name="T72" fmla="*/ 557 w 3322"/>
                <a:gd name="T73" fmla="*/ 370 h 921"/>
                <a:gd name="T74" fmla="*/ 685 w 3322"/>
                <a:gd name="T75" fmla="*/ 457 h 921"/>
                <a:gd name="T76" fmla="*/ 687 w 3322"/>
                <a:gd name="T77" fmla="*/ 670 h 921"/>
                <a:gd name="T78" fmla="*/ 557 w 3322"/>
                <a:gd name="T79" fmla="*/ 758 h 921"/>
                <a:gd name="T80" fmla="*/ 612 w 3322"/>
                <a:gd name="T81" fmla="*/ 864 h 921"/>
                <a:gd name="T82" fmla="*/ 1046 w 3322"/>
                <a:gd name="T83" fmla="*/ 697 h 921"/>
                <a:gd name="T84" fmla="*/ 1473 w 3322"/>
                <a:gd name="T85" fmla="*/ 833 h 921"/>
                <a:gd name="T86" fmla="*/ 1434 w 3322"/>
                <a:gd name="T87" fmla="*/ 733 h 921"/>
                <a:gd name="T88" fmla="*/ 1292 w 3322"/>
                <a:gd name="T89" fmla="*/ 622 h 921"/>
                <a:gd name="T90" fmla="*/ 1319 w 3322"/>
                <a:gd name="T91" fmla="*/ 387 h 921"/>
                <a:gd name="T92" fmla="*/ 1471 w 3322"/>
                <a:gd name="T93" fmla="*/ 341 h 921"/>
                <a:gd name="T94" fmla="*/ 1405 w 3322"/>
                <a:gd name="T95" fmla="*/ 167 h 921"/>
                <a:gd name="T96" fmla="*/ 1670 w 3322"/>
                <a:gd name="T97" fmla="*/ 2 h 921"/>
                <a:gd name="T98" fmla="*/ 1918 w 3322"/>
                <a:gd name="T99" fmla="*/ 201 h 921"/>
                <a:gd name="T100" fmla="*/ 1901 w 3322"/>
                <a:gd name="T101" fmla="*/ 297 h 921"/>
                <a:gd name="T102" fmla="*/ 2058 w 3322"/>
                <a:gd name="T103" fmla="*/ 441 h 921"/>
                <a:gd name="T104" fmla="*/ 1989 w 3322"/>
                <a:gd name="T105" fmla="*/ 725 h 921"/>
                <a:gd name="T106" fmla="*/ 1805 w 3322"/>
                <a:gd name="T107" fmla="*/ 699 h 921"/>
                <a:gd name="T108" fmla="*/ 1995 w 3322"/>
                <a:gd name="T109" fmla="*/ 871 h 921"/>
                <a:gd name="T110" fmla="*/ 2408 w 3322"/>
                <a:gd name="T111" fmla="*/ 768 h 921"/>
                <a:gd name="T112" fmla="*/ 2834 w 3322"/>
                <a:gd name="T113" fmla="*/ 802 h 921"/>
                <a:gd name="T114" fmla="*/ 2713 w 3322"/>
                <a:gd name="T115" fmla="*/ 820 h 921"/>
                <a:gd name="T116" fmla="*/ 2531 w 3322"/>
                <a:gd name="T117" fmla="*/ 601 h 921"/>
                <a:gd name="T118" fmla="*/ 2661 w 3322"/>
                <a:gd name="T119" fmla="*/ 332 h 921"/>
                <a:gd name="T120" fmla="*/ 2853 w 3322"/>
                <a:gd name="T121" fmla="*/ 387 h 921"/>
                <a:gd name="T122" fmla="*/ 2886 w 3322"/>
                <a:gd name="T123" fmla="*/ 163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2" h="921">
                  <a:moveTo>
                    <a:pt x="3157" y="53"/>
                  </a:moveTo>
                  <a:lnTo>
                    <a:pt x="3174" y="55"/>
                  </a:lnTo>
                  <a:lnTo>
                    <a:pt x="3189" y="57"/>
                  </a:lnTo>
                  <a:lnTo>
                    <a:pt x="3205" y="61"/>
                  </a:lnTo>
                  <a:lnTo>
                    <a:pt x="3220" y="67"/>
                  </a:lnTo>
                  <a:lnTo>
                    <a:pt x="3236" y="74"/>
                  </a:lnTo>
                  <a:lnTo>
                    <a:pt x="3249" y="82"/>
                  </a:lnTo>
                  <a:lnTo>
                    <a:pt x="3262" y="92"/>
                  </a:lnTo>
                  <a:lnTo>
                    <a:pt x="3274" y="101"/>
                  </a:lnTo>
                  <a:lnTo>
                    <a:pt x="3284" y="115"/>
                  </a:lnTo>
                  <a:lnTo>
                    <a:pt x="3293" y="126"/>
                  </a:lnTo>
                  <a:lnTo>
                    <a:pt x="3303" y="140"/>
                  </a:lnTo>
                  <a:lnTo>
                    <a:pt x="3308" y="155"/>
                  </a:lnTo>
                  <a:lnTo>
                    <a:pt x="3314" y="170"/>
                  </a:lnTo>
                  <a:lnTo>
                    <a:pt x="3318" y="186"/>
                  </a:lnTo>
                  <a:lnTo>
                    <a:pt x="3322" y="203"/>
                  </a:lnTo>
                  <a:lnTo>
                    <a:pt x="3322" y="218"/>
                  </a:lnTo>
                  <a:lnTo>
                    <a:pt x="3320" y="228"/>
                  </a:lnTo>
                  <a:lnTo>
                    <a:pt x="3314" y="238"/>
                  </a:lnTo>
                  <a:lnTo>
                    <a:pt x="3310" y="240"/>
                  </a:lnTo>
                  <a:lnTo>
                    <a:pt x="3307" y="242"/>
                  </a:lnTo>
                  <a:lnTo>
                    <a:pt x="3303" y="243"/>
                  </a:lnTo>
                  <a:lnTo>
                    <a:pt x="3297" y="243"/>
                  </a:lnTo>
                  <a:lnTo>
                    <a:pt x="3285" y="245"/>
                  </a:lnTo>
                  <a:lnTo>
                    <a:pt x="3274" y="247"/>
                  </a:lnTo>
                  <a:lnTo>
                    <a:pt x="3262" y="249"/>
                  </a:lnTo>
                  <a:lnTo>
                    <a:pt x="3253" y="253"/>
                  </a:lnTo>
                  <a:lnTo>
                    <a:pt x="3241" y="259"/>
                  </a:lnTo>
                  <a:lnTo>
                    <a:pt x="3232" y="265"/>
                  </a:lnTo>
                  <a:lnTo>
                    <a:pt x="3224" y="270"/>
                  </a:lnTo>
                  <a:lnTo>
                    <a:pt x="3216" y="278"/>
                  </a:lnTo>
                  <a:lnTo>
                    <a:pt x="3209" y="286"/>
                  </a:lnTo>
                  <a:lnTo>
                    <a:pt x="3201" y="295"/>
                  </a:lnTo>
                  <a:lnTo>
                    <a:pt x="3195" y="305"/>
                  </a:lnTo>
                  <a:lnTo>
                    <a:pt x="3191" y="315"/>
                  </a:lnTo>
                  <a:lnTo>
                    <a:pt x="3188" y="324"/>
                  </a:lnTo>
                  <a:lnTo>
                    <a:pt x="3184" y="336"/>
                  </a:lnTo>
                  <a:lnTo>
                    <a:pt x="3182" y="347"/>
                  </a:lnTo>
                  <a:lnTo>
                    <a:pt x="3182" y="359"/>
                  </a:lnTo>
                  <a:lnTo>
                    <a:pt x="3180" y="380"/>
                  </a:lnTo>
                  <a:lnTo>
                    <a:pt x="3176" y="399"/>
                  </a:lnTo>
                  <a:lnTo>
                    <a:pt x="3170" y="420"/>
                  </a:lnTo>
                  <a:lnTo>
                    <a:pt x="3161" y="437"/>
                  </a:lnTo>
                  <a:lnTo>
                    <a:pt x="3149" y="455"/>
                  </a:lnTo>
                  <a:lnTo>
                    <a:pt x="3138" y="472"/>
                  </a:lnTo>
                  <a:lnTo>
                    <a:pt x="3122" y="485"/>
                  </a:lnTo>
                  <a:lnTo>
                    <a:pt x="3105" y="497"/>
                  </a:lnTo>
                  <a:lnTo>
                    <a:pt x="3099" y="507"/>
                  </a:lnTo>
                  <a:lnTo>
                    <a:pt x="3093" y="495"/>
                  </a:lnTo>
                  <a:lnTo>
                    <a:pt x="3086" y="483"/>
                  </a:lnTo>
                  <a:lnTo>
                    <a:pt x="3078" y="474"/>
                  </a:lnTo>
                  <a:lnTo>
                    <a:pt x="3068" y="464"/>
                  </a:lnTo>
                  <a:lnTo>
                    <a:pt x="3070" y="460"/>
                  </a:lnTo>
                  <a:lnTo>
                    <a:pt x="3072" y="459"/>
                  </a:lnTo>
                  <a:lnTo>
                    <a:pt x="3086" y="451"/>
                  </a:lnTo>
                  <a:lnTo>
                    <a:pt x="3097" y="439"/>
                  </a:lnTo>
                  <a:lnTo>
                    <a:pt x="3107" y="428"/>
                  </a:lnTo>
                  <a:lnTo>
                    <a:pt x="3116" y="416"/>
                  </a:lnTo>
                  <a:lnTo>
                    <a:pt x="3122" y="403"/>
                  </a:lnTo>
                  <a:lnTo>
                    <a:pt x="3128" y="387"/>
                  </a:lnTo>
                  <a:lnTo>
                    <a:pt x="3130" y="374"/>
                  </a:lnTo>
                  <a:lnTo>
                    <a:pt x="3132" y="359"/>
                  </a:lnTo>
                  <a:lnTo>
                    <a:pt x="3132" y="343"/>
                  </a:lnTo>
                  <a:lnTo>
                    <a:pt x="3134" y="328"/>
                  </a:lnTo>
                  <a:lnTo>
                    <a:pt x="3138" y="315"/>
                  </a:lnTo>
                  <a:lnTo>
                    <a:pt x="3143" y="301"/>
                  </a:lnTo>
                  <a:lnTo>
                    <a:pt x="3147" y="288"/>
                  </a:lnTo>
                  <a:lnTo>
                    <a:pt x="3155" y="274"/>
                  </a:lnTo>
                  <a:lnTo>
                    <a:pt x="3163" y="263"/>
                  </a:lnTo>
                  <a:lnTo>
                    <a:pt x="3172" y="251"/>
                  </a:lnTo>
                  <a:lnTo>
                    <a:pt x="3182" y="242"/>
                  </a:lnTo>
                  <a:lnTo>
                    <a:pt x="3191" y="232"/>
                  </a:lnTo>
                  <a:lnTo>
                    <a:pt x="3203" y="224"/>
                  </a:lnTo>
                  <a:lnTo>
                    <a:pt x="3214" y="217"/>
                  </a:lnTo>
                  <a:lnTo>
                    <a:pt x="3228" y="209"/>
                  </a:lnTo>
                  <a:lnTo>
                    <a:pt x="3241" y="203"/>
                  </a:lnTo>
                  <a:lnTo>
                    <a:pt x="3255" y="199"/>
                  </a:lnTo>
                  <a:lnTo>
                    <a:pt x="3270" y="197"/>
                  </a:lnTo>
                  <a:lnTo>
                    <a:pt x="3264" y="178"/>
                  </a:lnTo>
                  <a:lnTo>
                    <a:pt x="3255" y="159"/>
                  </a:lnTo>
                  <a:lnTo>
                    <a:pt x="3243" y="144"/>
                  </a:lnTo>
                  <a:lnTo>
                    <a:pt x="3230" y="130"/>
                  </a:lnTo>
                  <a:lnTo>
                    <a:pt x="3214" y="119"/>
                  </a:lnTo>
                  <a:lnTo>
                    <a:pt x="3197" y="111"/>
                  </a:lnTo>
                  <a:lnTo>
                    <a:pt x="3176" y="105"/>
                  </a:lnTo>
                  <a:lnTo>
                    <a:pt x="3157" y="103"/>
                  </a:lnTo>
                  <a:lnTo>
                    <a:pt x="3138" y="105"/>
                  </a:lnTo>
                  <a:lnTo>
                    <a:pt x="3122" y="109"/>
                  </a:lnTo>
                  <a:lnTo>
                    <a:pt x="3105" y="117"/>
                  </a:lnTo>
                  <a:lnTo>
                    <a:pt x="3090" y="124"/>
                  </a:lnTo>
                  <a:lnTo>
                    <a:pt x="3076" y="136"/>
                  </a:lnTo>
                  <a:lnTo>
                    <a:pt x="3065" y="149"/>
                  </a:lnTo>
                  <a:lnTo>
                    <a:pt x="3055" y="165"/>
                  </a:lnTo>
                  <a:lnTo>
                    <a:pt x="3047" y="182"/>
                  </a:lnTo>
                  <a:lnTo>
                    <a:pt x="3045" y="186"/>
                  </a:lnTo>
                  <a:lnTo>
                    <a:pt x="3043" y="190"/>
                  </a:lnTo>
                  <a:lnTo>
                    <a:pt x="3040" y="194"/>
                  </a:lnTo>
                  <a:lnTo>
                    <a:pt x="3034" y="195"/>
                  </a:lnTo>
                  <a:lnTo>
                    <a:pt x="3030" y="197"/>
                  </a:lnTo>
                  <a:lnTo>
                    <a:pt x="3024" y="197"/>
                  </a:lnTo>
                  <a:lnTo>
                    <a:pt x="3020" y="197"/>
                  </a:lnTo>
                  <a:lnTo>
                    <a:pt x="3015" y="195"/>
                  </a:lnTo>
                  <a:lnTo>
                    <a:pt x="2999" y="192"/>
                  </a:lnTo>
                  <a:lnTo>
                    <a:pt x="2982" y="188"/>
                  </a:lnTo>
                  <a:lnTo>
                    <a:pt x="2965" y="188"/>
                  </a:lnTo>
                  <a:lnTo>
                    <a:pt x="2947" y="190"/>
                  </a:lnTo>
                  <a:lnTo>
                    <a:pt x="2932" y="195"/>
                  </a:lnTo>
                  <a:lnTo>
                    <a:pt x="2915" y="203"/>
                  </a:lnTo>
                  <a:lnTo>
                    <a:pt x="2901" y="213"/>
                  </a:lnTo>
                  <a:lnTo>
                    <a:pt x="2888" y="224"/>
                  </a:lnTo>
                  <a:lnTo>
                    <a:pt x="2876" y="238"/>
                  </a:lnTo>
                  <a:lnTo>
                    <a:pt x="2867" y="255"/>
                  </a:lnTo>
                  <a:lnTo>
                    <a:pt x="2859" y="274"/>
                  </a:lnTo>
                  <a:lnTo>
                    <a:pt x="2855" y="291"/>
                  </a:lnTo>
                  <a:lnTo>
                    <a:pt x="2869" y="297"/>
                  </a:lnTo>
                  <a:lnTo>
                    <a:pt x="2882" y="305"/>
                  </a:lnTo>
                  <a:lnTo>
                    <a:pt x="2894" y="313"/>
                  </a:lnTo>
                  <a:lnTo>
                    <a:pt x="2903" y="322"/>
                  </a:lnTo>
                  <a:lnTo>
                    <a:pt x="2915" y="334"/>
                  </a:lnTo>
                  <a:lnTo>
                    <a:pt x="2926" y="345"/>
                  </a:lnTo>
                  <a:lnTo>
                    <a:pt x="2934" y="359"/>
                  </a:lnTo>
                  <a:lnTo>
                    <a:pt x="2942" y="372"/>
                  </a:lnTo>
                  <a:lnTo>
                    <a:pt x="2944" y="380"/>
                  </a:lnTo>
                  <a:lnTo>
                    <a:pt x="2944" y="387"/>
                  </a:lnTo>
                  <a:lnTo>
                    <a:pt x="2940" y="395"/>
                  </a:lnTo>
                  <a:lnTo>
                    <a:pt x="2934" y="403"/>
                  </a:lnTo>
                  <a:lnTo>
                    <a:pt x="2917" y="414"/>
                  </a:lnTo>
                  <a:lnTo>
                    <a:pt x="2896" y="426"/>
                  </a:lnTo>
                  <a:lnTo>
                    <a:pt x="2880" y="432"/>
                  </a:lnTo>
                  <a:lnTo>
                    <a:pt x="2863" y="435"/>
                  </a:lnTo>
                  <a:lnTo>
                    <a:pt x="2848" y="437"/>
                  </a:lnTo>
                  <a:lnTo>
                    <a:pt x="2830" y="439"/>
                  </a:lnTo>
                  <a:lnTo>
                    <a:pt x="2813" y="439"/>
                  </a:lnTo>
                  <a:lnTo>
                    <a:pt x="2798" y="435"/>
                  </a:lnTo>
                  <a:lnTo>
                    <a:pt x="2780" y="432"/>
                  </a:lnTo>
                  <a:lnTo>
                    <a:pt x="2765" y="426"/>
                  </a:lnTo>
                  <a:lnTo>
                    <a:pt x="2750" y="420"/>
                  </a:lnTo>
                  <a:lnTo>
                    <a:pt x="2736" y="411"/>
                  </a:lnTo>
                  <a:lnTo>
                    <a:pt x="2723" y="401"/>
                  </a:lnTo>
                  <a:lnTo>
                    <a:pt x="2711" y="389"/>
                  </a:lnTo>
                  <a:lnTo>
                    <a:pt x="2704" y="382"/>
                  </a:lnTo>
                  <a:lnTo>
                    <a:pt x="2696" y="372"/>
                  </a:lnTo>
                  <a:lnTo>
                    <a:pt x="2694" y="376"/>
                  </a:lnTo>
                  <a:lnTo>
                    <a:pt x="2692" y="382"/>
                  </a:lnTo>
                  <a:lnTo>
                    <a:pt x="2686" y="391"/>
                  </a:lnTo>
                  <a:lnTo>
                    <a:pt x="2684" y="403"/>
                  </a:lnTo>
                  <a:lnTo>
                    <a:pt x="2682" y="414"/>
                  </a:lnTo>
                  <a:lnTo>
                    <a:pt x="2682" y="426"/>
                  </a:lnTo>
                  <a:lnTo>
                    <a:pt x="2682" y="437"/>
                  </a:lnTo>
                  <a:lnTo>
                    <a:pt x="2684" y="449"/>
                  </a:lnTo>
                  <a:lnTo>
                    <a:pt x="2686" y="459"/>
                  </a:lnTo>
                  <a:lnTo>
                    <a:pt x="2690" y="470"/>
                  </a:lnTo>
                  <a:lnTo>
                    <a:pt x="2692" y="476"/>
                  </a:lnTo>
                  <a:lnTo>
                    <a:pt x="2692" y="482"/>
                  </a:lnTo>
                  <a:lnTo>
                    <a:pt x="2690" y="487"/>
                  </a:lnTo>
                  <a:lnTo>
                    <a:pt x="2688" y="493"/>
                  </a:lnTo>
                  <a:lnTo>
                    <a:pt x="2684" y="497"/>
                  </a:lnTo>
                  <a:lnTo>
                    <a:pt x="2679" y="501"/>
                  </a:lnTo>
                  <a:lnTo>
                    <a:pt x="2673" y="503"/>
                  </a:lnTo>
                  <a:lnTo>
                    <a:pt x="2667" y="505"/>
                  </a:lnTo>
                  <a:lnTo>
                    <a:pt x="2656" y="505"/>
                  </a:lnTo>
                  <a:lnTo>
                    <a:pt x="2644" y="507"/>
                  </a:lnTo>
                  <a:lnTo>
                    <a:pt x="2634" y="508"/>
                  </a:lnTo>
                  <a:lnTo>
                    <a:pt x="2623" y="512"/>
                  </a:lnTo>
                  <a:lnTo>
                    <a:pt x="2613" y="516"/>
                  </a:lnTo>
                  <a:lnTo>
                    <a:pt x="2604" y="522"/>
                  </a:lnTo>
                  <a:lnTo>
                    <a:pt x="2594" y="530"/>
                  </a:lnTo>
                  <a:lnTo>
                    <a:pt x="2584" y="537"/>
                  </a:lnTo>
                  <a:lnTo>
                    <a:pt x="2575" y="551"/>
                  </a:lnTo>
                  <a:lnTo>
                    <a:pt x="2565" y="564"/>
                  </a:lnTo>
                  <a:lnTo>
                    <a:pt x="2575" y="578"/>
                  </a:lnTo>
                  <a:lnTo>
                    <a:pt x="2584" y="591"/>
                  </a:lnTo>
                  <a:lnTo>
                    <a:pt x="2594" y="597"/>
                  </a:lnTo>
                  <a:lnTo>
                    <a:pt x="2604" y="604"/>
                  </a:lnTo>
                  <a:lnTo>
                    <a:pt x="2613" y="610"/>
                  </a:lnTo>
                  <a:lnTo>
                    <a:pt x="2623" y="614"/>
                  </a:lnTo>
                  <a:lnTo>
                    <a:pt x="2634" y="618"/>
                  </a:lnTo>
                  <a:lnTo>
                    <a:pt x="2644" y="622"/>
                  </a:lnTo>
                  <a:lnTo>
                    <a:pt x="2656" y="624"/>
                  </a:lnTo>
                  <a:lnTo>
                    <a:pt x="2665" y="624"/>
                  </a:lnTo>
                  <a:lnTo>
                    <a:pt x="2673" y="624"/>
                  </a:lnTo>
                  <a:lnTo>
                    <a:pt x="2679" y="626"/>
                  </a:lnTo>
                  <a:lnTo>
                    <a:pt x="2682" y="629"/>
                  </a:lnTo>
                  <a:lnTo>
                    <a:pt x="2686" y="633"/>
                  </a:lnTo>
                  <a:lnTo>
                    <a:pt x="2690" y="639"/>
                  </a:lnTo>
                  <a:lnTo>
                    <a:pt x="2692" y="645"/>
                  </a:lnTo>
                  <a:lnTo>
                    <a:pt x="2692" y="651"/>
                  </a:lnTo>
                  <a:lnTo>
                    <a:pt x="2690" y="656"/>
                  </a:lnTo>
                  <a:lnTo>
                    <a:pt x="2686" y="668"/>
                  </a:lnTo>
                  <a:lnTo>
                    <a:pt x="2684" y="679"/>
                  </a:lnTo>
                  <a:lnTo>
                    <a:pt x="2682" y="689"/>
                  </a:lnTo>
                  <a:lnTo>
                    <a:pt x="2681" y="700"/>
                  </a:lnTo>
                  <a:lnTo>
                    <a:pt x="2682" y="712"/>
                  </a:lnTo>
                  <a:lnTo>
                    <a:pt x="2684" y="724"/>
                  </a:lnTo>
                  <a:lnTo>
                    <a:pt x="2686" y="735"/>
                  </a:lnTo>
                  <a:lnTo>
                    <a:pt x="2690" y="747"/>
                  </a:lnTo>
                  <a:lnTo>
                    <a:pt x="2692" y="750"/>
                  </a:lnTo>
                  <a:lnTo>
                    <a:pt x="2694" y="756"/>
                  </a:lnTo>
                  <a:lnTo>
                    <a:pt x="2704" y="747"/>
                  </a:lnTo>
                  <a:lnTo>
                    <a:pt x="2711" y="737"/>
                  </a:lnTo>
                  <a:lnTo>
                    <a:pt x="2723" y="725"/>
                  </a:lnTo>
                  <a:lnTo>
                    <a:pt x="2736" y="716"/>
                  </a:lnTo>
                  <a:lnTo>
                    <a:pt x="2750" y="708"/>
                  </a:lnTo>
                  <a:lnTo>
                    <a:pt x="2765" y="700"/>
                  </a:lnTo>
                  <a:lnTo>
                    <a:pt x="2780" y="695"/>
                  </a:lnTo>
                  <a:lnTo>
                    <a:pt x="2796" y="691"/>
                  </a:lnTo>
                  <a:lnTo>
                    <a:pt x="2813" y="689"/>
                  </a:lnTo>
                  <a:lnTo>
                    <a:pt x="2828" y="689"/>
                  </a:lnTo>
                  <a:lnTo>
                    <a:pt x="2846" y="689"/>
                  </a:lnTo>
                  <a:lnTo>
                    <a:pt x="2861" y="691"/>
                  </a:lnTo>
                  <a:lnTo>
                    <a:pt x="2878" y="695"/>
                  </a:lnTo>
                  <a:lnTo>
                    <a:pt x="2894" y="700"/>
                  </a:lnTo>
                  <a:lnTo>
                    <a:pt x="2915" y="712"/>
                  </a:lnTo>
                  <a:lnTo>
                    <a:pt x="2934" y="725"/>
                  </a:lnTo>
                  <a:lnTo>
                    <a:pt x="2940" y="733"/>
                  </a:lnTo>
                  <a:lnTo>
                    <a:pt x="2944" y="741"/>
                  </a:lnTo>
                  <a:lnTo>
                    <a:pt x="2944" y="750"/>
                  </a:lnTo>
                  <a:lnTo>
                    <a:pt x="2940" y="760"/>
                  </a:lnTo>
                  <a:lnTo>
                    <a:pt x="2926" y="777"/>
                  </a:lnTo>
                  <a:lnTo>
                    <a:pt x="2913" y="795"/>
                  </a:lnTo>
                  <a:lnTo>
                    <a:pt x="2898" y="812"/>
                  </a:lnTo>
                  <a:lnTo>
                    <a:pt x="2882" y="827"/>
                  </a:lnTo>
                  <a:lnTo>
                    <a:pt x="2865" y="841"/>
                  </a:lnTo>
                  <a:lnTo>
                    <a:pt x="2848" y="854"/>
                  </a:lnTo>
                  <a:lnTo>
                    <a:pt x="2828" y="868"/>
                  </a:lnTo>
                  <a:lnTo>
                    <a:pt x="2809" y="877"/>
                  </a:lnTo>
                  <a:lnTo>
                    <a:pt x="2790" y="889"/>
                  </a:lnTo>
                  <a:lnTo>
                    <a:pt x="2769" y="896"/>
                  </a:lnTo>
                  <a:lnTo>
                    <a:pt x="2750" y="904"/>
                  </a:lnTo>
                  <a:lnTo>
                    <a:pt x="2729" y="910"/>
                  </a:lnTo>
                  <a:lnTo>
                    <a:pt x="2705" y="916"/>
                  </a:lnTo>
                  <a:lnTo>
                    <a:pt x="2684" y="917"/>
                  </a:lnTo>
                  <a:lnTo>
                    <a:pt x="2661" y="919"/>
                  </a:lnTo>
                  <a:lnTo>
                    <a:pt x="2638" y="921"/>
                  </a:lnTo>
                  <a:lnTo>
                    <a:pt x="2613" y="919"/>
                  </a:lnTo>
                  <a:lnTo>
                    <a:pt x="2588" y="917"/>
                  </a:lnTo>
                  <a:lnTo>
                    <a:pt x="2565" y="914"/>
                  </a:lnTo>
                  <a:lnTo>
                    <a:pt x="2540" y="908"/>
                  </a:lnTo>
                  <a:lnTo>
                    <a:pt x="2517" y="900"/>
                  </a:lnTo>
                  <a:lnTo>
                    <a:pt x="2496" y="891"/>
                  </a:lnTo>
                  <a:lnTo>
                    <a:pt x="2473" y="881"/>
                  </a:lnTo>
                  <a:lnTo>
                    <a:pt x="2452" y="869"/>
                  </a:lnTo>
                  <a:lnTo>
                    <a:pt x="2431" y="856"/>
                  </a:lnTo>
                  <a:lnTo>
                    <a:pt x="2412" y="841"/>
                  </a:lnTo>
                  <a:lnTo>
                    <a:pt x="2394" y="825"/>
                  </a:lnTo>
                  <a:lnTo>
                    <a:pt x="2377" y="808"/>
                  </a:lnTo>
                  <a:lnTo>
                    <a:pt x="2360" y="789"/>
                  </a:lnTo>
                  <a:lnTo>
                    <a:pt x="2346" y="770"/>
                  </a:lnTo>
                  <a:lnTo>
                    <a:pt x="2331" y="750"/>
                  </a:lnTo>
                  <a:lnTo>
                    <a:pt x="2319" y="729"/>
                  </a:lnTo>
                  <a:lnTo>
                    <a:pt x="2314" y="729"/>
                  </a:lnTo>
                  <a:lnTo>
                    <a:pt x="2302" y="750"/>
                  </a:lnTo>
                  <a:lnTo>
                    <a:pt x="2289" y="770"/>
                  </a:lnTo>
                  <a:lnTo>
                    <a:pt x="2273" y="789"/>
                  </a:lnTo>
                  <a:lnTo>
                    <a:pt x="2258" y="808"/>
                  </a:lnTo>
                  <a:lnTo>
                    <a:pt x="2241" y="825"/>
                  </a:lnTo>
                  <a:lnTo>
                    <a:pt x="2222" y="841"/>
                  </a:lnTo>
                  <a:lnTo>
                    <a:pt x="2202" y="856"/>
                  </a:lnTo>
                  <a:lnTo>
                    <a:pt x="2181" y="869"/>
                  </a:lnTo>
                  <a:lnTo>
                    <a:pt x="2160" y="881"/>
                  </a:lnTo>
                  <a:lnTo>
                    <a:pt x="2139" y="891"/>
                  </a:lnTo>
                  <a:lnTo>
                    <a:pt x="2116" y="900"/>
                  </a:lnTo>
                  <a:lnTo>
                    <a:pt x="2093" y="908"/>
                  </a:lnTo>
                  <a:lnTo>
                    <a:pt x="2070" y="914"/>
                  </a:lnTo>
                  <a:lnTo>
                    <a:pt x="2045" y="917"/>
                  </a:lnTo>
                  <a:lnTo>
                    <a:pt x="2020" y="919"/>
                  </a:lnTo>
                  <a:lnTo>
                    <a:pt x="1995" y="921"/>
                  </a:lnTo>
                  <a:lnTo>
                    <a:pt x="1974" y="919"/>
                  </a:lnTo>
                  <a:lnTo>
                    <a:pt x="1951" y="917"/>
                  </a:lnTo>
                  <a:lnTo>
                    <a:pt x="1928" y="916"/>
                  </a:lnTo>
                  <a:lnTo>
                    <a:pt x="1907" y="910"/>
                  </a:lnTo>
                  <a:lnTo>
                    <a:pt x="1885" y="904"/>
                  </a:lnTo>
                  <a:lnTo>
                    <a:pt x="1864" y="896"/>
                  </a:lnTo>
                  <a:lnTo>
                    <a:pt x="1845" y="889"/>
                  </a:lnTo>
                  <a:lnTo>
                    <a:pt x="1824" y="877"/>
                  </a:lnTo>
                  <a:lnTo>
                    <a:pt x="1807" y="868"/>
                  </a:lnTo>
                  <a:lnTo>
                    <a:pt x="1788" y="854"/>
                  </a:lnTo>
                  <a:lnTo>
                    <a:pt x="1770" y="841"/>
                  </a:lnTo>
                  <a:lnTo>
                    <a:pt x="1753" y="827"/>
                  </a:lnTo>
                  <a:lnTo>
                    <a:pt x="1738" y="812"/>
                  </a:lnTo>
                  <a:lnTo>
                    <a:pt x="1722" y="795"/>
                  </a:lnTo>
                  <a:lnTo>
                    <a:pt x="1709" y="777"/>
                  </a:lnTo>
                  <a:lnTo>
                    <a:pt x="1695" y="760"/>
                  </a:lnTo>
                  <a:lnTo>
                    <a:pt x="1686" y="745"/>
                  </a:lnTo>
                  <a:lnTo>
                    <a:pt x="1678" y="731"/>
                  </a:lnTo>
                  <a:lnTo>
                    <a:pt x="1676" y="724"/>
                  </a:lnTo>
                  <a:lnTo>
                    <a:pt x="1674" y="716"/>
                  </a:lnTo>
                  <a:lnTo>
                    <a:pt x="1678" y="708"/>
                  </a:lnTo>
                  <a:lnTo>
                    <a:pt x="1682" y="702"/>
                  </a:lnTo>
                  <a:lnTo>
                    <a:pt x="1684" y="700"/>
                  </a:lnTo>
                  <a:lnTo>
                    <a:pt x="1686" y="697"/>
                  </a:lnTo>
                  <a:lnTo>
                    <a:pt x="1690" y="695"/>
                  </a:lnTo>
                  <a:lnTo>
                    <a:pt x="1691" y="693"/>
                  </a:lnTo>
                  <a:lnTo>
                    <a:pt x="1703" y="683"/>
                  </a:lnTo>
                  <a:lnTo>
                    <a:pt x="1715" y="674"/>
                  </a:lnTo>
                  <a:lnTo>
                    <a:pt x="1728" y="666"/>
                  </a:lnTo>
                  <a:lnTo>
                    <a:pt x="1743" y="660"/>
                  </a:lnTo>
                  <a:lnTo>
                    <a:pt x="1759" y="654"/>
                  </a:lnTo>
                  <a:lnTo>
                    <a:pt x="1774" y="651"/>
                  </a:lnTo>
                  <a:lnTo>
                    <a:pt x="1789" y="649"/>
                  </a:lnTo>
                  <a:lnTo>
                    <a:pt x="1807" y="649"/>
                  </a:lnTo>
                  <a:lnTo>
                    <a:pt x="1822" y="649"/>
                  </a:lnTo>
                  <a:lnTo>
                    <a:pt x="1837" y="652"/>
                  </a:lnTo>
                  <a:lnTo>
                    <a:pt x="1855" y="656"/>
                  </a:lnTo>
                  <a:lnTo>
                    <a:pt x="1870" y="662"/>
                  </a:lnTo>
                  <a:lnTo>
                    <a:pt x="1884" y="668"/>
                  </a:lnTo>
                  <a:lnTo>
                    <a:pt x="1899" y="677"/>
                  </a:lnTo>
                  <a:lnTo>
                    <a:pt x="1910" y="687"/>
                  </a:lnTo>
                  <a:lnTo>
                    <a:pt x="1924" y="697"/>
                  </a:lnTo>
                  <a:lnTo>
                    <a:pt x="1932" y="706"/>
                  </a:lnTo>
                  <a:lnTo>
                    <a:pt x="1939" y="716"/>
                  </a:lnTo>
                  <a:lnTo>
                    <a:pt x="1941" y="712"/>
                  </a:lnTo>
                  <a:lnTo>
                    <a:pt x="1943" y="706"/>
                  </a:lnTo>
                  <a:lnTo>
                    <a:pt x="1947" y="697"/>
                  </a:lnTo>
                  <a:lnTo>
                    <a:pt x="1951" y="685"/>
                  </a:lnTo>
                  <a:lnTo>
                    <a:pt x="1953" y="674"/>
                  </a:lnTo>
                  <a:lnTo>
                    <a:pt x="1953" y="662"/>
                  </a:lnTo>
                  <a:lnTo>
                    <a:pt x="1953" y="651"/>
                  </a:lnTo>
                  <a:lnTo>
                    <a:pt x="1951" y="639"/>
                  </a:lnTo>
                  <a:lnTo>
                    <a:pt x="1949" y="627"/>
                  </a:lnTo>
                  <a:lnTo>
                    <a:pt x="1945" y="618"/>
                  </a:lnTo>
                  <a:lnTo>
                    <a:pt x="1943" y="612"/>
                  </a:lnTo>
                  <a:lnTo>
                    <a:pt x="1943" y="606"/>
                  </a:lnTo>
                  <a:lnTo>
                    <a:pt x="1943" y="601"/>
                  </a:lnTo>
                  <a:lnTo>
                    <a:pt x="1947" y="595"/>
                  </a:lnTo>
                  <a:lnTo>
                    <a:pt x="1951" y="591"/>
                  </a:lnTo>
                  <a:lnTo>
                    <a:pt x="1955" y="587"/>
                  </a:lnTo>
                  <a:lnTo>
                    <a:pt x="1960" y="585"/>
                  </a:lnTo>
                  <a:lnTo>
                    <a:pt x="1968" y="583"/>
                  </a:lnTo>
                  <a:lnTo>
                    <a:pt x="1978" y="583"/>
                  </a:lnTo>
                  <a:lnTo>
                    <a:pt x="1989" y="581"/>
                  </a:lnTo>
                  <a:lnTo>
                    <a:pt x="2001" y="579"/>
                  </a:lnTo>
                  <a:lnTo>
                    <a:pt x="2010" y="576"/>
                  </a:lnTo>
                  <a:lnTo>
                    <a:pt x="2020" y="570"/>
                  </a:lnTo>
                  <a:lnTo>
                    <a:pt x="2029" y="564"/>
                  </a:lnTo>
                  <a:lnTo>
                    <a:pt x="2039" y="558"/>
                  </a:lnTo>
                  <a:lnTo>
                    <a:pt x="2049" y="551"/>
                  </a:lnTo>
                  <a:lnTo>
                    <a:pt x="2060" y="537"/>
                  </a:lnTo>
                  <a:lnTo>
                    <a:pt x="2068" y="524"/>
                  </a:lnTo>
                  <a:lnTo>
                    <a:pt x="2060" y="510"/>
                  </a:lnTo>
                  <a:lnTo>
                    <a:pt x="2049" y="497"/>
                  </a:lnTo>
                  <a:lnTo>
                    <a:pt x="2039" y="489"/>
                  </a:lnTo>
                  <a:lnTo>
                    <a:pt x="2029" y="483"/>
                  </a:lnTo>
                  <a:lnTo>
                    <a:pt x="2020" y="478"/>
                  </a:lnTo>
                  <a:lnTo>
                    <a:pt x="2010" y="474"/>
                  </a:lnTo>
                  <a:lnTo>
                    <a:pt x="2001" y="470"/>
                  </a:lnTo>
                  <a:lnTo>
                    <a:pt x="1989" y="466"/>
                  </a:lnTo>
                  <a:lnTo>
                    <a:pt x="1978" y="464"/>
                  </a:lnTo>
                  <a:lnTo>
                    <a:pt x="1966" y="464"/>
                  </a:lnTo>
                  <a:lnTo>
                    <a:pt x="1960" y="464"/>
                  </a:lnTo>
                  <a:lnTo>
                    <a:pt x="1955" y="460"/>
                  </a:lnTo>
                  <a:lnTo>
                    <a:pt x="1951" y="459"/>
                  </a:lnTo>
                  <a:lnTo>
                    <a:pt x="1945" y="453"/>
                  </a:lnTo>
                  <a:lnTo>
                    <a:pt x="1943" y="447"/>
                  </a:lnTo>
                  <a:lnTo>
                    <a:pt x="1941" y="441"/>
                  </a:lnTo>
                  <a:lnTo>
                    <a:pt x="1941" y="435"/>
                  </a:lnTo>
                  <a:lnTo>
                    <a:pt x="1943" y="430"/>
                  </a:lnTo>
                  <a:lnTo>
                    <a:pt x="1947" y="420"/>
                  </a:lnTo>
                  <a:lnTo>
                    <a:pt x="1949" y="409"/>
                  </a:lnTo>
                  <a:lnTo>
                    <a:pt x="1951" y="399"/>
                  </a:lnTo>
                  <a:lnTo>
                    <a:pt x="1951" y="387"/>
                  </a:lnTo>
                  <a:lnTo>
                    <a:pt x="1951" y="376"/>
                  </a:lnTo>
                  <a:lnTo>
                    <a:pt x="1949" y="364"/>
                  </a:lnTo>
                  <a:lnTo>
                    <a:pt x="1947" y="353"/>
                  </a:lnTo>
                  <a:lnTo>
                    <a:pt x="1943" y="341"/>
                  </a:lnTo>
                  <a:lnTo>
                    <a:pt x="1939" y="338"/>
                  </a:lnTo>
                  <a:lnTo>
                    <a:pt x="1937" y="332"/>
                  </a:lnTo>
                  <a:lnTo>
                    <a:pt x="1930" y="341"/>
                  </a:lnTo>
                  <a:lnTo>
                    <a:pt x="1922" y="351"/>
                  </a:lnTo>
                  <a:lnTo>
                    <a:pt x="1910" y="363"/>
                  </a:lnTo>
                  <a:lnTo>
                    <a:pt x="1897" y="372"/>
                  </a:lnTo>
                  <a:lnTo>
                    <a:pt x="1884" y="380"/>
                  </a:lnTo>
                  <a:lnTo>
                    <a:pt x="1868" y="387"/>
                  </a:lnTo>
                  <a:lnTo>
                    <a:pt x="1855" y="391"/>
                  </a:lnTo>
                  <a:lnTo>
                    <a:pt x="1839" y="395"/>
                  </a:lnTo>
                  <a:lnTo>
                    <a:pt x="1832" y="397"/>
                  </a:lnTo>
                  <a:lnTo>
                    <a:pt x="1828" y="399"/>
                  </a:lnTo>
                  <a:lnTo>
                    <a:pt x="1820" y="399"/>
                  </a:lnTo>
                  <a:lnTo>
                    <a:pt x="1814" y="397"/>
                  </a:lnTo>
                  <a:lnTo>
                    <a:pt x="1809" y="393"/>
                  </a:lnTo>
                  <a:lnTo>
                    <a:pt x="1805" y="389"/>
                  </a:lnTo>
                  <a:lnTo>
                    <a:pt x="1801" y="386"/>
                  </a:lnTo>
                  <a:lnTo>
                    <a:pt x="1799" y="382"/>
                  </a:lnTo>
                  <a:lnTo>
                    <a:pt x="1793" y="364"/>
                  </a:lnTo>
                  <a:lnTo>
                    <a:pt x="1789" y="349"/>
                  </a:lnTo>
                  <a:lnTo>
                    <a:pt x="1788" y="332"/>
                  </a:lnTo>
                  <a:lnTo>
                    <a:pt x="1786" y="315"/>
                  </a:lnTo>
                  <a:lnTo>
                    <a:pt x="1786" y="299"/>
                  </a:lnTo>
                  <a:lnTo>
                    <a:pt x="1789" y="282"/>
                  </a:lnTo>
                  <a:lnTo>
                    <a:pt x="1793" y="267"/>
                  </a:lnTo>
                  <a:lnTo>
                    <a:pt x="1799" y="251"/>
                  </a:lnTo>
                  <a:lnTo>
                    <a:pt x="1805" y="236"/>
                  </a:lnTo>
                  <a:lnTo>
                    <a:pt x="1814" y="222"/>
                  </a:lnTo>
                  <a:lnTo>
                    <a:pt x="1824" y="211"/>
                  </a:lnTo>
                  <a:lnTo>
                    <a:pt x="1834" y="197"/>
                  </a:lnTo>
                  <a:lnTo>
                    <a:pt x="1843" y="190"/>
                  </a:lnTo>
                  <a:lnTo>
                    <a:pt x="1853" y="182"/>
                  </a:lnTo>
                  <a:lnTo>
                    <a:pt x="1849" y="180"/>
                  </a:lnTo>
                  <a:lnTo>
                    <a:pt x="1843" y="178"/>
                  </a:lnTo>
                  <a:lnTo>
                    <a:pt x="1834" y="174"/>
                  </a:lnTo>
                  <a:lnTo>
                    <a:pt x="1822" y="170"/>
                  </a:lnTo>
                  <a:lnTo>
                    <a:pt x="1811" y="169"/>
                  </a:lnTo>
                  <a:lnTo>
                    <a:pt x="1799" y="169"/>
                  </a:lnTo>
                  <a:lnTo>
                    <a:pt x="1789" y="169"/>
                  </a:lnTo>
                  <a:lnTo>
                    <a:pt x="1778" y="170"/>
                  </a:lnTo>
                  <a:lnTo>
                    <a:pt x="1766" y="172"/>
                  </a:lnTo>
                  <a:lnTo>
                    <a:pt x="1755" y="176"/>
                  </a:lnTo>
                  <a:lnTo>
                    <a:pt x="1749" y="178"/>
                  </a:lnTo>
                  <a:lnTo>
                    <a:pt x="1743" y="178"/>
                  </a:lnTo>
                  <a:lnTo>
                    <a:pt x="1738" y="176"/>
                  </a:lnTo>
                  <a:lnTo>
                    <a:pt x="1732" y="174"/>
                  </a:lnTo>
                  <a:lnTo>
                    <a:pt x="1728" y="170"/>
                  </a:lnTo>
                  <a:lnTo>
                    <a:pt x="1724" y="165"/>
                  </a:lnTo>
                  <a:lnTo>
                    <a:pt x="1722" y="159"/>
                  </a:lnTo>
                  <a:lnTo>
                    <a:pt x="1720" y="153"/>
                  </a:lnTo>
                  <a:lnTo>
                    <a:pt x="1720" y="142"/>
                  </a:lnTo>
                  <a:lnTo>
                    <a:pt x="1718" y="130"/>
                  </a:lnTo>
                  <a:lnTo>
                    <a:pt x="1716" y="121"/>
                  </a:lnTo>
                  <a:lnTo>
                    <a:pt x="1713" y="109"/>
                  </a:lnTo>
                  <a:lnTo>
                    <a:pt x="1707" y="99"/>
                  </a:lnTo>
                  <a:lnTo>
                    <a:pt x="1701" y="90"/>
                  </a:lnTo>
                  <a:lnTo>
                    <a:pt x="1695" y="80"/>
                  </a:lnTo>
                  <a:lnTo>
                    <a:pt x="1688" y="73"/>
                  </a:lnTo>
                  <a:lnTo>
                    <a:pt x="1674" y="61"/>
                  </a:lnTo>
                  <a:lnTo>
                    <a:pt x="1661" y="51"/>
                  </a:lnTo>
                  <a:lnTo>
                    <a:pt x="1645" y="61"/>
                  </a:lnTo>
                  <a:lnTo>
                    <a:pt x="1634" y="73"/>
                  </a:lnTo>
                  <a:lnTo>
                    <a:pt x="1626" y="80"/>
                  </a:lnTo>
                  <a:lnTo>
                    <a:pt x="1619" y="90"/>
                  </a:lnTo>
                  <a:lnTo>
                    <a:pt x="1613" y="99"/>
                  </a:lnTo>
                  <a:lnTo>
                    <a:pt x="1609" y="109"/>
                  </a:lnTo>
                  <a:lnTo>
                    <a:pt x="1605" y="121"/>
                  </a:lnTo>
                  <a:lnTo>
                    <a:pt x="1601" y="130"/>
                  </a:lnTo>
                  <a:lnTo>
                    <a:pt x="1601" y="142"/>
                  </a:lnTo>
                  <a:lnTo>
                    <a:pt x="1599" y="153"/>
                  </a:lnTo>
                  <a:lnTo>
                    <a:pt x="1599" y="159"/>
                  </a:lnTo>
                  <a:lnTo>
                    <a:pt x="1597" y="165"/>
                  </a:lnTo>
                  <a:lnTo>
                    <a:pt x="1594" y="170"/>
                  </a:lnTo>
                  <a:lnTo>
                    <a:pt x="1590" y="174"/>
                  </a:lnTo>
                  <a:lnTo>
                    <a:pt x="1584" y="176"/>
                  </a:lnTo>
                  <a:lnTo>
                    <a:pt x="1578" y="178"/>
                  </a:lnTo>
                  <a:lnTo>
                    <a:pt x="1572" y="178"/>
                  </a:lnTo>
                  <a:lnTo>
                    <a:pt x="1567" y="176"/>
                  </a:lnTo>
                  <a:lnTo>
                    <a:pt x="1555" y="172"/>
                  </a:lnTo>
                  <a:lnTo>
                    <a:pt x="1544" y="170"/>
                  </a:lnTo>
                  <a:lnTo>
                    <a:pt x="1532" y="169"/>
                  </a:lnTo>
                  <a:lnTo>
                    <a:pt x="1521" y="169"/>
                  </a:lnTo>
                  <a:lnTo>
                    <a:pt x="1511" y="169"/>
                  </a:lnTo>
                  <a:lnTo>
                    <a:pt x="1499" y="170"/>
                  </a:lnTo>
                  <a:lnTo>
                    <a:pt x="1488" y="174"/>
                  </a:lnTo>
                  <a:lnTo>
                    <a:pt x="1476" y="178"/>
                  </a:lnTo>
                  <a:lnTo>
                    <a:pt x="1473" y="180"/>
                  </a:lnTo>
                  <a:lnTo>
                    <a:pt x="1469" y="182"/>
                  </a:lnTo>
                  <a:lnTo>
                    <a:pt x="1476" y="190"/>
                  </a:lnTo>
                  <a:lnTo>
                    <a:pt x="1486" y="197"/>
                  </a:lnTo>
                  <a:lnTo>
                    <a:pt x="1498" y="211"/>
                  </a:lnTo>
                  <a:lnTo>
                    <a:pt x="1507" y="222"/>
                  </a:lnTo>
                  <a:lnTo>
                    <a:pt x="1515" y="238"/>
                  </a:lnTo>
                  <a:lnTo>
                    <a:pt x="1522" y="251"/>
                  </a:lnTo>
                  <a:lnTo>
                    <a:pt x="1528" y="267"/>
                  </a:lnTo>
                  <a:lnTo>
                    <a:pt x="1532" y="282"/>
                  </a:lnTo>
                  <a:lnTo>
                    <a:pt x="1534" y="299"/>
                  </a:lnTo>
                  <a:lnTo>
                    <a:pt x="1536" y="315"/>
                  </a:lnTo>
                  <a:lnTo>
                    <a:pt x="1534" y="332"/>
                  </a:lnTo>
                  <a:lnTo>
                    <a:pt x="1532" y="349"/>
                  </a:lnTo>
                  <a:lnTo>
                    <a:pt x="1528" y="366"/>
                  </a:lnTo>
                  <a:lnTo>
                    <a:pt x="1522" y="382"/>
                  </a:lnTo>
                  <a:lnTo>
                    <a:pt x="1519" y="389"/>
                  </a:lnTo>
                  <a:lnTo>
                    <a:pt x="1513" y="395"/>
                  </a:lnTo>
                  <a:lnTo>
                    <a:pt x="1505" y="397"/>
                  </a:lnTo>
                  <a:lnTo>
                    <a:pt x="1496" y="399"/>
                  </a:lnTo>
                  <a:lnTo>
                    <a:pt x="1488" y="397"/>
                  </a:lnTo>
                  <a:lnTo>
                    <a:pt x="1480" y="395"/>
                  </a:lnTo>
                  <a:lnTo>
                    <a:pt x="1467" y="391"/>
                  </a:lnTo>
                  <a:lnTo>
                    <a:pt x="1451" y="387"/>
                  </a:lnTo>
                  <a:lnTo>
                    <a:pt x="1438" y="380"/>
                  </a:lnTo>
                  <a:lnTo>
                    <a:pt x="1425" y="372"/>
                  </a:lnTo>
                  <a:lnTo>
                    <a:pt x="1411" y="363"/>
                  </a:lnTo>
                  <a:lnTo>
                    <a:pt x="1398" y="351"/>
                  </a:lnTo>
                  <a:lnTo>
                    <a:pt x="1390" y="341"/>
                  </a:lnTo>
                  <a:lnTo>
                    <a:pt x="1382" y="332"/>
                  </a:lnTo>
                  <a:lnTo>
                    <a:pt x="1380" y="338"/>
                  </a:lnTo>
                  <a:lnTo>
                    <a:pt x="1378" y="341"/>
                  </a:lnTo>
                  <a:lnTo>
                    <a:pt x="1375" y="353"/>
                  </a:lnTo>
                  <a:lnTo>
                    <a:pt x="1371" y="364"/>
                  </a:lnTo>
                  <a:lnTo>
                    <a:pt x="1369" y="376"/>
                  </a:lnTo>
                  <a:lnTo>
                    <a:pt x="1369" y="387"/>
                  </a:lnTo>
                  <a:lnTo>
                    <a:pt x="1369" y="397"/>
                  </a:lnTo>
                  <a:lnTo>
                    <a:pt x="1371" y="409"/>
                  </a:lnTo>
                  <a:lnTo>
                    <a:pt x="1375" y="420"/>
                  </a:lnTo>
                  <a:lnTo>
                    <a:pt x="1377" y="430"/>
                  </a:lnTo>
                  <a:lnTo>
                    <a:pt x="1378" y="435"/>
                  </a:lnTo>
                  <a:lnTo>
                    <a:pt x="1378" y="441"/>
                  </a:lnTo>
                  <a:lnTo>
                    <a:pt x="1378" y="447"/>
                  </a:lnTo>
                  <a:lnTo>
                    <a:pt x="1375" y="453"/>
                  </a:lnTo>
                  <a:lnTo>
                    <a:pt x="1371" y="459"/>
                  </a:lnTo>
                  <a:lnTo>
                    <a:pt x="1367" y="460"/>
                  </a:lnTo>
                  <a:lnTo>
                    <a:pt x="1361" y="464"/>
                  </a:lnTo>
                  <a:lnTo>
                    <a:pt x="1353" y="464"/>
                  </a:lnTo>
                  <a:lnTo>
                    <a:pt x="1344" y="464"/>
                  </a:lnTo>
                  <a:lnTo>
                    <a:pt x="1332" y="466"/>
                  </a:lnTo>
                  <a:lnTo>
                    <a:pt x="1321" y="470"/>
                  </a:lnTo>
                  <a:lnTo>
                    <a:pt x="1309" y="474"/>
                  </a:lnTo>
                  <a:lnTo>
                    <a:pt x="1300" y="478"/>
                  </a:lnTo>
                  <a:lnTo>
                    <a:pt x="1290" y="483"/>
                  </a:lnTo>
                  <a:lnTo>
                    <a:pt x="1281" y="489"/>
                  </a:lnTo>
                  <a:lnTo>
                    <a:pt x="1273" y="497"/>
                  </a:lnTo>
                  <a:lnTo>
                    <a:pt x="1261" y="510"/>
                  </a:lnTo>
                  <a:lnTo>
                    <a:pt x="1252" y="524"/>
                  </a:lnTo>
                  <a:lnTo>
                    <a:pt x="1261" y="537"/>
                  </a:lnTo>
                  <a:lnTo>
                    <a:pt x="1273" y="551"/>
                  </a:lnTo>
                  <a:lnTo>
                    <a:pt x="1281" y="558"/>
                  </a:lnTo>
                  <a:lnTo>
                    <a:pt x="1290" y="564"/>
                  </a:lnTo>
                  <a:lnTo>
                    <a:pt x="1300" y="570"/>
                  </a:lnTo>
                  <a:lnTo>
                    <a:pt x="1311" y="576"/>
                  </a:lnTo>
                  <a:lnTo>
                    <a:pt x="1321" y="579"/>
                  </a:lnTo>
                  <a:lnTo>
                    <a:pt x="1332" y="581"/>
                  </a:lnTo>
                  <a:lnTo>
                    <a:pt x="1342" y="583"/>
                  </a:lnTo>
                  <a:lnTo>
                    <a:pt x="1353" y="583"/>
                  </a:lnTo>
                  <a:lnTo>
                    <a:pt x="1359" y="585"/>
                  </a:lnTo>
                  <a:lnTo>
                    <a:pt x="1365" y="587"/>
                  </a:lnTo>
                  <a:lnTo>
                    <a:pt x="1371" y="591"/>
                  </a:lnTo>
                  <a:lnTo>
                    <a:pt x="1375" y="595"/>
                  </a:lnTo>
                  <a:lnTo>
                    <a:pt x="1377" y="601"/>
                  </a:lnTo>
                  <a:lnTo>
                    <a:pt x="1378" y="606"/>
                  </a:lnTo>
                  <a:lnTo>
                    <a:pt x="1378" y="612"/>
                  </a:lnTo>
                  <a:lnTo>
                    <a:pt x="1377" y="618"/>
                  </a:lnTo>
                  <a:lnTo>
                    <a:pt x="1373" y="627"/>
                  </a:lnTo>
                  <a:lnTo>
                    <a:pt x="1371" y="639"/>
                  </a:lnTo>
                  <a:lnTo>
                    <a:pt x="1369" y="651"/>
                  </a:lnTo>
                  <a:lnTo>
                    <a:pt x="1369" y="662"/>
                  </a:lnTo>
                  <a:lnTo>
                    <a:pt x="1369" y="674"/>
                  </a:lnTo>
                  <a:lnTo>
                    <a:pt x="1371" y="685"/>
                  </a:lnTo>
                  <a:lnTo>
                    <a:pt x="1373" y="697"/>
                  </a:lnTo>
                  <a:lnTo>
                    <a:pt x="1377" y="706"/>
                  </a:lnTo>
                  <a:lnTo>
                    <a:pt x="1380" y="712"/>
                  </a:lnTo>
                  <a:lnTo>
                    <a:pt x="1382" y="716"/>
                  </a:lnTo>
                  <a:lnTo>
                    <a:pt x="1390" y="706"/>
                  </a:lnTo>
                  <a:lnTo>
                    <a:pt x="1398" y="697"/>
                  </a:lnTo>
                  <a:lnTo>
                    <a:pt x="1409" y="687"/>
                  </a:lnTo>
                  <a:lnTo>
                    <a:pt x="1423" y="677"/>
                  </a:lnTo>
                  <a:lnTo>
                    <a:pt x="1438" y="668"/>
                  </a:lnTo>
                  <a:lnTo>
                    <a:pt x="1451" y="662"/>
                  </a:lnTo>
                  <a:lnTo>
                    <a:pt x="1467" y="656"/>
                  </a:lnTo>
                  <a:lnTo>
                    <a:pt x="1482" y="652"/>
                  </a:lnTo>
                  <a:lnTo>
                    <a:pt x="1498" y="649"/>
                  </a:lnTo>
                  <a:lnTo>
                    <a:pt x="1515" y="649"/>
                  </a:lnTo>
                  <a:lnTo>
                    <a:pt x="1530" y="649"/>
                  </a:lnTo>
                  <a:lnTo>
                    <a:pt x="1547" y="651"/>
                  </a:lnTo>
                  <a:lnTo>
                    <a:pt x="1563" y="654"/>
                  </a:lnTo>
                  <a:lnTo>
                    <a:pt x="1578" y="660"/>
                  </a:lnTo>
                  <a:lnTo>
                    <a:pt x="1592" y="666"/>
                  </a:lnTo>
                  <a:lnTo>
                    <a:pt x="1605" y="674"/>
                  </a:lnTo>
                  <a:lnTo>
                    <a:pt x="1619" y="683"/>
                  </a:lnTo>
                  <a:lnTo>
                    <a:pt x="1630" y="693"/>
                  </a:lnTo>
                  <a:lnTo>
                    <a:pt x="1634" y="699"/>
                  </a:lnTo>
                  <a:lnTo>
                    <a:pt x="1638" y="700"/>
                  </a:lnTo>
                  <a:lnTo>
                    <a:pt x="1640" y="704"/>
                  </a:lnTo>
                  <a:lnTo>
                    <a:pt x="1645" y="710"/>
                  </a:lnTo>
                  <a:lnTo>
                    <a:pt x="1645" y="718"/>
                  </a:lnTo>
                  <a:lnTo>
                    <a:pt x="1645" y="725"/>
                  </a:lnTo>
                  <a:lnTo>
                    <a:pt x="1643" y="731"/>
                  </a:lnTo>
                  <a:lnTo>
                    <a:pt x="1636" y="745"/>
                  </a:lnTo>
                  <a:lnTo>
                    <a:pt x="1626" y="760"/>
                  </a:lnTo>
                  <a:lnTo>
                    <a:pt x="1615" y="777"/>
                  </a:lnTo>
                  <a:lnTo>
                    <a:pt x="1599" y="795"/>
                  </a:lnTo>
                  <a:lnTo>
                    <a:pt x="1584" y="812"/>
                  </a:lnTo>
                  <a:lnTo>
                    <a:pt x="1569" y="827"/>
                  </a:lnTo>
                  <a:lnTo>
                    <a:pt x="1551" y="841"/>
                  </a:lnTo>
                  <a:lnTo>
                    <a:pt x="1534" y="854"/>
                  </a:lnTo>
                  <a:lnTo>
                    <a:pt x="1515" y="868"/>
                  </a:lnTo>
                  <a:lnTo>
                    <a:pt x="1498" y="877"/>
                  </a:lnTo>
                  <a:lnTo>
                    <a:pt x="1476" y="889"/>
                  </a:lnTo>
                  <a:lnTo>
                    <a:pt x="1457" y="896"/>
                  </a:lnTo>
                  <a:lnTo>
                    <a:pt x="1436" y="904"/>
                  </a:lnTo>
                  <a:lnTo>
                    <a:pt x="1415" y="910"/>
                  </a:lnTo>
                  <a:lnTo>
                    <a:pt x="1394" y="916"/>
                  </a:lnTo>
                  <a:lnTo>
                    <a:pt x="1371" y="917"/>
                  </a:lnTo>
                  <a:lnTo>
                    <a:pt x="1348" y="919"/>
                  </a:lnTo>
                  <a:lnTo>
                    <a:pt x="1327" y="921"/>
                  </a:lnTo>
                  <a:lnTo>
                    <a:pt x="1302" y="919"/>
                  </a:lnTo>
                  <a:lnTo>
                    <a:pt x="1277" y="917"/>
                  </a:lnTo>
                  <a:lnTo>
                    <a:pt x="1252" y="914"/>
                  </a:lnTo>
                  <a:lnTo>
                    <a:pt x="1229" y="908"/>
                  </a:lnTo>
                  <a:lnTo>
                    <a:pt x="1206" y="900"/>
                  </a:lnTo>
                  <a:lnTo>
                    <a:pt x="1183" y="891"/>
                  </a:lnTo>
                  <a:lnTo>
                    <a:pt x="1161" y="881"/>
                  </a:lnTo>
                  <a:lnTo>
                    <a:pt x="1140" y="869"/>
                  </a:lnTo>
                  <a:lnTo>
                    <a:pt x="1119" y="856"/>
                  </a:lnTo>
                  <a:lnTo>
                    <a:pt x="1100" y="841"/>
                  </a:lnTo>
                  <a:lnTo>
                    <a:pt x="1081" y="825"/>
                  </a:lnTo>
                  <a:lnTo>
                    <a:pt x="1064" y="808"/>
                  </a:lnTo>
                  <a:lnTo>
                    <a:pt x="1048" y="789"/>
                  </a:lnTo>
                  <a:lnTo>
                    <a:pt x="1033" y="770"/>
                  </a:lnTo>
                  <a:lnTo>
                    <a:pt x="1019" y="750"/>
                  </a:lnTo>
                  <a:lnTo>
                    <a:pt x="1006" y="729"/>
                  </a:lnTo>
                  <a:lnTo>
                    <a:pt x="1000" y="729"/>
                  </a:lnTo>
                  <a:lnTo>
                    <a:pt x="989" y="750"/>
                  </a:lnTo>
                  <a:lnTo>
                    <a:pt x="975" y="770"/>
                  </a:lnTo>
                  <a:lnTo>
                    <a:pt x="960" y="789"/>
                  </a:lnTo>
                  <a:lnTo>
                    <a:pt x="944" y="808"/>
                  </a:lnTo>
                  <a:lnTo>
                    <a:pt x="927" y="825"/>
                  </a:lnTo>
                  <a:lnTo>
                    <a:pt x="908" y="841"/>
                  </a:lnTo>
                  <a:lnTo>
                    <a:pt x="889" y="856"/>
                  </a:lnTo>
                  <a:lnTo>
                    <a:pt x="868" y="869"/>
                  </a:lnTo>
                  <a:lnTo>
                    <a:pt x="846" y="881"/>
                  </a:lnTo>
                  <a:lnTo>
                    <a:pt x="825" y="891"/>
                  </a:lnTo>
                  <a:lnTo>
                    <a:pt x="802" y="900"/>
                  </a:lnTo>
                  <a:lnTo>
                    <a:pt x="779" y="908"/>
                  </a:lnTo>
                  <a:lnTo>
                    <a:pt x="756" y="914"/>
                  </a:lnTo>
                  <a:lnTo>
                    <a:pt x="731" y="917"/>
                  </a:lnTo>
                  <a:lnTo>
                    <a:pt x="706" y="919"/>
                  </a:lnTo>
                  <a:lnTo>
                    <a:pt x="681" y="921"/>
                  </a:lnTo>
                  <a:lnTo>
                    <a:pt x="660" y="919"/>
                  </a:lnTo>
                  <a:lnTo>
                    <a:pt x="637" y="917"/>
                  </a:lnTo>
                  <a:lnTo>
                    <a:pt x="616" y="916"/>
                  </a:lnTo>
                  <a:lnTo>
                    <a:pt x="593" y="910"/>
                  </a:lnTo>
                  <a:lnTo>
                    <a:pt x="572" y="904"/>
                  </a:lnTo>
                  <a:lnTo>
                    <a:pt x="551" y="896"/>
                  </a:lnTo>
                  <a:lnTo>
                    <a:pt x="532" y="889"/>
                  </a:lnTo>
                  <a:lnTo>
                    <a:pt x="512" y="877"/>
                  </a:lnTo>
                  <a:lnTo>
                    <a:pt x="493" y="868"/>
                  </a:lnTo>
                  <a:lnTo>
                    <a:pt x="474" y="854"/>
                  </a:lnTo>
                  <a:lnTo>
                    <a:pt x="457" y="841"/>
                  </a:lnTo>
                  <a:lnTo>
                    <a:pt x="439" y="827"/>
                  </a:lnTo>
                  <a:lnTo>
                    <a:pt x="424" y="812"/>
                  </a:lnTo>
                  <a:lnTo>
                    <a:pt x="409" y="795"/>
                  </a:lnTo>
                  <a:lnTo>
                    <a:pt x="395" y="777"/>
                  </a:lnTo>
                  <a:lnTo>
                    <a:pt x="382" y="760"/>
                  </a:lnTo>
                  <a:lnTo>
                    <a:pt x="378" y="750"/>
                  </a:lnTo>
                  <a:lnTo>
                    <a:pt x="378" y="741"/>
                  </a:lnTo>
                  <a:lnTo>
                    <a:pt x="380" y="733"/>
                  </a:lnTo>
                  <a:lnTo>
                    <a:pt x="386" y="725"/>
                  </a:lnTo>
                  <a:lnTo>
                    <a:pt x="407" y="712"/>
                  </a:lnTo>
                  <a:lnTo>
                    <a:pt x="428" y="700"/>
                  </a:lnTo>
                  <a:lnTo>
                    <a:pt x="443" y="695"/>
                  </a:lnTo>
                  <a:lnTo>
                    <a:pt x="459" y="691"/>
                  </a:lnTo>
                  <a:lnTo>
                    <a:pt x="476" y="689"/>
                  </a:lnTo>
                  <a:lnTo>
                    <a:pt x="493" y="687"/>
                  </a:lnTo>
                  <a:lnTo>
                    <a:pt x="509" y="689"/>
                  </a:lnTo>
                  <a:lnTo>
                    <a:pt x="526" y="691"/>
                  </a:lnTo>
                  <a:lnTo>
                    <a:pt x="541" y="695"/>
                  </a:lnTo>
                  <a:lnTo>
                    <a:pt x="557" y="700"/>
                  </a:lnTo>
                  <a:lnTo>
                    <a:pt x="572" y="708"/>
                  </a:lnTo>
                  <a:lnTo>
                    <a:pt x="585" y="716"/>
                  </a:lnTo>
                  <a:lnTo>
                    <a:pt x="597" y="725"/>
                  </a:lnTo>
                  <a:lnTo>
                    <a:pt x="610" y="737"/>
                  </a:lnTo>
                  <a:lnTo>
                    <a:pt x="618" y="747"/>
                  </a:lnTo>
                  <a:lnTo>
                    <a:pt x="626" y="756"/>
                  </a:lnTo>
                  <a:lnTo>
                    <a:pt x="628" y="750"/>
                  </a:lnTo>
                  <a:lnTo>
                    <a:pt x="629" y="747"/>
                  </a:lnTo>
                  <a:lnTo>
                    <a:pt x="635" y="735"/>
                  </a:lnTo>
                  <a:lnTo>
                    <a:pt x="637" y="724"/>
                  </a:lnTo>
                  <a:lnTo>
                    <a:pt x="639" y="712"/>
                  </a:lnTo>
                  <a:lnTo>
                    <a:pt x="639" y="700"/>
                  </a:lnTo>
                  <a:lnTo>
                    <a:pt x="639" y="689"/>
                  </a:lnTo>
                  <a:lnTo>
                    <a:pt x="637" y="679"/>
                  </a:lnTo>
                  <a:lnTo>
                    <a:pt x="635" y="668"/>
                  </a:lnTo>
                  <a:lnTo>
                    <a:pt x="631" y="658"/>
                  </a:lnTo>
                  <a:lnTo>
                    <a:pt x="629" y="651"/>
                  </a:lnTo>
                  <a:lnTo>
                    <a:pt x="629" y="645"/>
                  </a:lnTo>
                  <a:lnTo>
                    <a:pt x="631" y="639"/>
                  </a:lnTo>
                  <a:lnTo>
                    <a:pt x="633" y="633"/>
                  </a:lnTo>
                  <a:lnTo>
                    <a:pt x="637" y="629"/>
                  </a:lnTo>
                  <a:lnTo>
                    <a:pt x="643" y="626"/>
                  </a:lnTo>
                  <a:lnTo>
                    <a:pt x="649" y="624"/>
                  </a:lnTo>
                  <a:lnTo>
                    <a:pt x="654" y="624"/>
                  </a:lnTo>
                  <a:lnTo>
                    <a:pt x="666" y="624"/>
                  </a:lnTo>
                  <a:lnTo>
                    <a:pt x="678" y="622"/>
                  </a:lnTo>
                  <a:lnTo>
                    <a:pt x="687" y="618"/>
                  </a:lnTo>
                  <a:lnTo>
                    <a:pt x="697" y="614"/>
                  </a:lnTo>
                  <a:lnTo>
                    <a:pt x="708" y="610"/>
                  </a:lnTo>
                  <a:lnTo>
                    <a:pt x="718" y="604"/>
                  </a:lnTo>
                  <a:lnTo>
                    <a:pt x="727" y="597"/>
                  </a:lnTo>
                  <a:lnTo>
                    <a:pt x="735" y="591"/>
                  </a:lnTo>
                  <a:lnTo>
                    <a:pt x="747" y="578"/>
                  </a:lnTo>
                  <a:lnTo>
                    <a:pt x="756" y="564"/>
                  </a:lnTo>
                  <a:lnTo>
                    <a:pt x="747" y="551"/>
                  </a:lnTo>
                  <a:lnTo>
                    <a:pt x="735" y="537"/>
                  </a:lnTo>
                  <a:lnTo>
                    <a:pt x="727" y="530"/>
                  </a:lnTo>
                  <a:lnTo>
                    <a:pt x="718" y="522"/>
                  </a:lnTo>
                  <a:lnTo>
                    <a:pt x="708" y="516"/>
                  </a:lnTo>
                  <a:lnTo>
                    <a:pt x="699" y="512"/>
                  </a:lnTo>
                  <a:lnTo>
                    <a:pt x="687" y="508"/>
                  </a:lnTo>
                  <a:lnTo>
                    <a:pt x="676" y="507"/>
                  </a:lnTo>
                  <a:lnTo>
                    <a:pt x="664" y="505"/>
                  </a:lnTo>
                  <a:lnTo>
                    <a:pt x="654" y="505"/>
                  </a:lnTo>
                  <a:lnTo>
                    <a:pt x="647" y="503"/>
                  </a:lnTo>
                  <a:lnTo>
                    <a:pt x="641" y="501"/>
                  </a:lnTo>
                  <a:lnTo>
                    <a:pt x="637" y="497"/>
                  </a:lnTo>
                  <a:lnTo>
                    <a:pt x="633" y="493"/>
                  </a:lnTo>
                  <a:lnTo>
                    <a:pt x="629" y="487"/>
                  </a:lnTo>
                  <a:lnTo>
                    <a:pt x="629" y="482"/>
                  </a:lnTo>
                  <a:lnTo>
                    <a:pt x="629" y="476"/>
                  </a:lnTo>
                  <a:lnTo>
                    <a:pt x="631" y="470"/>
                  </a:lnTo>
                  <a:lnTo>
                    <a:pt x="637" y="449"/>
                  </a:lnTo>
                  <a:lnTo>
                    <a:pt x="639" y="426"/>
                  </a:lnTo>
                  <a:lnTo>
                    <a:pt x="637" y="414"/>
                  </a:lnTo>
                  <a:lnTo>
                    <a:pt x="637" y="403"/>
                  </a:lnTo>
                  <a:lnTo>
                    <a:pt x="633" y="391"/>
                  </a:lnTo>
                  <a:lnTo>
                    <a:pt x="629" y="382"/>
                  </a:lnTo>
                  <a:lnTo>
                    <a:pt x="628" y="376"/>
                  </a:lnTo>
                  <a:lnTo>
                    <a:pt x="626" y="372"/>
                  </a:lnTo>
                  <a:lnTo>
                    <a:pt x="618" y="382"/>
                  </a:lnTo>
                  <a:lnTo>
                    <a:pt x="608" y="389"/>
                  </a:lnTo>
                  <a:lnTo>
                    <a:pt x="597" y="401"/>
                  </a:lnTo>
                  <a:lnTo>
                    <a:pt x="583" y="411"/>
                  </a:lnTo>
                  <a:lnTo>
                    <a:pt x="570" y="420"/>
                  </a:lnTo>
                  <a:lnTo>
                    <a:pt x="555" y="426"/>
                  </a:lnTo>
                  <a:lnTo>
                    <a:pt x="539" y="432"/>
                  </a:lnTo>
                  <a:lnTo>
                    <a:pt x="524" y="435"/>
                  </a:lnTo>
                  <a:lnTo>
                    <a:pt x="507" y="437"/>
                  </a:lnTo>
                  <a:lnTo>
                    <a:pt x="491" y="439"/>
                  </a:lnTo>
                  <a:lnTo>
                    <a:pt x="474" y="437"/>
                  </a:lnTo>
                  <a:lnTo>
                    <a:pt x="457" y="435"/>
                  </a:lnTo>
                  <a:lnTo>
                    <a:pt x="441" y="432"/>
                  </a:lnTo>
                  <a:lnTo>
                    <a:pt x="426" y="426"/>
                  </a:lnTo>
                  <a:lnTo>
                    <a:pt x="405" y="414"/>
                  </a:lnTo>
                  <a:lnTo>
                    <a:pt x="386" y="403"/>
                  </a:lnTo>
                  <a:lnTo>
                    <a:pt x="380" y="395"/>
                  </a:lnTo>
                  <a:lnTo>
                    <a:pt x="378" y="387"/>
                  </a:lnTo>
                  <a:lnTo>
                    <a:pt x="376" y="380"/>
                  </a:lnTo>
                  <a:lnTo>
                    <a:pt x="380" y="372"/>
                  </a:lnTo>
                  <a:lnTo>
                    <a:pt x="386" y="359"/>
                  </a:lnTo>
                  <a:lnTo>
                    <a:pt x="395" y="345"/>
                  </a:lnTo>
                  <a:lnTo>
                    <a:pt x="405" y="334"/>
                  </a:lnTo>
                  <a:lnTo>
                    <a:pt x="416" y="322"/>
                  </a:lnTo>
                  <a:lnTo>
                    <a:pt x="428" y="313"/>
                  </a:lnTo>
                  <a:lnTo>
                    <a:pt x="439" y="305"/>
                  </a:lnTo>
                  <a:lnTo>
                    <a:pt x="451" y="297"/>
                  </a:lnTo>
                  <a:lnTo>
                    <a:pt x="464" y="291"/>
                  </a:lnTo>
                  <a:lnTo>
                    <a:pt x="460" y="272"/>
                  </a:lnTo>
                  <a:lnTo>
                    <a:pt x="455" y="255"/>
                  </a:lnTo>
                  <a:lnTo>
                    <a:pt x="445" y="238"/>
                  </a:lnTo>
                  <a:lnTo>
                    <a:pt x="432" y="224"/>
                  </a:lnTo>
                  <a:lnTo>
                    <a:pt x="420" y="211"/>
                  </a:lnTo>
                  <a:lnTo>
                    <a:pt x="405" y="203"/>
                  </a:lnTo>
                  <a:lnTo>
                    <a:pt x="389" y="195"/>
                  </a:lnTo>
                  <a:lnTo>
                    <a:pt x="372" y="190"/>
                  </a:lnTo>
                  <a:lnTo>
                    <a:pt x="357" y="188"/>
                  </a:lnTo>
                  <a:lnTo>
                    <a:pt x="340" y="188"/>
                  </a:lnTo>
                  <a:lnTo>
                    <a:pt x="322" y="192"/>
                  </a:lnTo>
                  <a:lnTo>
                    <a:pt x="305" y="195"/>
                  </a:lnTo>
                  <a:lnTo>
                    <a:pt x="301" y="197"/>
                  </a:lnTo>
                  <a:lnTo>
                    <a:pt x="295" y="197"/>
                  </a:lnTo>
                  <a:lnTo>
                    <a:pt x="291" y="197"/>
                  </a:lnTo>
                  <a:lnTo>
                    <a:pt x="286" y="195"/>
                  </a:lnTo>
                  <a:lnTo>
                    <a:pt x="278" y="190"/>
                  </a:lnTo>
                  <a:lnTo>
                    <a:pt x="272" y="182"/>
                  </a:lnTo>
                  <a:lnTo>
                    <a:pt x="265" y="165"/>
                  </a:lnTo>
                  <a:lnTo>
                    <a:pt x="257" y="149"/>
                  </a:lnTo>
                  <a:lnTo>
                    <a:pt x="243" y="136"/>
                  </a:lnTo>
                  <a:lnTo>
                    <a:pt x="230" y="124"/>
                  </a:lnTo>
                  <a:lnTo>
                    <a:pt x="217" y="117"/>
                  </a:lnTo>
                  <a:lnTo>
                    <a:pt x="199" y="109"/>
                  </a:lnTo>
                  <a:lnTo>
                    <a:pt x="182" y="105"/>
                  </a:lnTo>
                  <a:lnTo>
                    <a:pt x="165" y="103"/>
                  </a:lnTo>
                  <a:lnTo>
                    <a:pt x="144" y="105"/>
                  </a:lnTo>
                  <a:lnTo>
                    <a:pt x="124" y="111"/>
                  </a:lnTo>
                  <a:lnTo>
                    <a:pt x="107" y="119"/>
                  </a:lnTo>
                  <a:lnTo>
                    <a:pt x="90" y="130"/>
                  </a:lnTo>
                  <a:lnTo>
                    <a:pt x="76" y="144"/>
                  </a:lnTo>
                  <a:lnTo>
                    <a:pt x="65" y="159"/>
                  </a:lnTo>
                  <a:lnTo>
                    <a:pt x="57" y="178"/>
                  </a:lnTo>
                  <a:lnTo>
                    <a:pt x="51" y="197"/>
                  </a:lnTo>
                  <a:lnTo>
                    <a:pt x="65" y="199"/>
                  </a:lnTo>
                  <a:lnTo>
                    <a:pt x="80" y="203"/>
                  </a:lnTo>
                  <a:lnTo>
                    <a:pt x="94" y="209"/>
                  </a:lnTo>
                  <a:lnTo>
                    <a:pt x="105" y="217"/>
                  </a:lnTo>
                  <a:lnTo>
                    <a:pt x="119" y="224"/>
                  </a:lnTo>
                  <a:lnTo>
                    <a:pt x="128" y="232"/>
                  </a:lnTo>
                  <a:lnTo>
                    <a:pt x="140" y="242"/>
                  </a:lnTo>
                  <a:lnTo>
                    <a:pt x="149" y="251"/>
                  </a:lnTo>
                  <a:lnTo>
                    <a:pt x="159" y="263"/>
                  </a:lnTo>
                  <a:lnTo>
                    <a:pt x="167" y="274"/>
                  </a:lnTo>
                  <a:lnTo>
                    <a:pt x="172" y="288"/>
                  </a:lnTo>
                  <a:lnTo>
                    <a:pt x="178" y="301"/>
                  </a:lnTo>
                  <a:lnTo>
                    <a:pt x="184" y="315"/>
                  </a:lnTo>
                  <a:lnTo>
                    <a:pt x="186" y="328"/>
                  </a:lnTo>
                  <a:lnTo>
                    <a:pt x="188" y="343"/>
                  </a:lnTo>
                  <a:lnTo>
                    <a:pt x="190" y="359"/>
                  </a:lnTo>
                  <a:lnTo>
                    <a:pt x="190" y="374"/>
                  </a:lnTo>
                  <a:lnTo>
                    <a:pt x="194" y="389"/>
                  </a:lnTo>
                  <a:lnTo>
                    <a:pt x="197" y="403"/>
                  </a:lnTo>
                  <a:lnTo>
                    <a:pt x="205" y="416"/>
                  </a:lnTo>
                  <a:lnTo>
                    <a:pt x="213" y="428"/>
                  </a:lnTo>
                  <a:lnTo>
                    <a:pt x="224" y="439"/>
                  </a:lnTo>
                  <a:lnTo>
                    <a:pt x="236" y="451"/>
                  </a:lnTo>
                  <a:lnTo>
                    <a:pt x="247" y="459"/>
                  </a:lnTo>
                  <a:lnTo>
                    <a:pt x="249" y="460"/>
                  </a:lnTo>
                  <a:lnTo>
                    <a:pt x="251" y="464"/>
                  </a:lnTo>
                  <a:lnTo>
                    <a:pt x="243" y="474"/>
                  </a:lnTo>
                  <a:lnTo>
                    <a:pt x="234" y="483"/>
                  </a:lnTo>
                  <a:lnTo>
                    <a:pt x="226" y="495"/>
                  </a:lnTo>
                  <a:lnTo>
                    <a:pt x="220" y="507"/>
                  </a:lnTo>
                  <a:lnTo>
                    <a:pt x="217" y="497"/>
                  </a:lnTo>
                  <a:lnTo>
                    <a:pt x="199" y="485"/>
                  </a:lnTo>
                  <a:lnTo>
                    <a:pt x="184" y="472"/>
                  </a:lnTo>
                  <a:lnTo>
                    <a:pt x="171" y="455"/>
                  </a:lnTo>
                  <a:lnTo>
                    <a:pt x="161" y="437"/>
                  </a:lnTo>
                  <a:lnTo>
                    <a:pt x="151" y="420"/>
                  </a:lnTo>
                  <a:lnTo>
                    <a:pt x="146" y="399"/>
                  </a:lnTo>
                  <a:lnTo>
                    <a:pt x="142" y="380"/>
                  </a:lnTo>
                  <a:lnTo>
                    <a:pt x="140" y="359"/>
                  </a:lnTo>
                  <a:lnTo>
                    <a:pt x="140" y="347"/>
                  </a:lnTo>
                  <a:lnTo>
                    <a:pt x="138" y="336"/>
                  </a:lnTo>
                  <a:lnTo>
                    <a:pt x="134" y="324"/>
                  </a:lnTo>
                  <a:lnTo>
                    <a:pt x="130" y="315"/>
                  </a:lnTo>
                  <a:lnTo>
                    <a:pt x="126" y="305"/>
                  </a:lnTo>
                  <a:lnTo>
                    <a:pt x="119" y="295"/>
                  </a:lnTo>
                  <a:lnTo>
                    <a:pt x="113" y="286"/>
                  </a:lnTo>
                  <a:lnTo>
                    <a:pt x="105" y="278"/>
                  </a:lnTo>
                  <a:lnTo>
                    <a:pt x="98" y="270"/>
                  </a:lnTo>
                  <a:lnTo>
                    <a:pt x="88" y="265"/>
                  </a:lnTo>
                  <a:lnTo>
                    <a:pt x="78" y="259"/>
                  </a:lnTo>
                  <a:lnTo>
                    <a:pt x="69" y="253"/>
                  </a:lnTo>
                  <a:lnTo>
                    <a:pt x="57" y="249"/>
                  </a:lnTo>
                  <a:lnTo>
                    <a:pt x="48" y="247"/>
                  </a:lnTo>
                  <a:lnTo>
                    <a:pt x="36" y="245"/>
                  </a:lnTo>
                  <a:lnTo>
                    <a:pt x="25" y="243"/>
                  </a:lnTo>
                  <a:lnTo>
                    <a:pt x="15" y="242"/>
                  </a:lnTo>
                  <a:lnTo>
                    <a:pt x="5" y="238"/>
                  </a:lnTo>
                  <a:lnTo>
                    <a:pt x="2" y="228"/>
                  </a:lnTo>
                  <a:lnTo>
                    <a:pt x="0" y="218"/>
                  </a:lnTo>
                  <a:lnTo>
                    <a:pt x="0" y="203"/>
                  </a:lnTo>
                  <a:lnTo>
                    <a:pt x="2" y="186"/>
                  </a:lnTo>
                  <a:lnTo>
                    <a:pt x="5" y="170"/>
                  </a:lnTo>
                  <a:lnTo>
                    <a:pt x="11" y="155"/>
                  </a:lnTo>
                  <a:lnTo>
                    <a:pt x="19" y="140"/>
                  </a:lnTo>
                  <a:lnTo>
                    <a:pt x="26" y="126"/>
                  </a:lnTo>
                  <a:lnTo>
                    <a:pt x="36" y="115"/>
                  </a:lnTo>
                  <a:lnTo>
                    <a:pt x="48" y="101"/>
                  </a:lnTo>
                  <a:lnTo>
                    <a:pt x="59" y="92"/>
                  </a:lnTo>
                  <a:lnTo>
                    <a:pt x="73" y="82"/>
                  </a:lnTo>
                  <a:lnTo>
                    <a:pt x="86" y="74"/>
                  </a:lnTo>
                  <a:lnTo>
                    <a:pt x="99" y="67"/>
                  </a:lnTo>
                  <a:lnTo>
                    <a:pt x="115" y="61"/>
                  </a:lnTo>
                  <a:lnTo>
                    <a:pt x="130" y="57"/>
                  </a:lnTo>
                  <a:lnTo>
                    <a:pt x="147" y="55"/>
                  </a:lnTo>
                  <a:lnTo>
                    <a:pt x="165" y="53"/>
                  </a:lnTo>
                  <a:lnTo>
                    <a:pt x="188" y="55"/>
                  </a:lnTo>
                  <a:lnTo>
                    <a:pt x="209" y="59"/>
                  </a:lnTo>
                  <a:lnTo>
                    <a:pt x="230" y="67"/>
                  </a:lnTo>
                  <a:lnTo>
                    <a:pt x="249" y="78"/>
                  </a:lnTo>
                  <a:lnTo>
                    <a:pt x="268" y="90"/>
                  </a:lnTo>
                  <a:lnTo>
                    <a:pt x="284" y="105"/>
                  </a:lnTo>
                  <a:lnTo>
                    <a:pt x="299" y="122"/>
                  </a:lnTo>
                  <a:lnTo>
                    <a:pt x="311" y="142"/>
                  </a:lnTo>
                  <a:lnTo>
                    <a:pt x="332" y="138"/>
                  </a:lnTo>
                  <a:lnTo>
                    <a:pt x="353" y="138"/>
                  </a:lnTo>
                  <a:lnTo>
                    <a:pt x="374" y="140"/>
                  </a:lnTo>
                  <a:lnTo>
                    <a:pt x="395" y="146"/>
                  </a:lnTo>
                  <a:lnTo>
                    <a:pt x="416" y="151"/>
                  </a:lnTo>
                  <a:lnTo>
                    <a:pt x="436" y="163"/>
                  </a:lnTo>
                  <a:lnTo>
                    <a:pt x="453" y="174"/>
                  </a:lnTo>
                  <a:lnTo>
                    <a:pt x="468" y="190"/>
                  </a:lnTo>
                  <a:lnTo>
                    <a:pt x="480" y="201"/>
                  </a:lnTo>
                  <a:lnTo>
                    <a:pt x="489" y="215"/>
                  </a:lnTo>
                  <a:lnTo>
                    <a:pt x="497" y="230"/>
                  </a:lnTo>
                  <a:lnTo>
                    <a:pt x="505" y="245"/>
                  </a:lnTo>
                  <a:lnTo>
                    <a:pt x="509" y="261"/>
                  </a:lnTo>
                  <a:lnTo>
                    <a:pt x="512" y="276"/>
                  </a:lnTo>
                  <a:lnTo>
                    <a:pt x="514" y="293"/>
                  </a:lnTo>
                  <a:lnTo>
                    <a:pt x="514" y="309"/>
                  </a:lnTo>
                  <a:lnTo>
                    <a:pt x="514" y="316"/>
                  </a:lnTo>
                  <a:lnTo>
                    <a:pt x="510" y="324"/>
                  </a:lnTo>
                  <a:lnTo>
                    <a:pt x="505" y="328"/>
                  </a:lnTo>
                  <a:lnTo>
                    <a:pt x="497" y="332"/>
                  </a:lnTo>
                  <a:lnTo>
                    <a:pt x="482" y="311"/>
                  </a:lnTo>
                  <a:lnTo>
                    <a:pt x="489" y="336"/>
                  </a:lnTo>
                  <a:lnTo>
                    <a:pt x="480" y="339"/>
                  </a:lnTo>
                  <a:lnTo>
                    <a:pt x="468" y="345"/>
                  </a:lnTo>
                  <a:lnTo>
                    <a:pt x="459" y="351"/>
                  </a:lnTo>
                  <a:lnTo>
                    <a:pt x="451" y="359"/>
                  </a:lnTo>
                  <a:lnTo>
                    <a:pt x="443" y="366"/>
                  </a:lnTo>
                  <a:lnTo>
                    <a:pt x="436" y="376"/>
                  </a:lnTo>
                  <a:lnTo>
                    <a:pt x="439" y="378"/>
                  </a:lnTo>
                  <a:lnTo>
                    <a:pt x="445" y="380"/>
                  </a:lnTo>
                  <a:lnTo>
                    <a:pt x="457" y="384"/>
                  </a:lnTo>
                  <a:lnTo>
                    <a:pt x="468" y="387"/>
                  </a:lnTo>
                  <a:lnTo>
                    <a:pt x="480" y="389"/>
                  </a:lnTo>
                  <a:lnTo>
                    <a:pt x="491" y="389"/>
                  </a:lnTo>
                  <a:lnTo>
                    <a:pt x="503" y="389"/>
                  </a:lnTo>
                  <a:lnTo>
                    <a:pt x="514" y="387"/>
                  </a:lnTo>
                  <a:lnTo>
                    <a:pt x="526" y="384"/>
                  </a:lnTo>
                  <a:lnTo>
                    <a:pt x="535" y="380"/>
                  </a:lnTo>
                  <a:lnTo>
                    <a:pt x="547" y="376"/>
                  </a:lnTo>
                  <a:lnTo>
                    <a:pt x="557" y="370"/>
                  </a:lnTo>
                  <a:lnTo>
                    <a:pt x="564" y="363"/>
                  </a:lnTo>
                  <a:lnTo>
                    <a:pt x="574" y="355"/>
                  </a:lnTo>
                  <a:lnTo>
                    <a:pt x="581" y="347"/>
                  </a:lnTo>
                  <a:lnTo>
                    <a:pt x="589" y="338"/>
                  </a:lnTo>
                  <a:lnTo>
                    <a:pt x="595" y="328"/>
                  </a:lnTo>
                  <a:lnTo>
                    <a:pt x="599" y="316"/>
                  </a:lnTo>
                  <a:lnTo>
                    <a:pt x="603" y="311"/>
                  </a:lnTo>
                  <a:lnTo>
                    <a:pt x="606" y="307"/>
                  </a:lnTo>
                  <a:lnTo>
                    <a:pt x="612" y="303"/>
                  </a:lnTo>
                  <a:lnTo>
                    <a:pt x="618" y="303"/>
                  </a:lnTo>
                  <a:lnTo>
                    <a:pt x="624" y="301"/>
                  </a:lnTo>
                  <a:lnTo>
                    <a:pt x="629" y="303"/>
                  </a:lnTo>
                  <a:lnTo>
                    <a:pt x="635" y="305"/>
                  </a:lnTo>
                  <a:lnTo>
                    <a:pt x="639" y="309"/>
                  </a:lnTo>
                  <a:lnTo>
                    <a:pt x="651" y="320"/>
                  </a:lnTo>
                  <a:lnTo>
                    <a:pt x="660" y="334"/>
                  </a:lnTo>
                  <a:lnTo>
                    <a:pt x="668" y="347"/>
                  </a:lnTo>
                  <a:lnTo>
                    <a:pt x="676" y="361"/>
                  </a:lnTo>
                  <a:lnTo>
                    <a:pt x="681" y="378"/>
                  </a:lnTo>
                  <a:lnTo>
                    <a:pt x="685" y="393"/>
                  </a:lnTo>
                  <a:lnTo>
                    <a:pt x="687" y="411"/>
                  </a:lnTo>
                  <a:lnTo>
                    <a:pt x="689" y="426"/>
                  </a:lnTo>
                  <a:lnTo>
                    <a:pt x="687" y="441"/>
                  </a:lnTo>
                  <a:lnTo>
                    <a:pt x="685" y="457"/>
                  </a:lnTo>
                  <a:lnTo>
                    <a:pt x="701" y="460"/>
                  </a:lnTo>
                  <a:lnTo>
                    <a:pt x="716" y="466"/>
                  </a:lnTo>
                  <a:lnTo>
                    <a:pt x="731" y="472"/>
                  </a:lnTo>
                  <a:lnTo>
                    <a:pt x="745" y="482"/>
                  </a:lnTo>
                  <a:lnTo>
                    <a:pt x="758" y="491"/>
                  </a:lnTo>
                  <a:lnTo>
                    <a:pt x="770" y="503"/>
                  </a:lnTo>
                  <a:lnTo>
                    <a:pt x="781" y="514"/>
                  </a:lnTo>
                  <a:lnTo>
                    <a:pt x="791" y="526"/>
                  </a:lnTo>
                  <a:lnTo>
                    <a:pt x="798" y="539"/>
                  </a:lnTo>
                  <a:lnTo>
                    <a:pt x="806" y="555"/>
                  </a:lnTo>
                  <a:lnTo>
                    <a:pt x="808" y="558"/>
                  </a:lnTo>
                  <a:lnTo>
                    <a:pt x="808" y="564"/>
                  </a:lnTo>
                  <a:lnTo>
                    <a:pt x="808" y="568"/>
                  </a:lnTo>
                  <a:lnTo>
                    <a:pt x="806" y="574"/>
                  </a:lnTo>
                  <a:lnTo>
                    <a:pt x="798" y="587"/>
                  </a:lnTo>
                  <a:lnTo>
                    <a:pt x="791" y="601"/>
                  </a:lnTo>
                  <a:lnTo>
                    <a:pt x="781" y="614"/>
                  </a:lnTo>
                  <a:lnTo>
                    <a:pt x="770" y="626"/>
                  </a:lnTo>
                  <a:lnTo>
                    <a:pt x="758" y="637"/>
                  </a:lnTo>
                  <a:lnTo>
                    <a:pt x="745" y="647"/>
                  </a:lnTo>
                  <a:lnTo>
                    <a:pt x="731" y="654"/>
                  </a:lnTo>
                  <a:lnTo>
                    <a:pt x="716" y="662"/>
                  </a:lnTo>
                  <a:lnTo>
                    <a:pt x="701" y="666"/>
                  </a:lnTo>
                  <a:lnTo>
                    <a:pt x="687" y="670"/>
                  </a:lnTo>
                  <a:lnTo>
                    <a:pt x="689" y="685"/>
                  </a:lnTo>
                  <a:lnTo>
                    <a:pt x="689" y="700"/>
                  </a:lnTo>
                  <a:lnTo>
                    <a:pt x="689" y="718"/>
                  </a:lnTo>
                  <a:lnTo>
                    <a:pt x="685" y="735"/>
                  </a:lnTo>
                  <a:lnTo>
                    <a:pt x="681" y="750"/>
                  </a:lnTo>
                  <a:lnTo>
                    <a:pt x="676" y="766"/>
                  </a:lnTo>
                  <a:lnTo>
                    <a:pt x="670" y="781"/>
                  </a:lnTo>
                  <a:lnTo>
                    <a:pt x="660" y="795"/>
                  </a:lnTo>
                  <a:lnTo>
                    <a:pt x="651" y="808"/>
                  </a:lnTo>
                  <a:lnTo>
                    <a:pt x="641" y="820"/>
                  </a:lnTo>
                  <a:lnTo>
                    <a:pt x="635" y="823"/>
                  </a:lnTo>
                  <a:lnTo>
                    <a:pt x="629" y="825"/>
                  </a:lnTo>
                  <a:lnTo>
                    <a:pt x="624" y="825"/>
                  </a:lnTo>
                  <a:lnTo>
                    <a:pt x="618" y="825"/>
                  </a:lnTo>
                  <a:lnTo>
                    <a:pt x="612" y="823"/>
                  </a:lnTo>
                  <a:lnTo>
                    <a:pt x="606" y="820"/>
                  </a:lnTo>
                  <a:lnTo>
                    <a:pt x="603" y="816"/>
                  </a:lnTo>
                  <a:lnTo>
                    <a:pt x="599" y="810"/>
                  </a:lnTo>
                  <a:lnTo>
                    <a:pt x="595" y="800"/>
                  </a:lnTo>
                  <a:lnTo>
                    <a:pt x="589" y="791"/>
                  </a:lnTo>
                  <a:lnTo>
                    <a:pt x="581" y="781"/>
                  </a:lnTo>
                  <a:lnTo>
                    <a:pt x="576" y="772"/>
                  </a:lnTo>
                  <a:lnTo>
                    <a:pt x="566" y="764"/>
                  </a:lnTo>
                  <a:lnTo>
                    <a:pt x="557" y="758"/>
                  </a:lnTo>
                  <a:lnTo>
                    <a:pt x="547" y="752"/>
                  </a:lnTo>
                  <a:lnTo>
                    <a:pt x="537" y="747"/>
                  </a:lnTo>
                  <a:lnTo>
                    <a:pt x="526" y="743"/>
                  </a:lnTo>
                  <a:lnTo>
                    <a:pt x="514" y="741"/>
                  </a:lnTo>
                  <a:lnTo>
                    <a:pt x="503" y="739"/>
                  </a:lnTo>
                  <a:lnTo>
                    <a:pt x="491" y="737"/>
                  </a:lnTo>
                  <a:lnTo>
                    <a:pt x="480" y="739"/>
                  </a:lnTo>
                  <a:lnTo>
                    <a:pt x="468" y="741"/>
                  </a:lnTo>
                  <a:lnTo>
                    <a:pt x="457" y="743"/>
                  </a:lnTo>
                  <a:lnTo>
                    <a:pt x="447" y="747"/>
                  </a:lnTo>
                  <a:lnTo>
                    <a:pt x="441" y="748"/>
                  </a:lnTo>
                  <a:lnTo>
                    <a:pt x="437" y="752"/>
                  </a:lnTo>
                  <a:lnTo>
                    <a:pt x="449" y="766"/>
                  </a:lnTo>
                  <a:lnTo>
                    <a:pt x="460" y="777"/>
                  </a:lnTo>
                  <a:lnTo>
                    <a:pt x="474" y="791"/>
                  </a:lnTo>
                  <a:lnTo>
                    <a:pt x="487" y="802"/>
                  </a:lnTo>
                  <a:lnTo>
                    <a:pt x="501" y="812"/>
                  </a:lnTo>
                  <a:lnTo>
                    <a:pt x="514" y="821"/>
                  </a:lnTo>
                  <a:lnTo>
                    <a:pt x="530" y="831"/>
                  </a:lnTo>
                  <a:lnTo>
                    <a:pt x="545" y="839"/>
                  </a:lnTo>
                  <a:lnTo>
                    <a:pt x="560" y="846"/>
                  </a:lnTo>
                  <a:lnTo>
                    <a:pt x="578" y="852"/>
                  </a:lnTo>
                  <a:lnTo>
                    <a:pt x="595" y="858"/>
                  </a:lnTo>
                  <a:lnTo>
                    <a:pt x="612" y="864"/>
                  </a:lnTo>
                  <a:lnTo>
                    <a:pt x="629" y="866"/>
                  </a:lnTo>
                  <a:lnTo>
                    <a:pt x="647" y="869"/>
                  </a:lnTo>
                  <a:lnTo>
                    <a:pt x="664" y="869"/>
                  </a:lnTo>
                  <a:lnTo>
                    <a:pt x="681" y="871"/>
                  </a:lnTo>
                  <a:lnTo>
                    <a:pt x="704" y="869"/>
                  </a:lnTo>
                  <a:lnTo>
                    <a:pt x="726" y="868"/>
                  </a:lnTo>
                  <a:lnTo>
                    <a:pt x="747" y="864"/>
                  </a:lnTo>
                  <a:lnTo>
                    <a:pt x="768" y="858"/>
                  </a:lnTo>
                  <a:lnTo>
                    <a:pt x="789" y="852"/>
                  </a:lnTo>
                  <a:lnTo>
                    <a:pt x="808" y="843"/>
                  </a:lnTo>
                  <a:lnTo>
                    <a:pt x="827" y="833"/>
                  </a:lnTo>
                  <a:lnTo>
                    <a:pt x="846" y="823"/>
                  </a:lnTo>
                  <a:lnTo>
                    <a:pt x="864" y="812"/>
                  </a:lnTo>
                  <a:lnTo>
                    <a:pt x="881" y="798"/>
                  </a:lnTo>
                  <a:lnTo>
                    <a:pt x="898" y="783"/>
                  </a:lnTo>
                  <a:lnTo>
                    <a:pt x="912" y="768"/>
                  </a:lnTo>
                  <a:lnTo>
                    <a:pt x="927" y="752"/>
                  </a:lnTo>
                  <a:lnTo>
                    <a:pt x="939" y="733"/>
                  </a:lnTo>
                  <a:lnTo>
                    <a:pt x="950" y="716"/>
                  </a:lnTo>
                  <a:lnTo>
                    <a:pt x="962" y="697"/>
                  </a:lnTo>
                  <a:lnTo>
                    <a:pt x="983" y="702"/>
                  </a:lnTo>
                  <a:lnTo>
                    <a:pt x="1004" y="704"/>
                  </a:lnTo>
                  <a:lnTo>
                    <a:pt x="1025" y="702"/>
                  </a:lnTo>
                  <a:lnTo>
                    <a:pt x="1046" y="697"/>
                  </a:lnTo>
                  <a:lnTo>
                    <a:pt x="1056" y="716"/>
                  </a:lnTo>
                  <a:lnTo>
                    <a:pt x="1069" y="733"/>
                  </a:lnTo>
                  <a:lnTo>
                    <a:pt x="1081" y="752"/>
                  </a:lnTo>
                  <a:lnTo>
                    <a:pt x="1096" y="768"/>
                  </a:lnTo>
                  <a:lnTo>
                    <a:pt x="1110" y="783"/>
                  </a:lnTo>
                  <a:lnTo>
                    <a:pt x="1127" y="798"/>
                  </a:lnTo>
                  <a:lnTo>
                    <a:pt x="1144" y="812"/>
                  </a:lnTo>
                  <a:lnTo>
                    <a:pt x="1161" y="823"/>
                  </a:lnTo>
                  <a:lnTo>
                    <a:pt x="1181" y="833"/>
                  </a:lnTo>
                  <a:lnTo>
                    <a:pt x="1200" y="843"/>
                  </a:lnTo>
                  <a:lnTo>
                    <a:pt x="1219" y="852"/>
                  </a:lnTo>
                  <a:lnTo>
                    <a:pt x="1240" y="858"/>
                  </a:lnTo>
                  <a:lnTo>
                    <a:pt x="1261" y="864"/>
                  </a:lnTo>
                  <a:lnTo>
                    <a:pt x="1282" y="868"/>
                  </a:lnTo>
                  <a:lnTo>
                    <a:pt x="1304" y="869"/>
                  </a:lnTo>
                  <a:lnTo>
                    <a:pt x="1327" y="871"/>
                  </a:lnTo>
                  <a:lnTo>
                    <a:pt x="1346" y="869"/>
                  </a:lnTo>
                  <a:lnTo>
                    <a:pt x="1365" y="868"/>
                  </a:lnTo>
                  <a:lnTo>
                    <a:pt x="1384" y="866"/>
                  </a:lnTo>
                  <a:lnTo>
                    <a:pt x="1402" y="862"/>
                  </a:lnTo>
                  <a:lnTo>
                    <a:pt x="1421" y="856"/>
                  </a:lnTo>
                  <a:lnTo>
                    <a:pt x="1438" y="850"/>
                  </a:lnTo>
                  <a:lnTo>
                    <a:pt x="1455" y="843"/>
                  </a:lnTo>
                  <a:lnTo>
                    <a:pt x="1473" y="833"/>
                  </a:lnTo>
                  <a:lnTo>
                    <a:pt x="1490" y="825"/>
                  </a:lnTo>
                  <a:lnTo>
                    <a:pt x="1505" y="814"/>
                  </a:lnTo>
                  <a:lnTo>
                    <a:pt x="1521" y="802"/>
                  </a:lnTo>
                  <a:lnTo>
                    <a:pt x="1534" y="791"/>
                  </a:lnTo>
                  <a:lnTo>
                    <a:pt x="1549" y="777"/>
                  </a:lnTo>
                  <a:lnTo>
                    <a:pt x="1561" y="762"/>
                  </a:lnTo>
                  <a:lnTo>
                    <a:pt x="1574" y="747"/>
                  </a:lnTo>
                  <a:lnTo>
                    <a:pt x="1586" y="731"/>
                  </a:lnTo>
                  <a:lnTo>
                    <a:pt x="1588" y="727"/>
                  </a:lnTo>
                  <a:lnTo>
                    <a:pt x="1590" y="724"/>
                  </a:lnTo>
                  <a:lnTo>
                    <a:pt x="1574" y="714"/>
                  </a:lnTo>
                  <a:lnTo>
                    <a:pt x="1559" y="706"/>
                  </a:lnTo>
                  <a:lnTo>
                    <a:pt x="1549" y="702"/>
                  </a:lnTo>
                  <a:lnTo>
                    <a:pt x="1538" y="700"/>
                  </a:lnTo>
                  <a:lnTo>
                    <a:pt x="1526" y="699"/>
                  </a:lnTo>
                  <a:lnTo>
                    <a:pt x="1515" y="699"/>
                  </a:lnTo>
                  <a:lnTo>
                    <a:pt x="1503" y="699"/>
                  </a:lnTo>
                  <a:lnTo>
                    <a:pt x="1492" y="700"/>
                  </a:lnTo>
                  <a:lnTo>
                    <a:pt x="1482" y="704"/>
                  </a:lnTo>
                  <a:lnTo>
                    <a:pt x="1471" y="708"/>
                  </a:lnTo>
                  <a:lnTo>
                    <a:pt x="1461" y="712"/>
                  </a:lnTo>
                  <a:lnTo>
                    <a:pt x="1451" y="718"/>
                  </a:lnTo>
                  <a:lnTo>
                    <a:pt x="1442" y="725"/>
                  </a:lnTo>
                  <a:lnTo>
                    <a:pt x="1434" y="733"/>
                  </a:lnTo>
                  <a:lnTo>
                    <a:pt x="1426" y="741"/>
                  </a:lnTo>
                  <a:lnTo>
                    <a:pt x="1419" y="750"/>
                  </a:lnTo>
                  <a:lnTo>
                    <a:pt x="1413" y="760"/>
                  </a:lnTo>
                  <a:lnTo>
                    <a:pt x="1409" y="770"/>
                  </a:lnTo>
                  <a:lnTo>
                    <a:pt x="1405" y="775"/>
                  </a:lnTo>
                  <a:lnTo>
                    <a:pt x="1402" y="781"/>
                  </a:lnTo>
                  <a:lnTo>
                    <a:pt x="1396" y="783"/>
                  </a:lnTo>
                  <a:lnTo>
                    <a:pt x="1390" y="785"/>
                  </a:lnTo>
                  <a:lnTo>
                    <a:pt x="1384" y="787"/>
                  </a:lnTo>
                  <a:lnTo>
                    <a:pt x="1378" y="785"/>
                  </a:lnTo>
                  <a:lnTo>
                    <a:pt x="1373" y="783"/>
                  </a:lnTo>
                  <a:lnTo>
                    <a:pt x="1367" y="779"/>
                  </a:lnTo>
                  <a:lnTo>
                    <a:pt x="1357" y="768"/>
                  </a:lnTo>
                  <a:lnTo>
                    <a:pt x="1348" y="754"/>
                  </a:lnTo>
                  <a:lnTo>
                    <a:pt x="1338" y="741"/>
                  </a:lnTo>
                  <a:lnTo>
                    <a:pt x="1332" y="725"/>
                  </a:lnTo>
                  <a:lnTo>
                    <a:pt x="1327" y="710"/>
                  </a:lnTo>
                  <a:lnTo>
                    <a:pt x="1323" y="695"/>
                  </a:lnTo>
                  <a:lnTo>
                    <a:pt x="1319" y="677"/>
                  </a:lnTo>
                  <a:lnTo>
                    <a:pt x="1319" y="662"/>
                  </a:lnTo>
                  <a:lnTo>
                    <a:pt x="1319" y="647"/>
                  </a:lnTo>
                  <a:lnTo>
                    <a:pt x="1321" y="629"/>
                  </a:lnTo>
                  <a:lnTo>
                    <a:pt x="1307" y="627"/>
                  </a:lnTo>
                  <a:lnTo>
                    <a:pt x="1292" y="622"/>
                  </a:lnTo>
                  <a:lnTo>
                    <a:pt x="1277" y="614"/>
                  </a:lnTo>
                  <a:lnTo>
                    <a:pt x="1263" y="606"/>
                  </a:lnTo>
                  <a:lnTo>
                    <a:pt x="1250" y="597"/>
                  </a:lnTo>
                  <a:lnTo>
                    <a:pt x="1238" y="587"/>
                  </a:lnTo>
                  <a:lnTo>
                    <a:pt x="1227" y="574"/>
                  </a:lnTo>
                  <a:lnTo>
                    <a:pt x="1217" y="562"/>
                  </a:lnTo>
                  <a:lnTo>
                    <a:pt x="1209" y="549"/>
                  </a:lnTo>
                  <a:lnTo>
                    <a:pt x="1202" y="533"/>
                  </a:lnTo>
                  <a:lnTo>
                    <a:pt x="1200" y="530"/>
                  </a:lnTo>
                  <a:lnTo>
                    <a:pt x="1200" y="524"/>
                  </a:lnTo>
                  <a:lnTo>
                    <a:pt x="1200" y="520"/>
                  </a:lnTo>
                  <a:lnTo>
                    <a:pt x="1202" y="514"/>
                  </a:lnTo>
                  <a:lnTo>
                    <a:pt x="1209" y="501"/>
                  </a:lnTo>
                  <a:lnTo>
                    <a:pt x="1217" y="487"/>
                  </a:lnTo>
                  <a:lnTo>
                    <a:pt x="1227" y="474"/>
                  </a:lnTo>
                  <a:lnTo>
                    <a:pt x="1238" y="462"/>
                  </a:lnTo>
                  <a:lnTo>
                    <a:pt x="1250" y="451"/>
                  </a:lnTo>
                  <a:lnTo>
                    <a:pt x="1263" y="441"/>
                  </a:lnTo>
                  <a:lnTo>
                    <a:pt x="1277" y="434"/>
                  </a:lnTo>
                  <a:lnTo>
                    <a:pt x="1292" y="426"/>
                  </a:lnTo>
                  <a:lnTo>
                    <a:pt x="1307" y="422"/>
                  </a:lnTo>
                  <a:lnTo>
                    <a:pt x="1321" y="416"/>
                  </a:lnTo>
                  <a:lnTo>
                    <a:pt x="1319" y="403"/>
                  </a:lnTo>
                  <a:lnTo>
                    <a:pt x="1319" y="387"/>
                  </a:lnTo>
                  <a:lnTo>
                    <a:pt x="1319" y="370"/>
                  </a:lnTo>
                  <a:lnTo>
                    <a:pt x="1323" y="353"/>
                  </a:lnTo>
                  <a:lnTo>
                    <a:pt x="1327" y="338"/>
                  </a:lnTo>
                  <a:lnTo>
                    <a:pt x="1332" y="322"/>
                  </a:lnTo>
                  <a:lnTo>
                    <a:pt x="1340" y="307"/>
                  </a:lnTo>
                  <a:lnTo>
                    <a:pt x="1348" y="293"/>
                  </a:lnTo>
                  <a:lnTo>
                    <a:pt x="1357" y="282"/>
                  </a:lnTo>
                  <a:lnTo>
                    <a:pt x="1369" y="268"/>
                  </a:lnTo>
                  <a:lnTo>
                    <a:pt x="1373" y="265"/>
                  </a:lnTo>
                  <a:lnTo>
                    <a:pt x="1378" y="263"/>
                  </a:lnTo>
                  <a:lnTo>
                    <a:pt x="1384" y="263"/>
                  </a:lnTo>
                  <a:lnTo>
                    <a:pt x="1392" y="263"/>
                  </a:lnTo>
                  <a:lnTo>
                    <a:pt x="1398" y="265"/>
                  </a:lnTo>
                  <a:lnTo>
                    <a:pt x="1402" y="267"/>
                  </a:lnTo>
                  <a:lnTo>
                    <a:pt x="1405" y="272"/>
                  </a:lnTo>
                  <a:lnTo>
                    <a:pt x="1409" y="278"/>
                  </a:lnTo>
                  <a:lnTo>
                    <a:pt x="1413" y="288"/>
                  </a:lnTo>
                  <a:lnTo>
                    <a:pt x="1419" y="297"/>
                  </a:lnTo>
                  <a:lnTo>
                    <a:pt x="1426" y="307"/>
                  </a:lnTo>
                  <a:lnTo>
                    <a:pt x="1434" y="316"/>
                  </a:lnTo>
                  <a:lnTo>
                    <a:pt x="1442" y="324"/>
                  </a:lnTo>
                  <a:lnTo>
                    <a:pt x="1451" y="330"/>
                  </a:lnTo>
                  <a:lnTo>
                    <a:pt x="1461" y="336"/>
                  </a:lnTo>
                  <a:lnTo>
                    <a:pt x="1471" y="341"/>
                  </a:lnTo>
                  <a:lnTo>
                    <a:pt x="1476" y="343"/>
                  </a:lnTo>
                  <a:lnTo>
                    <a:pt x="1482" y="345"/>
                  </a:lnTo>
                  <a:lnTo>
                    <a:pt x="1484" y="330"/>
                  </a:lnTo>
                  <a:lnTo>
                    <a:pt x="1486" y="315"/>
                  </a:lnTo>
                  <a:lnTo>
                    <a:pt x="1486" y="303"/>
                  </a:lnTo>
                  <a:lnTo>
                    <a:pt x="1484" y="293"/>
                  </a:lnTo>
                  <a:lnTo>
                    <a:pt x="1480" y="282"/>
                  </a:lnTo>
                  <a:lnTo>
                    <a:pt x="1476" y="270"/>
                  </a:lnTo>
                  <a:lnTo>
                    <a:pt x="1473" y="261"/>
                  </a:lnTo>
                  <a:lnTo>
                    <a:pt x="1465" y="251"/>
                  </a:lnTo>
                  <a:lnTo>
                    <a:pt x="1459" y="242"/>
                  </a:lnTo>
                  <a:lnTo>
                    <a:pt x="1451" y="234"/>
                  </a:lnTo>
                  <a:lnTo>
                    <a:pt x="1442" y="226"/>
                  </a:lnTo>
                  <a:lnTo>
                    <a:pt x="1434" y="218"/>
                  </a:lnTo>
                  <a:lnTo>
                    <a:pt x="1423" y="213"/>
                  </a:lnTo>
                  <a:lnTo>
                    <a:pt x="1413" y="209"/>
                  </a:lnTo>
                  <a:lnTo>
                    <a:pt x="1407" y="205"/>
                  </a:lnTo>
                  <a:lnTo>
                    <a:pt x="1403" y="201"/>
                  </a:lnTo>
                  <a:lnTo>
                    <a:pt x="1400" y="195"/>
                  </a:lnTo>
                  <a:lnTo>
                    <a:pt x="1398" y="190"/>
                  </a:lnTo>
                  <a:lnTo>
                    <a:pt x="1398" y="184"/>
                  </a:lnTo>
                  <a:lnTo>
                    <a:pt x="1398" y="178"/>
                  </a:lnTo>
                  <a:lnTo>
                    <a:pt x="1402" y="172"/>
                  </a:lnTo>
                  <a:lnTo>
                    <a:pt x="1405" y="167"/>
                  </a:lnTo>
                  <a:lnTo>
                    <a:pt x="1417" y="157"/>
                  </a:lnTo>
                  <a:lnTo>
                    <a:pt x="1430" y="147"/>
                  </a:lnTo>
                  <a:lnTo>
                    <a:pt x="1444" y="138"/>
                  </a:lnTo>
                  <a:lnTo>
                    <a:pt x="1457" y="132"/>
                  </a:lnTo>
                  <a:lnTo>
                    <a:pt x="1469" y="128"/>
                  </a:lnTo>
                  <a:lnTo>
                    <a:pt x="1480" y="124"/>
                  </a:lnTo>
                  <a:lnTo>
                    <a:pt x="1492" y="121"/>
                  </a:lnTo>
                  <a:lnTo>
                    <a:pt x="1505" y="119"/>
                  </a:lnTo>
                  <a:lnTo>
                    <a:pt x="1528" y="119"/>
                  </a:lnTo>
                  <a:lnTo>
                    <a:pt x="1553" y="121"/>
                  </a:lnTo>
                  <a:lnTo>
                    <a:pt x="1557" y="105"/>
                  </a:lnTo>
                  <a:lnTo>
                    <a:pt x="1561" y="90"/>
                  </a:lnTo>
                  <a:lnTo>
                    <a:pt x="1569" y="76"/>
                  </a:lnTo>
                  <a:lnTo>
                    <a:pt x="1576" y="63"/>
                  </a:lnTo>
                  <a:lnTo>
                    <a:pt x="1586" y="50"/>
                  </a:lnTo>
                  <a:lnTo>
                    <a:pt x="1597" y="36"/>
                  </a:lnTo>
                  <a:lnTo>
                    <a:pt x="1609" y="26"/>
                  </a:lnTo>
                  <a:lnTo>
                    <a:pt x="1622" y="17"/>
                  </a:lnTo>
                  <a:lnTo>
                    <a:pt x="1636" y="7"/>
                  </a:lnTo>
                  <a:lnTo>
                    <a:pt x="1651" y="2"/>
                  </a:lnTo>
                  <a:lnTo>
                    <a:pt x="1655" y="0"/>
                  </a:lnTo>
                  <a:lnTo>
                    <a:pt x="1661" y="0"/>
                  </a:lnTo>
                  <a:lnTo>
                    <a:pt x="1665" y="0"/>
                  </a:lnTo>
                  <a:lnTo>
                    <a:pt x="1670" y="2"/>
                  </a:lnTo>
                  <a:lnTo>
                    <a:pt x="1684" y="7"/>
                  </a:lnTo>
                  <a:lnTo>
                    <a:pt x="1699" y="17"/>
                  </a:lnTo>
                  <a:lnTo>
                    <a:pt x="1711" y="26"/>
                  </a:lnTo>
                  <a:lnTo>
                    <a:pt x="1722" y="36"/>
                  </a:lnTo>
                  <a:lnTo>
                    <a:pt x="1734" y="50"/>
                  </a:lnTo>
                  <a:lnTo>
                    <a:pt x="1743" y="63"/>
                  </a:lnTo>
                  <a:lnTo>
                    <a:pt x="1751" y="76"/>
                  </a:lnTo>
                  <a:lnTo>
                    <a:pt x="1759" y="90"/>
                  </a:lnTo>
                  <a:lnTo>
                    <a:pt x="1764" y="105"/>
                  </a:lnTo>
                  <a:lnTo>
                    <a:pt x="1768" y="121"/>
                  </a:lnTo>
                  <a:lnTo>
                    <a:pt x="1791" y="119"/>
                  </a:lnTo>
                  <a:lnTo>
                    <a:pt x="1816" y="119"/>
                  </a:lnTo>
                  <a:lnTo>
                    <a:pt x="1841" y="124"/>
                  </a:lnTo>
                  <a:lnTo>
                    <a:pt x="1864" y="132"/>
                  </a:lnTo>
                  <a:lnTo>
                    <a:pt x="1878" y="138"/>
                  </a:lnTo>
                  <a:lnTo>
                    <a:pt x="1891" y="147"/>
                  </a:lnTo>
                  <a:lnTo>
                    <a:pt x="1905" y="157"/>
                  </a:lnTo>
                  <a:lnTo>
                    <a:pt x="1916" y="167"/>
                  </a:lnTo>
                  <a:lnTo>
                    <a:pt x="1920" y="172"/>
                  </a:lnTo>
                  <a:lnTo>
                    <a:pt x="1922" y="178"/>
                  </a:lnTo>
                  <a:lnTo>
                    <a:pt x="1924" y="184"/>
                  </a:lnTo>
                  <a:lnTo>
                    <a:pt x="1924" y="190"/>
                  </a:lnTo>
                  <a:lnTo>
                    <a:pt x="1920" y="195"/>
                  </a:lnTo>
                  <a:lnTo>
                    <a:pt x="1918" y="201"/>
                  </a:lnTo>
                  <a:lnTo>
                    <a:pt x="1912" y="205"/>
                  </a:lnTo>
                  <a:lnTo>
                    <a:pt x="1908" y="209"/>
                  </a:lnTo>
                  <a:lnTo>
                    <a:pt x="1897" y="213"/>
                  </a:lnTo>
                  <a:lnTo>
                    <a:pt x="1887" y="218"/>
                  </a:lnTo>
                  <a:lnTo>
                    <a:pt x="1878" y="226"/>
                  </a:lnTo>
                  <a:lnTo>
                    <a:pt x="1870" y="234"/>
                  </a:lnTo>
                  <a:lnTo>
                    <a:pt x="1862" y="242"/>
                  </a:lnTo>
                  <a:lnTo>
                    <a:pt x="1855" y="251"/>
                  </a:lnTo>
                  <a:lnTo>
                    <a:pt x="1849" y="261"/>
                  </a:lnTo>
                  <a:lnTo>
                    <a:pt x="1843" y="270"/>
                  </a:lnTo>
                  <a:lnTo>
                    <a:pt x="1839" y="282"/>
                  </a:lnTo>
                  <a:lnTo>
                    <a:pt x="1837" y="293"/>
                  </a:lnTo>
                  <a:lnTo>
                    <a:pt x="1836" y="303"/>
                  </a:lnTo>
                  <a:lnTo>
                    <a:pt x="1836" y="315"/>
                  </a:lnTo>
                  <a:lnTo>
                    <a:pt x="1836" y="330"/>
                  </a:lnTo>
                  <a:lnTo>
                    <a:pt x="1839" y="345"/>
                  </a:lnTo>
                  <a:lnTo>
                    <a:pt x="1843" y="343"/>
                  </a:lnTo>
                  <a:lnTo>
                    <a:pt x="1849" y="341"/>
                  </a:lnTo>
                  <a:lnTo>
                    <a:pt x="1859" y="336"/>
                  </a:lnTo>
                  <a:lnTo>
                    <a:pt x="1868" y="330"/>
                  </a:lnTo>
                  <a:lnTo>
                    <a:pt x="1878" y="324"/>
                  </a:lnTo>
                  <a:lnTo>
                    <a:pt x="1887" y="316"/>
                  </a:lnTo>
                  <a:lnTo>
                    <a:pt x="1895" y="307"/>
                  </a:lnTo>
                  <a:lnTo>
                    <a:pt x="1901" y="297"/>
                  </a:lnTo>
                  <a:lnTo>
                    <a:pt x="1907" y="288"/>
                  </a:lnTo>
                  <a:lnTo>
                    <a:pt x="1912" y="278"/>
                  </a:lnTo>
                  <a:lnTo>
                    <a:pt x="1914" y="272"/>
                  </a:lnTo>
                  <a:lnTo>
                    <a:pt x="1918" y="267"/>
                  </a:lnTo>
                  <a:lnTo>
                    <a:pt x="1924" y="265"/>
                  </a:lnTo>
                  <a:lnTo>
                    <a:pt x="1930" y="263"/>
                  </a:lnTo>
                  <a:lnTo>
                    <a:pt x="1935" y="263"/>
                  </a:lnTo>
                  <a:lnTo>
                    <a:pt x="1943" y="263"/>
                  </a:lnTo>
                  <a:lnTo>
                    <a:pt x="1947" y="265"/>
                  </a:lnTo>
                  <a:lnTo>
                    <a:pt x="1953" y="268"/>
                  </a:lnTo>
                  <a:lnTo>
                    <a:pt x="1964" y="282"/>
                  </a:lnTo>
                  <a:lnTo>
                    <a:pt x="1974" y="293"/>
                  </a:lnTo>
                  <a:lnTo>
                    <a:pt x="1981" y="307"/>
                  </a:lnTo>
                  <a:lnTo>
                    <a:pt x="1989" y="322"/>
                  </a:lnTo>
                  <a:lnTo>
                    <a:pt x="1995" y="338"/>
                  </a:lnTo>
                  <a:lnTo>
                    <a:pt x="1999" y="353"/>
                  </a:lnTo>
                  <a:lnTo>
                    <a:pt x="2001" y="370"/>
                  </a:lnTo>
                  <a:lnTo>
                    <a:pt x="2003" y="387"/>
                  </a:lnTo>
                  <a:lnTo>
                    <a:pt x="2001" y="403"/>
                  </a:lnTo>
                  <a:lnTo>
                    <a:pt x="1999" y="416"/>
                  </a:lnTo>
                  <a:lnTo>
                    <a:pt x="2014" y="422"/>
                  </a:lnTo>
                  <a:lnTo>
                    <a:pt x="2029" y="426"/>
                  </a:lnTo>
                  <a:lnTo>
                    <a:pt x="2043" y="434"/>
                  </a:lnTo>
                  <a:lnTo>
                    <a:pt x="2058" y="441"/>
                  </a:lnTo>
                  <a:lnTo>
                    <a:pt x="2072" y="451"/>
                  </a:lnTo>
                  <a:lnTo>
                    <a:pt x="2083" y="462"/>
                  </a:lnTo>
                  <a:lnTo>
                    <a:pt x="2095" y="474"/>
                  </a:lnTo>
                  <a:lnTo>
                    <a:pt x="2104" y="487"/>
                  </a:lnTo>
                  <a:lnTo>
                    <a:pt x="2112" y="501"/>
                  </a:lnTo>
                  <a:lnTo>
                    <a:pt x="2120" y="514"/>
                  </a:lnTo>
                  <a:lnTo>
                    <a:pt x="2122" y="524"/>
                  </a:lnTo>
                  <a:lnTo>
                    <a:pt x="2120" y="533"/>
                  </a:lnTo>
                  <a:lnTo>
                    <a:pt x="2112" y="549"/>
                  </a:lnTo>
                  <a:lnTo>
                    <a:pt x="2104" y="560"/>
                  </a:lnTo>
                  <a:lnTo>
                    <a:pt x="2095" y="574"/>
                  </a:lnTo>
                  <a:lnTo>
                    <a:pt x="2083" y="585"/>
                  </a:lnTo>
                  <a:lnTo>
                    <a:pt x="2072" y="597"/>
                  </a:lnTo>
                  <a:lnTo>
                    <a:pt x="2058" y="606"/>
                  </a:lnTo>
                  <a:lnTo>
                    <a:pt x="2043" y="614"/>
                  </a:lnTo>
                  <a:lnTo>
                    <a:pt x="2029" y="622"/>
                  </a:lnTo>
                  <a:lnTo>
                    <a:pt x="2014" y="627"/>
                  </a:lnTo>
                  <a:lnTo>
                    <a:pt x="2001" y="629"/>
                  </a:lnTo>
                  <a:lnTo>
                    <a:pt x="2003" y="647"/>
                  </a:lnTo>
                  <a:lnTo>
                    <a:pt x="2003" y="662"/>
                  </a:lnTo>
                  <a:lnTo>
                    <a:pt x="2001" y="677"/>
                  </a:lnTo>
                  <a:lnTo>
                    <a:pt x="1999" y="695"/>
                  </a:lnTo>
                  <a:lnTo>
                    <a:pt x="1995" y="710"/>
                  </a:lnTo>
                  <a:lnTo>
                    <a:pt x="1989" y="725"/>
                  </a:lnTo>
                  <a:lnTo>
                    <a:pt x="1981" y="741"/>
                  </a:lnTo>
                  <a:lnTo>
                    <a:pt x="1974" y="754"/>
                  </a:lnTo>
                  <a:lnTo>
                    <a:pt x="1964" y="768"/>
                  </a:lnTo>
                  <a:lnTo>
                    <a:pt x="1953" y="779"/>
                  </a:lnTo>
                  <a:lnTo>
                    <a:pt x="1949" y="783"/>
                  </a:lnTo>
                  <a:lnTo>
                    <a:pt x="1943" y="785"/>
                  </a:lnTo>
                  <a:lnTo>
                    <a:pt x="1937" y="787"/>
                  </a:lnTo>
                  <a:lnTo>
                    <a:pt x="1930" y="785"/>
                  </a:lnTo>
                  <a:lnTo>
                    <a:pt x="1924" y="783"/>
                  </a:lnTo>
                  <a:lnTo>
                    <a:pt x="1920" y="781"/>
                  </a:lnTo>
                  <a:lnTo>
                    <a:pt x="1916" y="775"/>
                  </a:lnTo>
                  <a:lnTo>
                    <a:pt x="1912" y="770"/>
                  </a:lnTo>
                  <a:lnTo>
                    <a:pt x="1908" y="760"/>
                  </a:lnTo>
                  <a:lnTo>
                    <a:pt x="1903" y="750"/>
                  </a:lnTo>
                  <a:lnTo>
                    <a:pt x="1895" y="741"/>
                  </a:lnTo>
                  <a:lnTo>
                    <a:pt x="1887" y="733"/>
                  </a:lnTo>
                  <a:lnTo>
                    <a:pt x="1880" y="725"/>
                  </a:lnTo>
                  <a:lnTo>
                    <a:pt x="1870" y="718"/>
                  </a:lnTo>
                  <a:lnTo>
                    <a:pt x="1860" y="712"/>
                  </a:lnTo>
                  <a:lnTo>
                    <a:pt x="1849" y="708"/>
                  </a:lnTo>
                  <a:lnTo>
                    <a:pt x="1839" y="704"/>
                  </a:lnTo>
                  <a:lnTo>
                    <a:pt x="1828" y="700"/>
                  </a:lnTo>
                  <a:lnTo>
                    <a:pt x="1816" y="699"/>
                  </a:lnTo>
                  <a:lnTo>
                    <a:pt x="1805" y="699"/>
                  </a:lnTo>
                  <a:lnTo>
                    <a:pt x="1793" y="699"/>
                  </a:lnTo>
                  <a:lnTo>
                    <a:pt x="1782" y="700"/>
                  </a:lnTo>
                  <a:lnTo>
                    <a:pt x="1772" y="702"/>
                  </a:lnTo>
                  <a:lnTo>
                    <a:pt x="1761" y="706"/>
                  </a:lnTo>
                  <a:lnTo>
                    <a:pt x="1745" y="714"/>
                  </a:lnTo>
                  <a:lnTo>
                    <a:pt x="1732" y="724"/>
                  </a:lnTo>
                  <a:lnTo>
                    <a:pt x="1734" y="727"/>
                  </a:lnTo>
                  <a:lnTo>
                    <a:pt x="1736" y="731"/>
                  </a:lnTo>
                  <a:lnTo>
                    <a:pt x="1747" y="747"/>
                  </a:lnTo>
                  <a:lnTo>
                    <a:pt x="1761" y="762"/>
                  </a:lnTo>
                  <a:lnTo>
                    <a:pt x="1772" y="777"/>
                  </a:lnTo>
                  <a:lnTo>
                    <a:pt x="1786" y="791"/>
                  </a:lnTo>
                  <a:lnTo>
                    <a:pt x="1801" y="802"/>
                  </a:lnTo>
                  <a:lnTo>
                    <a:pt x="1816" y="814"/>
                  </a:lnTo>
                  <a:lnTo>
                    <a:pt x="1832" y="825"/>
                  </a:lnTo>
                  <a:lnTo>
                    <a:pt x="1849" y="833"/>
                  </a:lnTo>
                  <a:lnTo>
                    <a:pt x="1866" y="843"/>
                  </a:lnTo>
                  <a:lnTo>
                    <a:pt x="1884" y="850"/>
                  </a:lnTo>
                  <a:lnTo>
                    <a:pt x="1901" y="856"/>
                  </a:lnTo>
                  <a:lnTo>
                    <a:pt x="1920" y="862"/>
                  </a:lnTo>
                  <a:lnTo>
                    <a:pt x="1937" y="866"/>
                  </a:lnTo>
                  <a:lnTo>
                    <a:pt x="1957" y="868"/>
                  </a:lnTo>
                  <a:lnTo>
                    <a:pt x="1976" y="869"/>
                  </a:lnTo>
                  <a:lnTo>
                    <a:pt x="1995" y="871"/>
                  </a:lnTo>
                  <a:lnTo>
                    <a:pt x="2018" y="869"/>
                  </a:lnTo>
                  <a:lnTo>
                    <a:pt x="2039" y="868"/>
                  </a:lnTo>
                  <a:lnTo>
                    <a:pt x="2060" y="864"/>
                  </a:lnTo>
                  <a:lnTo>
                    <a:pt x="2081" y="858"/>
                  </a:lnTo>
                  <a:lnTo>
                    <a:pt x="2102" y="852"/>
                  </a:lnTo>
                  <a:lnTo>
                    <a:pt x="2122" y="843"/>
                  </a:lnTo>
                  <a:lnTo>
                    <a:pt x="2141" y="835"/>
                  </a:lnTo>
                  <a:lnTo>
                    <a:pt x="2160" y="823"/>
                  </a:lnTo>
                  <a:lnTo>
                    <a:pt x="2177" y="812"/>
                  </a:lnTo>
                  <a:lnTo>
                    <a:pt x="2195" y="798"/>
                  </a:lnTo>
                  <a:lnTo>
                    <a:pt x="2210" y="783"/>
                  </a:lnTo>
                  <a:lnTo>
                    <a:pt x="2225" y="768"/>
                  </a:lnTo>
                  <a:lnTo>
                    <a:pt x="2239" y="752"/>
                  </a:lnTo>
                  <a:lnTo>
                    <a:pt x="2252" y="733"/>
                  </a:lnTo>
                  <a:lnTo>
                    <a:pt x="2264" y="716"/>
                  </a:lnTo>
                  <a:lnTo>
                    <a:pt x="2275" y="697"/>
                  </a:lnTo>
                  <a:lnTo>
                    <a:pt x="2296" y="702"/>
                  </a:lnTo>
                  <a:lnTo>
                    <a:pt x="2318" y="704"/>
                  </a:lnTo>
                  <a:lnTo>
                    <a:pt x="2339" y="702"/>
                  </a:lnTo>
                  <a:lnTo>
                    <a:pt x="2360" y="697"/>
                  </a:lnTo>
                  <a:lnTo>
                    <a:pt x="2371" y="716"/>
                  </a:lnTo>
                  <a:lnTo>
                    <a:pt x="2383" y="733"/>
                  </a:lnTo>
                  <a:lnTo>
                    <a:pt x="2394" y="752"/>
                  </a:lnTo>
                  <a:lnTo>
                    <a:pt x="2408" y="768"/>
                  </a:lnTo>
                  <a:lnTo>
                    <a:pt x="2423" y="783"/>
                  </a:lnTo>
                  <a:lnTo>
                    <a:pt x="2440" y="798"/>
                  </a:lnTo>
                  <a:lnTo>
                    <a:pt x="2456" y="812"/>
                  </a:lnTo>
                  <a:lnTo>
                    <a:pt x="2475" y="823"/>
                  </a:lnTo>
                  <a:lnTo>
                    <a:pt x="2492" y="835"/>
                  </a:lnTo>
                  <a:lnTo>
                    <a:pt x="2512" y="843"/>
                  </a:lnTo>
                  <a:lnTo>
                    <a:pt x="2533" y="852"/>
                  </a:lnTo>
                  <a:lnTo>
                    <a:pt x="2552" y="858"/>
                  </a:lnTo>
                  <a:lnTo>
                    <a:pt x="2573" y="864"/>
                  </a:lnTo>
                  <a:lnTo>
                    <a:pt x="2594" y="868"/>
                  </a:lnTo>
                  <a:lnTo>
                    <a:pt x="2617" y="869"/>
                  </a:lnTo>
                  <a:lnTo>
                    <a:pt x="2638" y="871"/>
                  </a:lnTo>
                  <a:lnTo>
                    <a:pt x="2657" y="869"/>
                  </a:lnTo>
                  <a:lnTo>
                    <a:pt x="2675" y="869"/>
                  </a:lnTo>
                  <a:lnTo>
                    <a:pt x="2692" y="866"/>
                  </a:lnTo>
                  <a:lnTo>
                    <a:pt x="2709" y="864"/>
                  </a:lnTo>
                  <a:lnTo>
                    <a:pt x="2727" y="858"/>
                  </a:lnTo>
                  <a:lnTo>
                    <a:pt x="2744" y="852"/>
                  </a:lnTo>
                  <a:lnTo>
                    <a:pt x="2759" y="846"/>
                  </a:lnTo>
                  <a:lnTo>
                    <a:pt x="2775" y="839"/>
                  </a:lnTo>
                  <a:lnTo>
                    <a:pt x="2790" y="831"/>
                  </a:lnTo>
                  <a:lnTo>
                    <a:pt x="2805" y="821"/>
                  </a:lnTo>
                  <a:lnTo>
                    <a:pt x="2821" y="812"/>
                  </a:lnTo>
                  <a:lnTo>
                    <a:pt x="2834" y="802"/>
                  </a:lnTo>
                  <a:lnTo>
                    <a:pt x="2848" y="791"/>
                  </a:lnTo>
                  <a:lnTo>
                    <a:pt x="2861" y="777"/>
                  </a:lnTo>
                  <a:lnTo>
                    <a:pt x="2873" y="766"/>
                  </a:lnTo>
                  <a:lnTo>
                    <a:pt x="2884" y="752"/>
                  </a:lnTo>
                  <a:lnTo>
                    <a:pt x="2878" y="748"/>
                  </a:lnTo>
                  <a:lnTo>
                    <a:pt x="2874" y="747"/>
                  </a:lnTo>
                  <a:lnTo>
                    <a:pt x="2863" y="743"/>
                  </a:lnTo>
                  <a:lnTo>
                    <a:pt x="2851" y="741"/>
                  </a:lnTo>
                  <a:lnTo>
                    <a:pt x="2840" y="739"/>
                  </a:lnTo>
                  <a:lnTo>
                    <a:pt x="2828" y="737"/>
                  </a:lnTo>
                  <a:lnTo>
                    <a:pt x="2817" y="739"/>
                  </a:lnTo>
                  <a:lnTo>
                    <a:pt x="2805" y="741"/>
                  </a:lnTo>
                  <a:lnTo>
                    <a:pt x="2794" y="743"/>
                  </a:lnTo>
                  <a:lnTo>
                    <a:pt x="2784" y="747"/>
                  </a:lnTo>
                  <a:lnTo>
                    <a:pt x="2775" y="752"/>
                  </a:lnTo>
                  <a:lnTo>
                    <a:pt x="2765" y="758"/>
                  </a:lnTo>
                  <a:lnTo>
                    <a:pt x="2755" y="764"/>
                  </a:lnTo>
                  <a:lnTo>
                    <a:pt x="2746" y="772"/>
                  </a:lnTo>
                  <a:lnTo>
                    <a:pt x="2738" y="781"/>
                  </a:lnTo>
                  <a:lnTo>
                    <a:pt x="2732" y="791"/>
                  </a:lnTo>
                  <a:lnTo>
                    <a:pt x="2727" y="800"/>
                  </a:lnTo>
                  <a:lnTo>
                    <a:pt x="2721" y="810"/>
                  </a:lnTo>
                  <a:lnTo>
                    <a:pt x="2719" y="816"/>
                  </a:lnTo>
                  <a:lnTo>
                    <a:pt x="2713" y="820"/>
                  </a:lnTo>
                  <a:lnTo>
                    <a:pt x="2709" y="823"/>
                  </a:lnTo>
                  <a:lnTo>
                    <a:pt x="2704" y="825"/>
                  </a:lnTo>
                  <a:lnTo>
                    <a:pt x="2698" y="825"/>
                  </a:lnTo>
                  <a:lnTo>
                    <a:pt x="2692" y="825"/>
                  </a:lnTo>
                  <a:lnTo>
                    <a:pt x="2686" y="823"/>
                  </a:lnTo>
                  <a:lnTo>
                    <a:pt x="2681" y="820"/>
                  </a:lnTo>
                  <a:lnTo>
                    <a:pt x="2669" y="808"/>
                  </a:lnTo>
                  <a:lnTo>
                    <a:pt x="2659" y="795"/>
                  </a:lnTo>
                  <a:lnTo>
                    <a:pt x="2652" y="781"/>
                  </a:lnTo>
                  <a:lnTo>
                    <a:pt x="2644" y="766"/>
                  </a:lnTo>
                  <a:lnTo>
                    <a:pt x="2638" y="750"/>
                  </a:lnTo>
                  <a:lnTo>
                    <a:pt x="2634" y="735"/>
                  </a:lnTo>
                  <a:lnTo>
                    <a:pt x="2633" y="718"/>
                  </a:lnTo>
                  <a:lnTo>
                    <a:pt x="2631" y="700"/>
                  </a:lnTo>
                  <a:lnTo>
                    <a:pt x="2633" y="685"/>
                  </a:lnTo>
                  <a:lnTo>
                    <a:pt x="2634" y="670"/>
                  </a:lnTo>
                  <a:lnTo>
                    <a:pt x="2619" y="666"/>
                  </a:lnTo>
                  <a:lnTo>
                    <a:pt x="2606" y="662"/>
                  </a:lnTo>
                  <a:lnTo>
                    <a:pt x="2590" y="654"/>
                  </a:lnTo>
                  <a:lnTo>
                    <a:pt x="2577" y="647"/>
                  </a:lnTo>
                  <a:lnTo>
                    <a:pt x="2563" y="637"/>
                  </a:lnTo>
                  <a:lnTo>
                    <a:pt x="2550" y="626"/>
                  </a:lnTo>
                  <a:lnTo>
                    <a:pt x="2540" y="614"/>
                  </a:lnTo>
                  <a:lnTo>
                    <a:pt x="2531" y="601"/>
                  </a:lnTo>
                  <a:lnTo>
                    <a:pt x="2521" y="587"/>
                  </a:lnTo>
                  <a:lnTo>
                    <a:pt x="2515" y="574"/>
                  </a:lnTo>
                  <a:lnTo>
                    <a:pt x="2513" y="568"/>
                  </a:lnTo>
                  <a:lnTo>
                    <a:pt x="2512" y="564"/>
                  </a:lnTo>
                  <a:lnTo>
                    <a:pt x="2513" y="558"/>
                  </a:lnTo>
                  <a:lnTo>
                    <a:pt x="2515" y="555"/>
                  </a:lnTo>
                  <a:lnTo>
                    <a:pt x="2521" y="539"/>
                  </a:lnTo>
                  <a:lnTo>
                    <a:pt x="2531" y="526"/>
                  </a:lnTo>
                  <a:lnTo>
                    <a:pt x="2540" y="514"/>
                  </a:lnTo>
                  <a:lnTo>
                    <a:pt x="2550" y="503"/>
                  </a:lnTo>
                  <a:lnTo>
                    <a:pt x="2563" y="491"/>
                  </a:lnTo>
                  <a:lnTo>
                    <a:pt x="2575" y="482"/>
                  </a:lnTo>
                  <a:lnTo>
                    <a:pt x="2590" y="472"/>
                  </a:lnTo>
                  <a:lnTo>
                    <a:pt x="2604" y="466"/>
                  </a:lnTo>
                  <a:lnTo>
                    <a:pt x="2619" y="460"/>
                  </a:lnTo>
                  <a:lnTo>
                    <a:pt x="2634" y="457"/>
                  </a:lnTo>
                  <a:lnTo>
                    <a:pt x="2633" y="441"/>
                  </a:lnTo>
                  <a:lnTo>
                    <a:pt x="2633" y="426"/>
                  </a:lnTo>
                  <a:lnTo>
                    <a:pt x="2633" y="411"/>
                  </a:lnTo>
                  <a:lnTo>
                    <a:pt x="2634" y="393"/>
                  </a:lnTo>
                  <a:lnTo>
                    <a:pt x="2640" y="378"/>
                  </a:lnTo>
                  <a:lnTo>
                    <a:pt x="2646" y="361"/>
                  </a:lnTo>
                  <a:lnTo>
                    <a:pt x="2652" y="347"/>
                  </a:lnTo>
                  <a:lnTo>
                    <a:pt x="2661" y="332"/>
                  </a:lnTo>
                  <a:lnTo>
                    <a:pt x="2671" y="320"/>
                  </a:lnTo>
                  <a:lnTo>
                    <a:pt x="2681" y="309"/>
                  </a:lnTo>
                  <a:lnTo>
                    <a:pt x="2686" y="305"/>
                  </a:lnTo>
                  <a:lnTo>
                    <a:pt x="2692" y="303"/>
                  </a:lnTo>
                  <a:lnTo>
                    <a:pt x="2698" y="301"/>
                  </a:lnTo>
                  <a:lnTo>
                    <a:pt x="2704" y="303"/>
                  </a:lnTo>
                  <a:lnTo>
                    <a:pt x="2709" y="303"/>
                  </a:lnTo>
                  <a:lnTo>
                    <a:pt x="2715" y="307"/>
                  </a:lnTo>
                  <a:lnTo>
                    <a:pt x="2719" y="311"/>
                  </a:lnTo>
                  <a:lnTo>
                    <a:pt x="2723" y="316"/>
                  </a:lnTo>
                  <a:lnTo>
                    <a:pt x="2727" y="328"/>
                  </a:lnTo>
                  <a:lnTo>
                    <a:pt x="2732" y="338"/>
                  </a:lnTo>
                  <a:lnTo>
                    <a:pt x="2740" y="347"/>
                  </a:lnTo>
                  <a:lnTo>
                    <a:pt x="2748" y="355"/>
                  </a:lnTo>
                  <a:lnTo>
                    <a:pt x="2755" y="363"/>
                  </a:lnTo>
                  <a:lnTo>
                    <a:pt x="2765" y="370"/>
                  </a:lnTo>
                  <a:lnTo>
                    <a:pt x="2775" y="376"/>
                  </a:lnTo>
                  <a:lnTo>
                    <a:pt x="2784" y="380"/>
                  </a:lnTo>
                  <a:lnTo>
                    <a:pt x="2796" y="384"/>
                  </a:lnTo>
                  <a:lnTo>
                    <a:pt x="2807" y="387"/>
                  </a:lnTo>
                  <a:lnTo>
                    <a:pt x="2819" y="389"/>
                  </a:lnTo>
                  <a:lnTo>
                    <a:pt x="2830" y="389"/>
                  </a:lnTo>
                  <a:lnTo>
                    <a:pt x="2842" y="389"/>
                  </a:lnTo>
                  <a:lnTo>
                    <a:pt x="2853" y="387"/>
                  </a:lnTo>
                  <a:lnTo>
                    <a:pt x="2865" y="384"/>
                  </a:lnTo>
                  <a:lnTo>
                    <a:pt x="2876" y="380"/>
                  </a:lnTo>
                  <a:lnTo>
                    <a:pt x="2880" y="378"/>
                  </a:lnTo>
                  <a:lnTo>
                    <a:pt x="2886" y="376"/>
                  </a:lnTo>
                  <a:lnTo>
                    <a:pt x="2878" y="366"/>
                  </a:lnTo>
                  <a:lnTo>
                    <a:pt x="2871" y="359"/>
                  </a:lnTo>
                  <a:lnTo>
                    <a:pt x="2861" y="351"/>
                  </a:lnTo>
                  <a:lnTo>
                    <a:pt x="2848" y="343"/>
                  </a:lnTo>
                  <a:lnTo>
                    <a:pt x="2834" y="338"/>
                  </a:lnTo>
                  <a:lnTo>
                    <a:pt x="2823" y="332"/>
                  </a:lnTo>
                  <a:lnTo>
                    <a:pt x="2815" y="328"/>
                  </a:lnTo>
                  <a:lnTo>
                    <a:pt x="2811" y="324"/>
                  </a:lnTo>
                  <a:lnTo>
                    <a:pt x="2807" y="316"/>
                  </a:lnTo>
                  <a:lnTo>
                    <a:pt x="2805" y="309"/>
                  </a:lnTo>
                  <a:lnTo>
                    <a:pt x="2805" y="293"/>
                  </a:lnTo>
                  <a:lnTo>
                    <a:pt x="2807" y="276"/>
                  </a:lnTo>
                  <a:lnTo>
                    <a:pt x="2811" y="261"/>
                  </a:lnTo>
                  <a:lnTo>
                    <a:pt x="2817" y="245"/>
                  </a:lnTo>
                  <a:lnTo>
                    <a:pt x="2823" y="230"/>
                  </a:lnTo>
                  <a:lnTo>
                    <a:pt x="2832" y="215"/>
                  </a:lnTo>
                  <a:lnTo>
                    <a:pt x="2840" y="201"/>
                  </a:lnTo>
                  <a:lnTo>
                    <a:pt x="2851" y="190"/>
                  </a:lnTo>
                  <a:lnTo>
                    <a:pt x="2869" y="174"/>
                  </a:lnTo>
                  <a:lnTo>
                    <a:pt x="2886" y="163"/>
                  </a:lnTo>
                  <a:lnTo>
                    <a:pt x="2905" y="151"/>
                  </a:lnTo>
                  <a:lnTo>
                    <a:pt x="2926" y="146"/>
                  </a:lnTo>
                  <a:lnTo>
                    <a:pt x="2947" y="140"/>
                  </a:lnTo>
                  <a:lnTo>
                    <a:pt x="2969" y="138"/>
                  </a:lnTo>
                  <a:lnTo>
                    <a:pt x="2990" y="138"/>
                  </a:lnTo>
                  <a:lnTo>
                    <a:pt x="3011" y="142"/>
                  </a:lnTo>
                  <a:lnTo>
                    <a:pt x="3022" y="122"/>
                  </a:lnTo>
                  <a:lnTo>
                    <a:pt x="3036" y="105"/>
                  </a:lnTo>
                  <a:lnTo>
                    <a:pt x="3053" y="90"/>
                  </a:lnTo>
                  <a:lnTo>
                    <a:pt x="3070" y="78"/>
                  </a:lnTo>
                  <a:lnTo>
                    <a:pt x="3091" y="67"/>
                  </a:lnTo>
                  <a:lnTo>
                    <a:pt x="3111" y="59"/>
                  </a:lnTo>
                  <a:lnTo>
                    <a:pt x="3134" y="55"/>
                  </a:lnTo>
                  <a:lnTo>
                    <a:pt x="3157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black">
            <a:xfrm>
              <a:off x="3376296" y="935971"/>
              <a:ext cx="2579370" cy="685800"/>
            </a:xfrm>
            <a:custGeom>
              <a:avLst/>
              <a:gdLst>
                <a:gd name="T0" fmla="*/ 2687 w 2708"/>
                <a:gd name="T1" fmla="*/ 391 h 720"/>
                <a:gd name="T2" fmla="*/ 2708 w 2708"/>
                <a:gd name="T3" fmla="*/ 453 h 720"/>
                <a:gd name="T4" fmla="*/ 2700 w 2708"/>
                <a:gd name="T5" fmla="*/ 518 h 720"/>
                <a:gd name="T6" fmla="*/ 2667 w 2708"/>
                <a:gd name="T7" fmla="*/ 574 h 720"/>
                <a:gd name="T8" fmla="*/ 2675 w 2708"/>
                <a:gd name="T9" fmla="*/ 626 h 720"/>
                <a:gd name="T10" fmla="*/ 2667 w 2708"/>
                <a:gd name="T11" fmla="*/ 677 h 720"/>
                <a:gd name="T12" fmla="*/ 2635 w 2708"/>
                <a:gd name="T13" fmla="*/ 712 h 720"/>
                <a:gd name="T14" fmla="*/ 92 w 2708"/>
                <a:gd name="T15" fmla="*/ 720 h 720"/>
                <a:gd name="T16" fmla="*/ 61 w 2708"/>
                <a:gd name="T17" fmla="*/ 706 h 720"/>
                <a:gd name="T18" fmla="*/ 34 w 2708"/>
                <a:gd name="T19" fmla="*/ 664 h 720"/>
                <a:gd name="T20" fmla="*/ 36 w 2708"/>
                <a:gd name="T21" fmla="*/ 610 h 720"/>
                <a:gd name="T22" fmla="*/ 29 w 2708"/>
                <a:gd name="T23" fmla="*/ 560 h 720"/>
                <a:gd name="T24" fmla="*/ 4 w 2708"/>
                <a:gd name="T25" fmla="*/ 501 h 720"/>
                <a:gd name="T26" fmla="*/ 4 w 2708"/>
                <a:gd name="T27" fmla="*/ 435 h 720"/>
                <a:gd name="T28" fmla="*/ 29 w 2708"/>
                <a:gd name="T29" fmla="*/ 376 h 720"/>
                <a:gd name="T30" fmla="*/ 36 w 2708"/>
                <a:gd name="T31" fmla="*/ 328 h 720"/>
                <a:gd name="T32" fmla="*/ 33 w 2708"/>
                <a:gd name="T33" fmla="*/ 280 h 720"/>
                <a:gd name="T34" fmla="*/ 48 w 2708"/>
                <a:gd name="T35" fmla="*/ 249 h 720"/>
                <a:gd name="T36" fmla="*/ 36 w 2708"/>
                <a:gd name="T37" fmla="*/ 182 h 720"/>
                <a:gd name="T38" fmla="*/ 13 w 2708"/>
                <a:gd name="T39" fmla="*/ 69 h 720"/>
                <a:gd name="T40" fmla="*/ 25 w 2708"/>
                <a:gd name="T41" fmla="*/ 3 h 720"/>
                <a:gd name="T42" fmla="*/ 65 w 2708"/>
                <a:gd name="T43" fmla="*/ 3 h 720"/>
                <a:gd name="T44" fmla="*/ 63 w 2708"/>
                <a:gd name="T45" fmla="*/ 42 h 720"/>
                <a:gd name="T46" fmla="*/ 79 w 2708"/>
                <a:gd name="T47" fmla="*/ 153 h 720"/>
                <a:gd name="T48" fmla="*/ 117 w 2708"/>
                <a:gd name="T49" fmla="*/ 236 h 720"/>
                <a:gd name="T50" fmla="*/ 115 w 2708"/>
                <a:gd name="T51" fmla="*/ 257 h 720"/>
                <a:gd name="T52" fmla="*/ 92 w 2708"/>
                <a:gd name="T53" fmla="*/ 272 h 720"/>
                <a:gd name="T54" fmla="*/ 82 w 2708"/>
                <a:gd name="T55" fmla="*/ 309 h 720"/>
                <a:gd name="T56" fmla="*/ 107 w 2708"/>
                <a:gd name="T57" fmla="*/ 332 h 720"/>
                <a:gd name="T58" fmla="*/ 117 w 2708"/>
                <a:gd name="T59" fmla="*/ 359 h 720"/>
                <a:gd name="T60" fmla="*/ 92 w 2708"/>
                <a:gd name="T61" fmla="*/ 382 h 720"/>
                <a:gd name="T62" fmla="*/ 57 w 2708"/>
                <a:gd name="T63" fmla="*/ 426 h 720"/>
                <a:gd name="T64" fmla="*/ 50 w 2708"/>
                <a:gd name="T65" fmla="*/ 483 h 720"/>
                <a:gd name="T66" fmla="*/ 73 w 2708"/>
                <a:gd name="T67" fmla="*/ 535 h 720"/>
                <a:gd name="T68" fmla="*/ 111 w 2708"/>
                <a:gd name="T69" fmla="*/ 568 h 720"/>
                <a:gd name="T70" fmla="*/ 117 w 2708"/>
                <a:gd name="T71" fmla="*/ 595 h 720"/>
                <a:gd name="T72" fmla="*/ 92 w 2708"/>
                <a:gd name="T73" fmla="*/ 614 h 720"/>
                <a:gd name="T74" fmla="*/ 81 w 2708"/>
                <a:gd name="T75" fmla="*/ 649 h 720"/>
                <a:gd name="T76" fmla="*/ 2610 w 2708"/>
                <a:gd name="T77" fmla="*/ 670 h 720"/>
                <a:gd name="T78" fmla="*/ 2627 w 2708"/>
                <a:gd name="T79" fmla="*/ 641 h 720"/>
                <a:gd name="T80" fmla="*/ 2606 w 2708"/>
                <a:gd name="T81" fmla="*/ 610 h 720"/>
                <a:gd name="T82" fmla="*/ 2591 w 2708"/>
                <a:gd name="T83" fmla="*/ 589 h 720"/>
                <a:gd name="T84" fmla="*/ 2602 w 2708"/>
                <a:gd name="T85" fmla="*/ 564 h 720"/>
                <a:gd name="T86" fmla="*/ 2642 w 2708"/>
                <a:gd name="T87" fmla="*/ 524 h 720"/>
                <a:gd name="T88" fmla="*/ 2658 w 2708"/>
                <a:gd name="T89" fmla="*/ 470 h 720"/>
                <a:gd name="T90" fmla="*/ 2642 w 2708"/>
                <a:gd name="T91" fmla="*/ 414 h 720"/>
                <a:gd name="T92" fmla="*/ 2602 w 2708"/>
                <a:gd name="T93" fmla="*/ 374 h 720"/>
                <a:gd name="T94" fmla="*/ 2591 w 2708"/>
                <a:gd name="T95" fmla="*/ 351 h 720"/>
                <a:gd name="T96" fmla="*/ 2606 w 2708"/>
                <a:gd name="T97" fmla="*/ 330 h 720"/>
                <a:gd name="T98" fmla="*/ 2627 w 2708"/>
                <a:gd name="T99" fmla="*/ 299 h 720"/>
                <a:gd name="T100" fmla="*/ 2606 w 2708"/>
                <a:gd name="T101" fmla="*/ 268 h 720"/>
                <a:gd name="T102" fmla="*/ 2591 w 2708"/>
                <a:gd name="T103" fmla="*/ 253 h 720"/>
                <a:gd name="T104" fmla="*/ 2592 w 2708"/>
                <a:gd name="T105" fmla="*/ 232 h 720"/>
                <a:gd name="T106" fmla="*/ 2635 w 2708"/>
                <a:gd name="T107" fmla="*/ 126 h 720"/>
                <a:gd name="T108" fmla="*/ 2642 w 2708"/>
                <a:gd name="T109" fmla="*/ 11 h 720"/>
                <a:gd name="T110" fmla="*/ 2665 w 2708"/>
                <a:gd name="T111" fmla="*/ 7 h 720"/>
                <a:gd name="T112" fmla="*/ 2694 w 2708"/>
                <a:gd name="T113" fmla="*/ 40 h 720"/>
                <a:gd name="T114" fmla="*/ 2679 w 2708"/>
                <a:gd name="T115" fmla="*/ 155 h 720"/>
                <a:gd name="T116" fmla="*/ 2660 w 2708"/>
                <a:gd name="T117" fmla="*/ 249 h 720"/>
                <a:gd name="T118" fmla="*/ 2677 w 2708"/>
                <a:gd name="T119" fmla="*/ 289 h 720"/>
                <a:gd name="T120" fmla="*/ 2665 w 2708"/>
                <a:gd name="T121" fmla="*/ 34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08" h="720">
                  <a:moveTo>
                    <a:pt x="2656" y="353"/>
                  </a:moveTo>
                  <a:lnTo>
                    <a:pt x="2667" y="364"/>
                  </a:lnTo>
                  <a:lnTo>
                    <a:pt x="2679" y="378"/>
                  </a:lnTo>
                  <a:lnTo>
                    <a:pt x="2687" y="391"/>
                  </a:lnTo>
                  <a:lnTo>
                    <a:pt x="2694" y="407"/>
                  </a:lnTo>
                  <a:lnTo>
                    <a:pt x="2700" y="420"/>
                  </a:lnTo>
                  <a:lnTo>
                    <a:pt x="2704" y="437"/>
                  </a:lnTo>
                  <a:lnTo>
                    <a:pt x="2708" y="453"/>
                  </a:lnTo>
                  <a:lnTo>
                    <a:pt x="2708" y="470"/>
                  </a:lnTo>
                  <a:lnTo>
                    <a:pt x="2708" y="485"/>
                  </a:lnTo>
                  <a:lnTo>
                    <a:pt x="2704" y="503"/>
                  </a:lnTo>
                  <a:lnTo>
                    <a:pt x="2700" y="518"/>
                  </a:lnTo>
                  <a:lnTo>
                    <a:pt x="2694" y="533"/>
                  </a:lnTo>
                  <a:lnTo>
                    <a:pt x="2687" y="549"/>
                  </a:lnTo>
                  <a:lnTo>
                    <a:pt x="2679" y="562"/>
                  </a:lnTo>
                  <a:lnTo>
                    <a:pt x="2667" y="574"/>
                  </a:lnTo>
                  <a:lnTo>
                    <a:pt x="2656" y="585"/>
                  </a:lnTo>
                  <a:lnTo>
                    <a:pt x="2665" y="599"/>
                  </a:lnTo>
                  <a:lnTo>
                    <a:pt x="2671" y="610"/>
                  </a:lnTo>
                  <a:lnTo>
                    <a:pt x="2675" y="626"/>
                  </a:lnTo>
                  <a:lnTo>
                    <a:pt x="2677" y="641"/>
                  </a:lnTo>
                  <a:lnTo>
                    <a:pt x="2675" y="652"/>
                  </a:lnTo>
                  <a:lnTo>
                    <a:pt x="2673" y="666"/>
                  </a:lnTo>
                  <a:lnTo>
                    <a:pt x="2667" y="677"/>
                  </a:lnTo>
                  <a:lnTo>
                    <a:pt x="2662" y="687"/>
                  </a:lnTo>
                  <a:lnTo>
                    <a:pt x="2654" y="697"/>
                  </a:lnTo>
                  <a:lnTo>
                    <a:pt x="2644" y="706"/>
                  </a:lnTo>
                  <a:lnTo>
                    <a:pt x="2635" y="712"/>
                  </a:lnTo>
                  <a:lnTo>
                    <a:pt x="2623" y="718"/>
                  </a:lnTo>
                  <a:lnTo>
                    <a:pt x="2619" y="718"/>
                  </a:lnTo>
                  <a:lnTo>
                    <a:pt x="2614" y="720"/>
                  </a:lnTo>
                  <a:lnTo>
                    <a:pt x="92" y="720"/>
                  </a:lnTo>
                  <a:lnTo>
                    <a:pt x="88" y="718"/>
                  </a:lnTo>
                  <a:lnTo>
                    <a:pt x="84" y="718"/>
                  </a:lnTo>
                  <a:lnTo>
                    <a:pt x="73" y="712"/>
                  </a:lnTo>
                  <a:lnTo>
                    <a:pt x="61" y="706"/>
                  </a:lnTo>
                  <a:lnTo>
                    <a:pt x="54" y="697"/>
                  </a:lnTo>
                  <a:lnTo>
                    <a:pt x="44" y="687"/>
                  </a:lnTo>
                  <a:lnTo>
                    <a:pt x="38" y="677"/>
                  </a:lnTo>
                  <a:lnTo>
                    <a:pt x="34" y="664"/>
                  </a:lnTo>
                  <a:lnTo>
                    <a:pt x="31" y="652"/>
                  </a:lnTo>
                  <a:lnTo>
                    <a:pt x="31" y="639"/>
                  </a:lnTo>
                  <a:lnTo>
                    <a:pt x="31" y="624"/>
                  </a:lnTo>
                  <a:lnTo>
                    <a:pt x="36" y="610"/>
                  </a:lnTo>
                  <a:lnTo>
                    <a:pt x="42" y="597"/>
                  </a:lnTo>
                  <a:lnTo>
                    <a:pt x="50" y="585"/>
                  </a:lnTo>
                  <a:lnTo>
                    <a:pt x="38" y="574"/>
                  </a:lnTo>
                  <a:lnTo>
                    <a:pt x="29" y="560"/>
                  </a:lnTo>
                  <a:lnTo>
                    <a:pt x="21" y="547"/>
                  </a:lnTo>
                  <a:lnTo>
                    <a:pt x="13" y="533"/>
                  </a:lnTo>
                  <a:lnTo>
                    <a:pt x="8" y="518"/>
                  </a:lnTo>
                  <a:lnTo>
                    <a:pt x="4" y="501"/>
                  </a:lnTo>
                  <a:lnTo>
                    <a:pt x="0" y="485"/>
                  </a:lnTo>
                  <a:lnTo>
                    <a:pt x="0" y="468"/>
                  </a:lnTo>
                  <a:lnTo>
                    <a:pt x="0" y="453"/>
                  </a:lnTo>
                  <a:lnTo>
                    <a:pt x="4" y="435"/>
                  </a:lnTo>
                  <a:lnTo>
                    <a:pt x="8" y="420"/>
                  </a:lnTo>
                  <a:lnTo>
                    <a:pt x="13" y="405"/>
                  </a:lnTo>
                  <a:lnTo>
                    <a:pt x="21" y="391"/>
                  </a:lnTo>
                  <a:lnTo>
                    <a:pt x="29" y="376"/>
                  </a:lnTo>
                  <a:lnTo>
                    <a:pt x="38" y="364"/>
                  </a:lnTo>
                  <a:lnTo>
                    <a:pt x="50" y="353"/>
                  </a:lnTo>
                  <a:lnTo>
                    <a:pt x="42" y="341"/>
                  </a:lnTo>
                  <a:lnTo>
                    <a:pt x="36" y="328"/>
                  </a:lnTo>
                  <a:lnTo>
                    <a:pt x="31" y="314"/>
                  </a:lnTo>
                  <a:lnTo>
                    <a:pt x="31" y="299"/>
                  </a:lnTo>
                  <a:lnTo>
                    <a:pt x="31" y="289"/>
                  </a:lnTo>
                  <a:lnTo>
                    <a:pt x="33" y="280"/>
                  </a:lnTo>
                  <a:lnTo>
                    <a:pt x="34" y="272"/>
                  </a:lnTo>
                  <a:lnTo>
                    <a:pt x="38" y="263"/>
                  </a:lnTo>
                  <a:lnTo>
                    <a:pt x="42" y="255"/>
                  </a:lnTo>
                  <a:lnTo>
                    <a:pt x="48" y="249"/>
                  </a:lnTo>
                  <a:lnTo>
                    <a:pt x="54" y="241"/>
                  </a:lnTo>
                  <a:lnTo>
                    <a:pt x="59" y="236"/>
                  </a:lnTo>
                  <a:lnTo>
                    <a:pt x="48" y="209"/>
                  </a:lnTo>
                  <a:lnTo>
                    <a:pt x="36" y="182"/>
                  </a:lnTo>
                  <a:lnTo>
                    <a:pt x="29" y="155"/>
                  </a:lnTo>
                  <a:lnTo>
                    <a:pt x="21" y="126"/>
                  </a:lnTo>
                  <a:lnTo>
                    <a:pt x="17" y="97"/>
                  </a:lnTo>
                  <a:lnTo>
                    <a:pt x="13" y="69"/>
                  </a:lnTo>
                  <a:lnTo>
                    <a:pt x="13" y="40"/>
                  </a:lnTo>
                  <a:lnTo>
                    <a:pt x="15" y="9"/>
                  </a:lnTo>
                  <a:lnTo>
                    <a:pt x="9" y="0"/>
                  </a:lnTo>
                  <a:lnTo>
                    <a:pt x="25" y="3"/>
                  </a:lnTo>
                  <a:lnTo>
                    <a:pt x="40" y="7"/>
                  </a:lnTo>
                  <a:lnTo>
                    <a:pt x="54" y="5"/>
                  </a:lnTo>
                  <a:lnTo>
                    <a:pt x="65" y="1"/>
                  </a:lnTo>
                  <a:lnTo>
                    <a:pt x="65" y="3"/>
                  </a:lnTo>
                  <a:lnTo>
                    <a:pt x="65" y="5"/>
                  </a:lnTo>
                  <a:lnTo>
                    <a:pt x="65" y="9"/>
                  </a:lnTo>
                  <a:lnTo>
                    <a:pt x="65" y="13"/>
                  </a:lnTo>
                  <a:lnTo>
                    <a:pt x="63" y="42"/>
                  </a:lnTo>
                  <a:lnTo>
                    <a:pt x="63" y="69"/>
                  </a:lnTo>
                  <a:lnTo>
                    <a:pt x="67" y="97"/>
                  </a:lnTo>
                  <a:lnTo>
                    <a:pt x="71" y="124"/>
                  </a:lnTo>
                  <a:lnTo>
                    <a:pt x="79" y="153"/>
                  </a:lnTo>
                  <a:lnTo>
                    <a:pt x="88" y="180"/>
                  </a:lnTo>
                  <a:lnTo>
                    <a:pt x="100" y="205"/>
                  </a:lnTo>
                  <a:lnTo>
                    <a:pt x="115" y="232"/>
                  </a:lnTo>
                  <a:lnTo>
                    <a:pt x="117" y="236"/>
                  </a:lnTo>
                  <a:lnTo>
                    <a:pt x="119" y="241"/>
                  </a:lnTo>
                  <a:lnTo>
                    <a:pt x="119" y="247"/>
                  </a:lnTo>
                  <a:lnTo>
                    <a:pt x="117" y="253"/>
                  </a:lnTo>
                  <a:lnTo>
                    <a:pt x="115" y="257"/>
                  </a:lnTo>
                  <a:lnTo>
                    <a:pt x="111" y="263"/>
                  </a:lnTo>
                  <a:lnTo>
                    <a:pt x="107" y="265"/>
                  </a:lnTo>
                  <a:lnTo>
                    <a:pt x="102" y="268"/>
                  </a:lnTo>
                  <a:lnTo>
                    <a:pt x="92" y="272"/>
                  </a:lnTo>
                  <a:lnTo>
                    <a:pt x="86" y="280"/>
                  </a:lnTo>
                  <a:lnTo>
                    <a:pt x="82" y="289"/>
                  </a:lnTo>
                  <a:lnTo>
                    <a:pt x="81" y="299"/>
                  </a:lnTo>
                  <a:lnTo>
                    <a:pt x="82" y="309"/>
                  </a:lnTo>
                  <a:lnTo>
                    <a:pt x="86" y="316"/>
                  </a:lnTo>
                  <a:lnTo>
                    <a:pt x="92" y="324"/>
                  </a:lnTo>
                  <a:lnTo>
                    <a:pt x="102" y="330"/>
                  </a:lnTo>
                  <a:lnTo>
                    <a:pt x="107" y="332"/>
                  </a:lnTo>
                  <a:lnTo>
                    <a:pt x="113" y="337"/>
                  </a:lnTo>
                  <a:lnTo>
                    <a:pt x="115" y="343"/>
                  </a:lnTo>
                  <a:lnTo>
                    <a:pt x="117" y="351"/>
                  </a:lnTo>
                  <a:lnTo>
                    <a:pt x="117" y="359"/>
                  </a:lnTo>
                  <a:lnTo>
                    <a:pt x="115" y="364"/>
                  </a:lnTo>
                  <a:lnTo>
                    <a:pt x="109" y="370"/>
                  </a:lnTo>
                  <a:lnTo>
                    <a:pt x="104" y="374"/>
                  </a:lnTo>
                  <a:lnTo>
                    <a:pt x="92" y="382"/>
                  </a:lnTo>
                  <a:lnTo>
                    <a:pt x="81" y="391"/>
                  </a:lnTo>
                  <a:lnTo>
                    <a:pt x="71" y="403"/>
                  </a:lnTo>
                  <a:lnTo>
                    <a:pt x="63" y="414"/>
                  </a:lnTo>
                  <a:lnTo>
                    <a:pt x="57" y="426"/>
                  </a:lnTo>
                  <a:lnTo>
                    <a:pt x="54" y="439"/>
                  </a:lnTo>
                  <a:lnTo>
                    <a:pt x="50" y="455"/>
                  </a:lnTo>
                  <a:lnTo>
                    <a:pt x="50" y="468"/>
                  </a:lnTo>
                  <a:lnTo>
                    <a:pt x="50" y="483"/>
                  </a:lnTo>
                  <a:lnTo>
                    <a:pt x="54" y="497"/>
                  </a:lnTo>
                  <a:lnTo>
                    <a:pt x="57" y="510"/>
                  </a:lnTo>
                  <a:lnTo>
                    <a:pt x="65" y="524"/>
                  </a:lnTo>
                  <a:lnTo>
                    <a:pt x="73" y="535"/>
                  </a:lnTo>
                  <a:lnTo>
                    <a:pt x="82" y="547"/>
                  </a:lnTo>
                  <a:lnTo>
                    <a:pt x="92" y="556"/>
                  </a:lnTo>
                  <a:lnTo>
                    <a:pt x="105" y="564"/>
                  </a:lnTo>
                  <a:lnTo>
                    <a:pt x="111" y="568"/>
                  </a:lnTo>
                  <a:lnTo>
                    <a:pt x="115" y="574"/>
                  </a:lnTo>
                  <a:lnTo>
                    <a:pt x="117" y="579"/>
                  </a:lnTo>
                  <a:lnTo>
                    <a:pt x="117" y="587"/>
                  </a:lnTo>
                  <a:lnTo>
                    <a:pt x="117" y="595"/>
                  </a:lnTo>
                  <a:lnTo>
                    <a:pt x="113" y="601"/>
                  </a:lnTo>
                  <a:lnTo>
                    <a:pt x="107" y="606"/>
                  </a:lnTo>
                  <a:lnTo>
                    <a:pt x="102" y="608"/>
                  </a:lnTo>
                  <a:lnTo>
                    <a:pt x="92" y="614"/>
                  </a:lnTo>
                  <a:lnTo>
                    <a:pt x="86" y="620"/>
                  </a:lnTo>
                  <a:lnTo>
                    <a:pt x="82" y="629"/>
                  </a:lnTo>
                  <a:lnTo>
                    <a:pt x="81" y="639"/>
                  </a:lnTo>
                  <a:lnTo>
                    <a:pt x="81" y="649"/>
                  </a:lnTo>
                  <a:lnTo>
                    <a:pt x="84" y="656"/>
                  </a:lnTo>
                  <a:lnTo>
                    <a:pt x="90" y="664"/>
                  </a:lnTo>
                  <a:lnTo>
                    <a:pt x="98" y="670"/>
                  </a:lnTo>
                  <a:lnTo>
                    <a:pt x="2610" y="670"/>
                  </a:lnTo>
                  <a:lnTo>
                    <a:pt x="2617" y="664"/>
                  </a:lnTo>
                  <a:lnTo>
                    <a:pt x="2621" y="658"/>
                  </a:lnTo>
                  <a:lnTo>
                    <a:pt x="2625" y="649"/>
                  </a:lnTo>
                  <a:lnTo>
                    <a:pt x="2627" y="641"/>
                  </a:lnTo>
                  <a:lnTo>
                    <a:pt x="2625" y="631"/>
                  </a:lnTo>
                  <a:lnTo>
                    <a:pt x="2621" y="622"/>
                  </a:lnTo>
                  <a:lnTo>
                    <a:pt x="2614" y="614"/>
                  </a:lnTo>
                  <a:lnTo>
                    <a:pt x="2606" y="610"/>
                  </a:lnTo>
                  <a:lnTo>
                    <a:pt x="2598" y="606"/>
                  </a:lnTo>
                  <a:lnTo>
                    <a:pt x="2594" y="602"/>
                  </a:lnTo>
                  <a:lnTo>
                    <a:pt x="2591" y="595"/>
                  </a:lnTo>
                  <a:lnTo>
                    <a:pt x="2591" y="589"/>
                  </a:lnTo>
                  <a:lnTo>
                    <a:pt x="2591" y="581"/>
                  </a:lnTo>
                  <a:lnTo>
                    <a:pt x="2592" y="576"/>
                  </a:lnTo>
                  <a:lnTo>
                    <a:pt x="2596" y="570"/>
                  </a:lnTo>
                  <a:lnTo>
                    <a:pt x="2602" y="564"/>
                  </a:lnTo>
                  <a:lnTo>
                    <a:pt x="2614" y="556"/>
                  </a:lnTo>
                  <a:lnTo>
                    <a:pt x="2625" y="547"/>
                  </a:lnTo>
                  <a:lnTo>
                    <a:pt x="2635" y="537"/>
                  </a:lnTo>
                  <a:lnTo>
                    <a:pt x="2642" y="524"/>
                  </a:lnTo>
                  <a:lnTo>
                    <a:pt x="2650" y="512"/>
                  </a:lnTo>
                  <a:lnTo>
                    <a:pt x="2654" y="499"/>
                  </a:lnTo>
                  <a:lnTo>
                    <a:pt x="2656" y="483"/>
                  </a:lnTo>
                  <a:lnTo>
                    <a:pt x="2658" y="470"/>
                  </a:lnTo>
                  <a:lnTo>
                    <a:pt x="2658" y="455"/>
                  </a:lnTo>
                  <a:lnTo>
                    <a:pt x="2654" y="441"/>
                  </a:lnTo>
                  <a:lnTo>
                    <a:pt x="2650" y="428"/>
                  </a:lnTo>
                  <a:lnTo>
                    <a:pt x="2642" y="414"/>
                  </a:lnTo>
                  <a:lnTo>
                    <a:pt x="2635" y="403"/>
                  </a:lnTo>
                  <a:lnTo>
                    <a:pt x="2625" y="391"/>
                  </a:lnTo>
                  <a:lnTo>
                    <a:pt x="2615" y="384"/>
                  </a:lnTo>
                  <a:lnTo>
                    <a:pt x="2602" y="374"/>
                  </a:lnTo>
                  <a:lnTo>
                    <a:pt x="2596" y="370"/>
                  </a:lnTo>
                  <a:lnTo>
                    <a:pt x="2592" y="364"/>
                  </a:lnTo>
                  <a:lnTo>
                    <a:pt x="2591" y="359"/>
                  </a:lnTo>
                  <a:lnTo>
                    <a:pt x="2591" y="351"/>
                  </a:lnTo>
                  <a:lnTo>
                    <a:pt x="2592" y="343"/>
                  </a:lnTo>
                  <a:lnTo>
                    <a:pt x="2594" y="337"/>
                  </a:lnTo>
                  <a:lnTo>
                    <a:pt x="2600" y="334"/>
                  </a:lnTo>
                  <a:lnTo>
                    <a:pt x="2606" y="330"/>
                  </a:lnTo>
                  <a:lnTo>
                    <a:pt x="2614" y="324"/>
                  </a:lnTo>
                  <a:lnTo>
                    <a:pt x="2621" y="318"/>
                  </a:lnTo>
                  <a:lnTo>
                    <a:pt x="2625" y="309"/>
                  </a:lnTo>
                  <a:lnTo>
                    <a:pt x="2627" y="299"/>
                  </a:lnTo>
                  <a:lnTo>
                    <a:pt x="2625" y="289"/>
                  </a:lnTo>
                  <a:lnTo>
                    <a:pt x="2621" y="280"/>
                  </a:lnTo>
                  <a:lnTo>
                    <a:pt x="2614" y="274"/>
                  </a:lnTo>
                  <a:lnTo>
                    <a:pt x="2606" y="268"/>
                  </a:lnTo>
                  <a:lnTo>
                    <a:pt x="2600" y="266"/>
                  </a:lnTo>
                  <a:lnTo>
                    <a:pt x="2596" y="263"/>
                  </a:lnTo>
                  <a:lnTo>
                    <a:pt x="2592" y="259"/>
                  </a:lnTo>
                  <a:lnTo>
                    <a:pt x="2591" y="253"/>
                  </a:lnTo>
                  <a:lnTo>
                    <a:pt x="2589" y="247"/>
                  </a:lnTo>
                  <a:lnTo>
                    <a:pt x="2589" y="241"/>
                  </a:lnTo>
                  <a:lnTo>
                    <a:pt x="2591" y="238"/>
                  </a:lnTo>
                  <a:lnTo>
                    <a:pt x="2592" y="232"/>
                  </a:lnTo>
                  <a:lnTo>
                    <a:pt x="2606" y="207"/>
                  </a:lnTo>
                  <a:lnTo>
                    <a:pt x="2617" y="180"/>
                  </a:lnTo>
                  <a:lnTo>
                    <a:pt x="2627" y="153"/>
                  </a:lnTo>
                  <a:lnTo>
                    <a:pt x="2635" y="126"/>
                  </a:lnTo>
                  <a:lnTo>
                    <a:pt x="2640" y="97"/>
                  </a:lnTo>
                  <a:lnTo>
                    <a:pt x="2642" y="69"/>
                  </a:lnTo>
                  <a:lnTo>
                    <a:pt x="2644" y="40"/>
                  </a:lnTo>
                  <a:lnTo>
                    <a:pt x="2642" y="11"/>
                  </a:lnTo>
                  <a:lnTo>
                    <a:pt x="2642" y="5"/>
                  </a:lnTo>
                  <a:lnTo>
                    <a:pt x="2642" y="1"/>
                  </a:lnTo>
                  <a:lnTo>
                    <a:pt x="2654" y="5"/>
                  </a:lnTo>
                  <a:lnTo>
                    <a:pt x="2665" y="7"/>
                  </a:lnTo>
                  <a:lnTo>
                    <a:pt x="2681" y="3"/>
                  </a:lnTo>
                  <a:lnTo>
                    <a:pt x="2696" y="0"/>
                  </a:lnTo>
                  <a:lnTo>
                    <a:pt x="2692" y="11"/>
                  </a:lnTo>
                  <a:lnTo>
                    <a:pt x="2694" y="40"/>
                  </a:lnTo>
                  <a:lnTo>
                    <a:pt x="2692" y="69"/>
                  </a:lnTo>
                  <a:lnTo>
                    <a:pt x="2690" y="97"/>
                  </a:lnTo>
                  <a:lnTo>
                    <a:pt x="2687" y="126"/>
                  </a:lnTo>
                  <a:lnTo>
                    <a:pt x="2679" y="155"/>
                  </a:lnTo>
                  <a:lnTo>
                    <a:pt x="2671" y="182"/>
                  </a:lnTo>
                  <a:lnTo>
                    <a:pt x="2660" y="209"/>
                  </a:lnTo>
                  <a:lnTo>
                    <a:pt x="2648" y="236"/>
                  </a:lnTo>
                  <a:lnTo>
                    <a:pt x="2660" y="249"/>
                  </a:lnTo>
                  <a:lnTo>
                    <a:pt x="2669" y="265"/>
                  </a:lnTo>
                  <a:lnTo>
                    <a:pt x="2673" y="272"/>
                  </a:lnTo>
                  <a:lnTo>
                    <a:pt x="2675" y="282"/>
                  </a:lnTo>
                  <a:lnTo>
                    <a:pt x="2677" y="289"/>
                  </a:lnTo>
                  <a:lnTo>
                    <a:pt x="2677" y="299"/>
                  </a:lnTo>
                  <a:lnTo>
                    <a:pt x="2675" y="314"/>
                  </a:lnTo>
                  <a:lnTo>
                    <a:pt x="2671" y="328"/>
                  </a:lnTo>
                  <a:lnTo>
                    <a:pt x="2665" y="341"/>
                  </a:lnTo>
                  <a:lnTo>
                    <a:pt x="2656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5" name="Freeform 32"/>
            <p:cNvSpPr>
              <a:spLocks noEditPoints="1"/>
            </p:cNvSpPr>
            <p:nvPr/>
          </p:nvSpPr>
          <p:spPr bwMode="black">
            <a:xfrm>
              <a:off x="5133658" y="650221"/>
              <a:ext cx="315278" cy="314325"/>
            </a:xfrm>
            <a:custGeom>
              <a:avLst/>
              <a:gdLst>
                <a:gd name="T0" fmla="*/ 133 w 331"/>
                <a:gd name="T1" fmla="*/ 326 h 330"/>
                <a:gd name="T2" fmla="*/ 87 w 331"/>
                <a:gd name="T3" fmla="*/ 311 h 330"/>
                <a:gd name="T4" fmla="*/ 48 w 331"/>
                <a:gd name="T5" fmla="*/ 282 h 330"/>
                <a:gd name="T6" fmla="*/ 20 w 331"/>
                <a:gd name="T7" fmla="*/ 244 h 330"/>
                <a:gd name="T8" fmla="*/ 4 w 331"/>
                <a:gd name="T9" fmla="*/ 198 h 330"/>
                <a:gd name="T10" fmla="*/ 0 w 331"/>
                <a:gd name="T11" fmla="*/ 148 h 330"/>
                <a:gd name="T12" fmla="*/ 14 w 331"/>
                <a:gd name="T13" fmla="*/ 100 h 330"/>
                <a:gd name="T14" fmla="*/ 39 w 331"/>
                <a:gd name="T15" fmla="*/ 60 h 330"/>
                <a:gd name="T16" fmla="*/ 73 w 331"/>
                <a:gd name="T17" fmla="*/ 27 h 330"/>
                <a:gd name="T18" fmla="*/ 118 w 331"/>
                <a:gd name="T19" fmla="*/ 8 h 330"/>
                <a:gd name="T20" fmla="*/ 166 w 331"/>
                <a:gd name="T21" fmla="*/ 0 h 330"/>
                <a:gd name="T22" fmla="*/ 215 w 331"/>
                <a:gd name="T23" fmla="*/ 8 h 330"/>
                <a:gd name="T24" fmla="*/ 258 w 331"/>
                <a:gd name="T25" fmla="*/ 27 h 330"/>
                <a:gd name="T26" fmla="*/ 292 w 331"/>
                <a:gd name="T27" fmla="*/ 60 h 330"/>
                <a:gd name="T28" fmla="*/ 317 w 331"/>
                <a:gd name="T29" fmla="*/ 100 h 330"/>
                <a:gd name="T30" fmla="*/ 331 w 331"/>
                <a:gd name="T31" fmla="*/ 148 h 330"/>
                <a:gd name="T32" fmla="*/ 327 w 331"/>
                <a:gd name="T33" fmla="*/ 198 h 330"/>
                <a:gd name="T34" fmla="*/ 312 w 331"/>
                <a:gd name="T35" fmla="*/ 244 h 330"/>
                <a:gd name="T36" fmla="*/ 283 w 331"/>
                <a:gd name="T37" fmla="*/ 282 h 330"/>
                <a:gd name="T38" fmla="*/ 244 w 331"/>
                <a:gd name="T39" fmla="*/ 311 h 330"/>
                <a:gd name="T40" fmla="*/ 198 w 331"/>
                <a:gd name="T41" fmla="*/ 326 h 330"/>
                <a:gd name="T42" fmla="*/ 166 w 331"/>
                <a:gd name="T43" fmla="*/ 50 h 330"/>
                <a:gd name="T44" fmla="*/ 131 w 331"/>
                <a:gd name="T45" fmla="*/ 56 h 330"/>
                <a:gd name="T46" fmla="*/ 102 w 331"/>
                <a:gd name="T47" fmla="*/ 69 h 330"/>
                <a:gd name="T48" fmla="*/ 77 w 331"/>
                <a:gd name="T49" fmla="*/ 92 h 330"/>
                <a:gd name="T50" fmla="*/ 60 w 331"/>
                <a:gd name="T51" fmla="*/ 121 h 330"/>
                <a:gd name="T52" fmla="*/ 50 w 331"/>
                <a:gd name="T53" fmla="*/ 154 h 330"/>
                <a:gd name="T54" fmla="*/ 52 w 331"/>
                <a:gd name="T55" fmla="*/ 188 h 330"/>
                <a:gd name="T56" fmla="*/ 64 w 331"/>
                <a:gd name="T57" fmla="*/ 221 h 330"/>
                <a:gd name="T58" fmla="*/ 85 w 331"/>
                <a:gd name="T59" fmla="*/ 246 h 330"/>
                <a:gd name="T60" fmla="*/ 110 w 331"/>
                <a:gd name="T61" fmla="*/ 267 h 330"/>
                <a:gd name="T62" fmla="*/ 143 w 331"/>
                <a:gd name="T63" fmla="*/ 278 h 330"/>
                <a:gd name="T64" fmla="*/ 177 w 331"/>
                <a:gd name="T65" fmla="*/ 280 h 330"/>
                <a:gd name="T66" fmla="*/ 210 w 331"/>
                <a:gd name="T67" fmla="*/ 271 h 330"/>
                <a:gd name="T68" fmla="*/ 239 w 331"/>
                <a:gd name="T69" fmla="*/ 253 h 330"/>
                <a:gd name="T70" fmla="*/ 262 w 331"/>
                <a:gd name="T71" fmla="*/ 230 h 330"/>
                <a:gd name="T72" fmla="*/ 275 w 331"/>
                <a:gd name="T73" fmla="*/ 200 h 330"/>
                <a:gd name="T74" fmla="*/ 281 w 331"/>
                <a:gd name="T75" fmla="*/ 165 h 330"/>
                <a:gd name="T76" fmla="*/ 275 w 331"/>
                <a:gd name="T77" fmla="*/ 131 h 330"/>
                <a:gd name="T78" fmla="*/ 262 w 331"/>
                <a:gd name="T79" fmla="*/ 100 h 330"/>
                <a:gd name="T80" fmla="*/ 239 w 331"/>
                <a:gd name="T81" fmla="*/ 77 h 330"/>
                <a:gd name="T82" fmla="*/ 210 w 331"/>
                <a:gd name="T83" fmla="*/ 60 h 330"/>
                <a:gd name="T84" fmla="*/ 177 w 331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1" h="330">
                  <a:moveTo>
                    <a:pt x="166" y="330"/>
                  </a:moveTo>
                  <a:lnTo>
                    <a:pt x="148" y="330"/>
                  </a:lnTo>
                  <a:lnTo>
                    <a:pt x="133" y="326"/>
                  </a:lnTo>
                  <a:lnTo>
                    <a:pt x="118" y="323"/>
                  </a:lnTo>
                  <a:lnTo>
                    <a:pt x="102" y="317"/>
                  </a:lnTo>
                  <a:lnTo>
                    <a:pt x="87" y="311"/>
                  </a:lnTo>
                  <a:lnTo>
                    <a:pt x="73" y="301"/>
                  </a:lnTo>
                  <a:lnTo>
                    <a:pt x="60" y="292"/>
                  </a:lnTo>
                  <a:lnTo>
                    <a:pt x="48" y="282"/>
                  </a:lnTo>
                  <a:lnTo>
                    <a:pt x="39" y="271"/>
                  </a:lnTo>
                  <a:lnTo>
                    <a:pt x="29" y="257"/>
                  </a:lnTo>
                  <a:lnTo>
                    <a:pt x="20" y="244"/>
                  </a:lnTo>
                  <a:lnTo>
                    <a:pt x="14" y="230"/>
                  </a:lnTo>
                  <a:lnTo>
                    <a:pt x="8" y="215"/>
                  </a:lnTo>
                  <a:lnTo>
                    <a:pt x="4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4" y="132"/>
                  </a:lnTo>
                  <a:lnTo>
                    <a:pt x="8" y="115"/>
                  </a:lnTo>
                  <a:lnTo>
                    <a:pt x="14" y="100"/>
                  </a:lnTo>
                  <a:lnTo>
                    <a:pt x="20" y="86"/>
                  </a:lnTo>
                  <a:lnTo>
                    <a:pt x="29" y="73"/>
                  </a:lnTo>
                  <a:lnTo>
                    <a:pt x="39" y="60"/>
                  </a:lnTo>
                  <a:lnTo>
                    <a:pt x="48" y="48"/>
                  </a:lnTo>
                  <a:lnTo>
                    <a:pt x="60" y="36"/>
                  </a:lnTo>
                  <a:lnTo>
                    <a:pt x="73" y="27"/>
                  </a:lnTo>
                  <a:lnTo>
                    <a:pt x="87" y="19"/>
                  </a:lnTo>
                  <a:lnTo>
                    <a:pt x="102" y="13"/>
                  </a:lnTo>
                  <a:lnTo>
                    <a:pt x="118" y="8"/>
                  </a:lnTo>
                  <a:lnTo>
                    <a:pt x="133" y="2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3" y="0"/>
                  </a:lnTo>
                  <a:lnTo>
                    <a:pt x="198" y="2"/>
                  </a:lnTo>
                  <a:lnTo>
                    <a:pt x="215" y="8"/>
                  </a:lnTo>
                  <a:lnTo>
                    <a:pt x="229" y="13"/>
                  </a:lnTo>
                  <a:lnTo>
                    <a:pt x="244" y="19"/>
                  </a:lnTo>
                  <a:lnTo>
                    <a:pt x="258" y="27"/>
                  </a:lnTo>
                  <a:lnTo>
                    <a:pt x="271" y="36"/>
                  </a:lnTo>
                  <a:lnTo>
                    <a:pt x="283" y="48"/>
                  </a:lnTo>
                  <a:lnTo>
                    <a:pt x="292" y="60"/>
                  </a:lnTo>
                  <a:lnTo>
                    <a:pt x="302" y="73"/>
                  </a:lnTo>
                  <a:lnTo>
                    <a:pt x="312" y="86"/>
                  </a:lnTo>
                  <a:lnTo>
                    <a:pt x="317" y="100"/>
                  </a:lnTo>
                  <a:lnTo>
                    <a:pt x="323" y="115"/>
                  </a:lnTo>
                  <a:lnTo>
                    <a:pt x="327" y="132"/>
                  </a:lnTo>
                  <a:lnTo>
                    <a:pt x="331" y="148"/>
                  </a:lnTo>
                  <a:lnTo>
                    <a:pt x="331" y="165"/>
                  </a:lnTo>
                  <a:lnTo>
                    <a:pt x="331" y="182"/>
                  </a:lnTo>
                  <a:lnTo>
                    <a:pt x="327" y="198"/>
                  </a:lnTo>
                  <a:lnTo>
                    <a:pt x="323" y="215"/>
                  </a:lnTo>
                  <a:lnTo>
                    <a:pt x="317" y="230"/>
                  </a:lnTo>
                  <a:lnTo>
                    <a:pt x="312" y="244"/>
                  </a:lnTo>
                  <a:lnTo>
                    <a:pt x="302" y="257"/>
                  </a:lnTo>
                  <a:lnTo>
                    <a:pt x="292" y="271"/>
                  </a:lnTo>
                  <a:lnTo>
                    <a:pt x="283" y="282"/>
                  </a:lnTo>
                  <a:lnTo>
                    <a:pt x="271" y="292"/>
                  </a:lnTo>
                  <a:lnTo>
                    <a:pt x="258" y="301"/>
                  </a:lnTo>
                  <a:lnTo>
                    <a:pt x="244" y="311"/>
                  </a:lnTo>
                  <a:lnTo>
                    <a:pt x="229" y="317"/>
                  </a:lnTo>
                  <a:lnTo>
                    <a:pt x="215" y="323"/>
                  </a:lnTo>
                  <a:lnTo>
                    <a:pt x="198" y="326"/>
                  </a:lnTo>
                  <a:lnTo>
                    <a:pt x="183" y="330"/>
                  </a:lnTo>
                  <a:lnTo>
                    <a:pt x="166" y="330"/>
                  </a:lnTo>
                  <a:close/>
                  <a:moveTo>
                    <a:pt x="166" y="50"/>
                  </a:moveTo>
                  <a:lnTo>
                    <a:pt x="154" y="50"/>
                  </a:lnTo>
                  <a:lnTo>
                    <a:pt x="143" y="52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0" y="63"/>
                  </a:lnTo>
                  <a:lnTo>
                    <a:pt x="102" y="69"/>
                  </a:lnTo>
                  <a:lnTo>
                    <a:pt x="93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0" y="100"/>
                  </a:lnTo>
                  <a:lnTo>
                    <a:pt x="64" y="109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60" y="209"/>
                  </a:lnTo>
                  <a:lnTo>
                    <a:pt x="64" y="221"/>
                  </a:lnTo>
                  <a:lnTo>
                    <a:pt x="70" y="230"/>
                  </a:lnTo>
                  <a:lnTo>
                    <a:pt x="77" y="238"/>
                  </a:lnTo>
                  <a:lnTo>
                    <a:pt x="85" y="246"/>
                  </a:lnTo>
                  <a:lnTo>
                    <a:pt x="93" y="253"/>
                  </a:lnTo>
                  <a:lnTo>
                    <a:pt x="102" y="261"/>
                  </a:lnTo>
                  <a:lnTo>
                    <a:pt x="110" y="267"/>
                  </a:lnTo>
                  <a:lnTo>
                    <a:pt x="121" y="271"/>
                  </a:lnTo>
                  <a:lnTo>
                    <a:pt x="131" y="275"/>
                  </a:lnTo>
                  <a:lnTo>
                    <a:pt x="143" y="278"/>
                  </a:lnTo>
                  <a:lnTo>
                    <a:pt x="154" y="280"/>
                  </a:lnTo>
                  <a:lnTo>
                    <a:pt x="166" y="280"/>
                  </a:lnTo>
                  <a:lnTo>
                    <a:pt x="177" y="280"/>
                  </a:lnTo>
                  <a:lnTo>
                    <a:pt x="189" y="278"/>
                  </a:lnTo>
                  <a:lnTo>
                    <a:pt x="200" y="275"/>
                  </a:lnTo>
                  <a:lnTo>
                    <a:pt x="210" y="271"/>
                  </a:lnTo>
                  <a:lnTo>
                    <a:pt x="221" y="267"/>
                  </a:lnTo>
                  <a:lnTo>
                    <a:pt x="231" y="261"/>
                  </a:lnTo>
                  <a:lnTo>
                    <a:pt x="239" y="253"/>
                  </a:lnTo>
                  <a:lnTo>
                    <a:pt x="246" y="246"/>
                  </a:lnTo>
                  <a:lnTo>
                    <a:pt x="254" y="238"/>
                  </a:lnTo>
                  <a:lnTo>
                    <a:pt x="262" y="230"/>
                  </a:lnTo>
                  <a:lnTo>
                    <a:pt x="267" y="221"/>
                  </a:lnTo>
                  <a:lnTo>
                    <a:pt x="271" y="209"/>
                  </a:lnTo>
                  <a:lnTo>
                    <a:pt x="275" y="200"/>
                  </a:lnTo>
                  <a:lnTo>
                    <a:pt x="279" y="188"/>
                  </a:lnTo>
                  <a:lnTo>
                    <a:pt x="281" y="177"/>
                  </a:lnTo>
                  <a:lnTo>
                    <a:pt x="281" y="165"/>
                  </a:lnTo>
                  <a:lnTo>
                    <a:pt x="281" y="154"/>
                  </a:lnTo>
                  <a:lnTo>
                    <a:pt x="279" y="142"/>
                  </a:lnTo>
                  <a:lnTo>
                    <a:pt x="275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2" y="100"/>
                  </a:lnTo>
                  <a:lnTo>
                    <a:pt x="254" y="92"/>
                  </a:lnTo>
                  <a:lnTo>
                    <a:pt x="246" y="84"/>
                  </a:lnTo>
                  <a:lnTo>
                    <a:pt x="239" y="77"/>
                  </a:lnTo>
                  <a:lnTo>
                    <a:pt x="231" y="69"/>
                  </a:lnTo>
                  <a:lnTo>
                    <a:pt x="221" y="63"/>
                  </a:lnTo>
                  <a:lnTo>
                    <a:pt x="210" y="60"/>
                  </a:lnTo>
                  <a:lnTo>
                    <a:pt x="200" y="56"/>
                  </a:lnTo>
                  <a:lnTo>
                    <a:pt x="189" y="52"/>
                  </a:lnTo>
                  <a:lnTo>
                    <a:pt x="177" y="50"/>
                  </a:lnTo>
                  <a:lnTo>
                    <a:pt x="1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black">
            <a:xfrm>
              <a:off x="4508818" y="586403"/>
              <a:ext cx="314325" cy="314325"/>
            </a:xfrm>
            <a:custGeom>
              <a:avLst/>
              <a:gdLst>
                <a:gd name="T0" fmla="*/ 130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1 w 330"/>
                <a:gd name="T13" fmla="*/ 100 h 330"/>
                <a:gd name="T14" fmla="*/ 36 w 330"/>
                <a:gd name="T15" fmla="*/ 59 h 330"/>
                <a:gd name="T16" fmla="*/ 73 w 330"/>
                <a:gd name="T17" fmla="*/ 27 h 330"/>
                <a:gd name="T18" fmla="*/ 115 w 330"/>
                <a:gd name="T19" fmla="*/ 6 h 330"/>
                <a:gd name="T20" fmla="*/ 165 w 330"/>
                <a:gd name="T21" fmla="*/ 0 h 330"/>
                <a:gd name="T22" fmla="*/ 213 w 330"/>
                <a:gd name="T23" fmla="*/ 6 h 330"/>
                <a:gd name="T24" fmla="*/ 257 w 330"/>
                <a:gd name="T25" fmla="*/ 27 h 330"/>
                <a:gd name="T26" fmla="*/ 292 w 330"/>
                <a:gd name="T27" fmla="*/ 59 h 330"/>
                <a:gd name="T28" fmla="*/ 316 w 330"/>
                <a:gd name="T29" fmla="*/ 100 h 330"/>
                <a:gd name="T30" fmla="*/ 330 w 330"/>
                <a:gd name="T31" fmla="*/ 148 h 330"/>
                <a:gd name="T32" fmla="*/ 326 w 330"/>
                <a:gd name="T33" fmla="*/ 198 h 330"/>
                <a:gd name="T34" fmla="*/ 311 w 330"/>
                <a:gd name="T35" fmla="*/ 244 h 330"/>
                <a:gd name="T36" fmla="*/ 282 w 330"/>
                <a:gd name="T37" fmla="*/ 282 h 330"/>
                <a:gd name="T38" fmla="*/ 243 w 330"/>
                <a:gd name="T39" fmla="*/ 311 h 330"/>
                <a:gd name="T40" fmla="*/ 197 w 330"/>
                <a:gd name="T41" fmla="*/ 326 h 330"/>
                <a:gd name="T42" fmla="*/ 165 w 330"/>
                <a:gd name="T43" fmla="*/ 50 h 330"/>
                <a:gd name="T44" fmla="*/ 130 w 330"/>
                <a:gd name="T45" fmla="*/ 55 h 330"/>
                <a:gd name="T46" fmla="*/ 99 w 330"/>
                <a:gd name="T47" fmla="*/ 69 h 330"/>
                <a:gd name="T48" fmla="*/ 75 w 330"/>
                <a:gd name="T49" fmla="*/ 92 h 330"/>
                <a:gd name="T50" fmla="*/ 57 w 330"/>
                <a:gd name="T51" fmla="*/ 119 h 330"/>
                <a:gd name="T52" fmla="*/ 50 w 330"/>
                <a:gd name="T53" fmla="*/ 151 h 330"/>
                <a:gd name="T54" fmla="*/ 51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199 h 330"/>
                <a:gd name="T74" fmla="*/ 280 w 330"/>
                <a:gd name="T75" fmla="*/ 165 h 330"/>
                <a:gd name="T76" fmla="*/ 274 w 330"/>
                <a:gd name="T77" fmla="*/ 130 h 330"/>
                <a:gd name="T78" fmla="*/ 261 w 330"/>
                <a:gd name="T79" fmla="*/ 100 h 330"/>
                <a:gd name="T80" fmla="*/ 238 w 330"/>
                <a:gd name="T81" fmla="*/ 77 h 330"/>
                <a:gd name="T82" fmla="*/ 209 w 330"/>
                <a:gd name="T83" fmla="*/ 59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7" y="330"/>
                  </a:lnTo>
                  <a:lnTo>
                    <a:pt x="130" y="326"/>
                  </a:lnTo>
                  <a:lnTo>
                    <a:pt x="115" y="322"/>
                  </a:lnTo>
                  <a:lnTo>
                    <a:pt x="99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6" y="257"/>
                  </a:lnTo>
                  <a:lnTo>
                    <a:pt x="19" y="244"/>
                  </a:lnTo>
                  <a:lnTo>
                    <a:pt x="11" y="228"/>
                  </a:lnTo>
                  <a:lnTo>
                    <a:pt x="5" y="213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0"/>
                  </a:lnTo>
                  <a:lnTo>
                    <a:pt x="5" y="115"/>
                  </a:lnTo>
                  <a:lnTo>
                    <a:pt x="11" y="100"/>
                  </a:lnTo>
                  <a:lnTo>
                    <a:pt x="19" y="86"/>
                  </a:lnTo>
                  <a:lnTo>
                    <a:pt x="26" y="73"/>
                  </a:lnTo>
                  <a:lnTo>
                    <a:pt x="36" y="59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99" y="11"/>
                  </a:lnTo>
                  <a:lnTo>
                    <a:pt x="115" y="6"/>
                  </a:lnTo>
                  <a:lnTo>
                    <a:pt x="130" y="2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13" y="6"/>
                  </a:lnTo>
                  <a:lnTo>
                    <a:pt x="228" y="11"/>
                  </a:lnTo>
                  <a:lnTo>
                    <a:pt x="243" y="19"/>
                  </a:lnTo>
                  <a:lnTo>
                    <a:pt x="257" y="27"/>
                  </a:lnTo>
                  <a:lnTo>
                    <a:pt x="270" y="36"/>
                  </a:lnTo>
                  <a:lnTo>
                    <a:pt x="282" y="48"/>
                  </a:lnTo>
                  <a:lnTo>
                    <a:pt x="292" y="59"/>
                  </a:lnTo>
                  <a:lnTo>
                    <a:pt x="301" y="73"/>
                  </a:lnTo>
                  <a:lnTo>
                    <a:pt x="311" y="86"/>
                  </a:lnTo>
                  <a:lnTo>
                    <a:pt x="316" y="100"/>
                  </a:lnTo>
                  <a:lnTo>
                    <a:pt x="322" y="115"/>
                  </a:lnTo>
                  <a:lnTo>
                    <a:pt x="326" y="130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0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6" y="228"/>
                  </a:lnTo>
                  <a:lnTo>
                    <a:pt x="311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0" y="292"/>
                  </a:lnTo>
                  <a:lnTo>
                    <a:pt x="257" y="301"/>
                  </a:lnTo>
                  <a:lnTo>
                    <a:pt x="243" y="311"/>
                  </a:lnTo>
                  <a:lnTo>
                    <a:pt x="228" y="317"/>
                  </a:lnTo>
                  <a:lnTo>
                    <a:pt x="213" y="322"/>
                  </a:lnTo>
                  <a:lnTo>
                    <a:pt x="197" y="326"/>
                  </a:lnTo>
                  <a:lnTo>
                    <a:pt x="180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5"/>
                  </a:lnTo>
                  <a:lnTo>
                    <a:pt x="119" y="59"/>
                  </a:lnTo>
                  <a:lnTo>
                    <a:pt x="109" y="63"/>
                  </a:lnTo>
                  <a:lnTo>
                    <a:pt x="99" y="69"/>
                  </a:lnTo>
                  <a:lnTo>
                    <a:pt x="92" y="77"/>
                  </a:lnTo>
                  <a:lnTo>
                    <a:pt x="82" y="82"/>
                  </a:lnTo>
                  <a:lnTo>
                    <a:pt x="75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7" y="119"/>
                  </a:lnTo>
                  <a:lnTo>
                    <a:pt x="53" y="130"/>
                  </a:lnTo>
                  <a:lnTo>
                    <a:pt x="51" y="142"/>
                  </a:lnTo>
                  <a:lnTo>
                    <a:pt x="50" y="151"/>
                  </a:lnTo>
                  <a:lnTo>
                    <a:pt x="50" y="165"/>
                  </a:lnTo>
                  <a:lnTo>
                    <a:pt x="50" y="176"/>
                  </a:lnTo>
                  <a:lnTo>
                    <a:pt x="51" y="188"/>
                  </a:lnTo>
                  <a:lnTo>
                    <a:pt x="53" y="199"/>
                  </a:lnTo>
                  <a:lnTo>
                    <a:pt x="57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5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99" y="261"/>
                  </a:lnTo>
                  <a:lnTo>
                    <a:pt x="109" y="267"/>
                  </a:lnTo>
                  <a:lnTo>
                    <a:pt x="119" y="271"/>
                  </a:lnTo>
                  <a:lnTo>
                    <a:pt x="130" y="274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199" y="274"/>
                  </a:lnTo>
                  <a:lnTo>
                    <a:pt x="209" y="271"/>
                  </a:lnTo>
                  <a:lnTo>
                    <a:pt x="219" y="267"/>
                  </a:lnTo>
                  <a:lnTo>
                    <a:pt x="228" y="261"/>
                  </a:lnTo>
                  <a:lnTo>
                    <a:pt x="238" y="253"/>
                  </a:lnTo>
                  <a:lnTo>
                    <a:pt x="245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0" y="209"/>
                  </a:lnTo>
                  <a:lnTo>
                    <a:pt x="274" y="199"/>
                  </a:lnTo>
                  <a:lnTo>
                    <a:pt x="278" y="188"/>
                  </a:lnTo>
                  <a:lnTo>
                    <a:pt x="278" y="176"/>
                  </a:lnTo>
                  <a:lnTo>
                    <a:pt x="280" y="165"/>
                  </a:lnTo>
                  <a:lnTo>
                    <a:pt x="278" y="151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9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5" y="82"/>
                  </a:lnTo>
                  <a:lnTo>
                    <a:pt x="238" y="77"/>
                  </a:lnTo>
                  <a:lnTo>
                    <a:pt x="228" y="69"/>
                  </a:lnTo>
                  <a:lnTo>
                    <a:pt x="219" y="63"/>
                  </a:lnTo>
                  <a:lnTo>
                    <a:pt x="209" y="59"/>
                  </a:lnTo>
                  <a:lnTo>
                    <a:pt x="199" y="55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black">
            <a:xfrm>
              <a:off x="3257233" y="650221"/>
              <a:ext cx="314325" cy="314325"/>
            </a:xfrm>
            <a:custGeom>
              <a:avLst/>
              <a:gdLst>
                <a:gd name="T0" fmla="*/ 133 w 330"/>
                <a:gd name="T1" fmla="*/ 328 h 330"/>
                <a:gd name="T2" fmla="*/ 86 w 330"/>
                <a:gd name="T3" fmla="*/ 311 h 330"/>
                <a:gd name="T4" fmla="*/ 48 w 330"/>
                <a:gd name="T5" fmla="*/ 282 h 330"/>
                <a:gd name="T6" fmla="*/ 21 w 330"/>
                <a:gd name="T7" fmla="*/ 244 h 330"/>
                <a:gd name="T8" fmla="*/ 4 w 330"/>
                <a:gd name="T9" fmla="*/ 200 h 330"/>
                <a:gd name="T10" fmla="*/ 2 w 330"/>
                <a:gd name="T11" fmla="*/ 148 h 330"/>
                <a:gd name="T12" fmla="*/ 13 w 330"/>
                <a:gd name="T13" fmla="*/ 102 h 330"/>
                <a:gd name="T14" fmla="*/ 38 w 330"/>
                <a:gd name="T15" fmla="*/ 61 h 330"/>
                <a:gd name="T16" fmla="*/ 73 w 330"/>
                <a:gd name="T17" fmla="*/ 29 h 330"/>
                <a:gd name="T18" fmla="*/ 117 w 330"/>
                <a:gd name="T19" fmla="*/ 8 h 330"/>
                <a:gd name="T20" fmla="*/ 165 w 330"/>
                <a:gd name="T21" fmla="*/ 0 h 330"/>
                <a:gd name="T22" fmla="*/ 215 w 330"/>
                <a:gd name="T23" fmla="*/ 8 h 330"/>
                <a:gd name="T24" fmla="*/ 257 w 330"/>
                <a:gd name="T25" fmla="*/ 29 h 330"/>
                <a:gd name="T26" fmla="*/ 294 w 330"/>
                <a:gd name="T27" fmla="*/ 61 h 330"/>
                <a:gd name="T28" fmla="*/ 319 w 330"/>
                <a:gd name="T29" fmla="*/ 102 h 330"/>
                <a:gd name="T30" fmla="*/ 330 w 330"/>
                <a:gd name="T31" fmla="*/ 148 h 330"/>
                <a:gd name="T32" fmla="*/ 328 w 330"/>
                <a:gd name="T33" fmla="*/ 200 h 330"/>
                <a:gd name="T34" fmla="*/ 311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200 w 330"/>
                <a:gd name="T41" fmla="*/ 328 h 330"/>
                <a:gd name="T42" fmla="*/ 165 w 330"/>
                <a:gd name="T43" fmla="*/ 50 h 330"/>
                <a:gd name="T44" fmla="*/ 131 w 330"/>
                <a:gd name="T45" fmla="*/ 56 h 330"/>
                <a:gd name="T46" fmla="*/ 102 w 330"/>
                <a:gd name="T47" fmla="*/ 71 h 330"/>
                <a:gd name="T48" fmla="*/ 77 w 330"/>
                <a:gd name="T49" fmla="*/ 92 h 330"/>
                <a:gd name="T50" fmla="*/ 60 w 330"/>
                <a:gd name="T51" fmla="*/ 121 h 330"/>
                <a:gd name="T52" fmla="*/ 52 w 330"/>
                <a:gd name="T53" fmla="*/ 154 h 330"/>
                <a:gd name="T54" fmla="*/ 54 w 330"/>
                <a:gd name="T55" fmla="*/ 188 h 330"/>
                <a:gd name="T56" fmla="*/ 65 w 330"/>
                <a:gd name="T57" fmla="*/ 221 h 330"/>
                <a:gd name="T58" fmla="*/ 85 w 330"/>
                <a:gd name="T59" fmla="*/ 248 h 330"/>
                <a:gd name="T60" fmla="*/ 111 w 330"/>
                <a:gd name="T61" fmla="*/ 267 h 330"/>
                <a:gd name="T62" fmla="*/ 142 w 330"/>
                <a:gd name="T63" fmla="*/ 278 h 330"/>
                <a:gd name="T64" fmla="*/ 177 w 330"/>
                <a:gd name="T65" fmla="*/ 280 h 330"/>
                <a:gd name="T66" fmla="*/ 211 w 330"/>
                <a:gd name="T67" fmla="*/ 273 h 330"/>
                <a:gd name="T68" fmla="*/ 240 w 330"/>
                <a:gd name="T69" fmla="*/ 255 h 330"/>
                <a:gd name="T70" fmla="*/ 261 w 330"/>
                <a:gd name="T71" fmla="*/ 230 h 330"/>
                <a:gd name="T72" fmla="*/ 277 w 330"/>
                <a:gd name="T73" fmla="*/ 200 h 330"/>
                <a:gd name="T74" fmla="*/ 282 w 330"/>
                <a:gd name="T75" fmla="*/ 165 h 330"/>
                <a:gd name="T76" fmla="*/ 277 w 330"/>
                <a:gd name="T77" fmla="*/ 131 h 330"/>
                <a:gd name="T78" fmla="*/ 261 w 330"/>
                <a:gd name="T79" fmla="*/ 102 h 330"/>
                <a:gd name="T80" fmla="*/ 240 w 330"/>
                <a:gd name="T81" fmla="*/ 77 h 330"/>
                <a:gd name="T82" fmla="*/ 211 w 330"/>
                <a:gd name="T83" fmla="*/ 60 h 330"/>
                <a:gd name="T84" fmla="*/ 177 w 330"/>
                <a:gd name="T85" fmla="*/ 5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3" y="328"/>
                  </a:lnTo>
                  <a:lnTo>
                    <a:pt x="117" y="325"/>
                  </a:lnTo>
                  <a:lnTo>
                    <a:pt x="102" y="319"/>
                  </a:lnTo>
                  <a:lnTo>
                    <a:pt x="86" y="311"/>
                  </a:lnTo>
                  <a:lnTo>
                    <a:pt x="73" y="303"/>
                  </a:lnTo>
                  <a:lnTo>
                    <a:pt x="61" y="294"/>
                  </a:lnTo>
                  <a:lnTo>
                    <a:pt x="48" y="282"/>
                  </a:lnTo>
                  <a:lnTo>
                    <a:pt x="38" y="271"/>
                  </a:lnTo>
                  <a:lnTo>
                    <a:pt x="29" y="257"/>
                  </a:lnTo>
                  <a:lnTo>
                    <a:pt x="21" y="244"/>
                  </a:lnTo>
                  <a:lnTo>
                    <a:pt x="13" y="230"/>
                  </a:lnTo>
                  <a:lnTo>
                    <a:pt x="8" y="215"/>
                  </a:lnTo>
                  <a:lnTo>
                    <a:pt x="4" y="200"/>
                  </a:lnTo>
                  <a:lnTo>
                    <a:pt x="2" y="182"/>
                  </a:lnTo>
                  <a:lnTo>
                    <a:pt x="0" y="165"/>
                  </a:lnTo>
                  <a:lnTo>
                    <a:pt x="2" y="148"/>
                  </a:lnTo>
                  <a:lnTo>
                    <a:pt x="4" y="132"/>
                  </a:lnTo>
                  <a:lnTo>
                    <a:pt x="8" y="117"/>
                  </a:lnTo>
                  <a:lnTo>
                    <a:pt x="13" y="102"/>
                  </a:lnTo>
                  <a:lnTo>
                    <a:pt x="21" y="86"/>
                  </a:lnTo>
                  <a:lnTo>
                    <a:pt x="29" y="73"/>
                  </a:lnTo>
                  <a:lnTo>
                    <a:pt x="38" y="61"/>
                  </a:lnTo>
                  <a:lnTo>
                    <a:pt x="48" y="48"/>
                  </a:lnTo>
                  <a:lnTo>
                    <a:pt x="61" y="38"/>
                  </a:lnTo>
                  <a:lnTo>
                    <a:pt x="73" y="29"/>
                  </a:lnTo>
                  <a:lnTo>
                    <a:pt x="86" y="21"/>
                  </a:lnTo>
                  <a:lnTo>
                    <a:pt x="102" y="13"/>
                  </a:lnTo>
                  <a:lnTo>
                    <a:pt x="117" y="8"/>
                  </a:lnTo>
                  <a:lnTo>
                    <a:pt x="133" y="4"/>
                  </a:lnTo>
                  <a:lnTo>
                    <a:pt x="148" y="2"/>
                  </a:lnTo>
                  <a:lnTo>
                    <a:pt x="165" y="0"/>
                  </a:lnTo>
                  <a:lnTo>
                    <a:pt x="182" y="2"/>
                  </a:lnTo>
                  <a:lnTo>
                    <a:pt x="200" y="4"/>
                  </a:lnTo>
                  <a:lnTo>
                    <a:pt x="215" y="8"/>
                  </a:lnTo>
                  <a:lnTo>
                    <a:pt x="230" y="13"/>
                  </a:lnTo>
                  <a:lnTo>
                    <a:pt x="244" y="21"/>
                  </a:lnTo>
                  <a:lnTo>
                    <a:pt x="257" y="29"/>
                  </a:lnTo>
                  <a:lnTo>
                    <a:pt x="271" y="38"/>
                  </a:lnTo>
                  <a:lnTo>
                    <a:pt x="282" y="48"/>
                  </a:lnTo>
                  <a:lnTo>
                    <a:pt x="294" y="61"/>
                  </a:lnTo>
                  <a:lnTo>
                    <a:pt x="303" y="73"/>
                  </a:lnTo>
                  <a:lnTo>
                    <a:pt x="311" y="86"/>
                  </a:lnTo>
                  <a:lnTo>
                    <a:pt x="319" y="102"/>
                  </a:lnTo>
                  <a:lnTo>
                    <a:pt x="325" y="117"/>
                  </a:lnTo>
                  <a:lnTo>
                    <a:pt x="328" y="132"/>
                  </a:lnTo>
                  <a:lnTo>
                    <a:pt x="330" y="148"/>
                  </a:lnTo>
                  <a:lnTo>
                    <a:pt x="330" y="165"/>
                  </a:lnTo>
                  <a:lnTo>
                    <a:pt x="330" y="182"/>
                  </a:lnTo>
                  <a:lnTo>
                    <a:pt x="328" y="200"/>
                  </a:lnTo>
                  <a:lnTo>
                    <a:pt x="325" y="215"/>
                  </a:lnTo>
                  <a:lnTo>
                    <a:pt x="319" y="230"/>
                  </a:lnTo>
                  <a:lnTo>
                    <a:pt x="311" y="244"/>
                  </a:lnTo>
                  <a:lnTo>
                    <a:pt x="303" y="257"/>
                  </a:lnTo>
                  <a:lnTo>
                    <a:pt x="294" y="271"/>
                  </a:lnTo>
                  <a:lnTo>
                    <a:pt x="282" y="282"/>
                  </a:lnTo>
                  <a:lnTo>
                    <a:pt x="271" y="294"/>
                  </a:lnTo>
                  <a:lnTo>
                    <a:pt x="257" y="303"/>
                  </a:lnTo>
                  <a:lnTo>
                    <a:pt x="244" y="311"/>
                  </a:lnTo>
                  <a:lnTo>
                    <a:pt x="230" y="319"/>
                  </a:lnTo>
                  <a:lnTo>
                    <a:pt x="215" y="325"/>
                  </a:lnTo>
                  <a:lnTo>
                    <a:pt x="200" y="328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4" y="52"/>
                  </a:lnTo>
                  <a:lnTo>
                    <a:pt x="142" y="54"/>
                  </a:lnTo>
                  <a:lnTo>
                    <a:pt x="131" y="56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1"/>
                  </a:lnTo>
                  <a:lnTo>
                    <a:pt x="92" y="77"/>
                  </a:lnTo>
                  <a:lnTo>
                    <a:pt x="85" y="84"/>
                  </a:lnTo>
                  <a:lnTo>
                    <a:pt x="77" y="92"/>
                  </a:lnTo>
                  <a:lnTo>
                    <a:pt x="71" y="102"/>
                  </a:lnTo>
                  <a:lnTo>
                    <a:pt x="65" y="111"/>
                  </a:lnTo>
                  <a:lnTo>
                    <a:pt x="60" y="121"/>
                  </a:lnTo>
                  <a:lnTo>
                    <a:pt x="56" y="131"/>
                  </a:lnTo>
                  <a:lnTo>
                    <a:pt x="54" y="142"/>
                  </a:lnTo>
                  <a:lnTo>
                    <a:pt x="52" y="154"/>
                  </a:lnTo>
                  <a:lnTo>
                    <a:pt x="50" y="165"/>
                  </a:lnTo>
                  <a:lnTo>
                    <a:pt x="52" y="177"/>
                  </a:lnTo>
                  <a:lnTo>
                    <a:pt x="54" y="188"/>
                  </a:lnTo>
                  <a:lnTo>
                    <a:pt x="56" y="200"/>
                  </a:lnTo>
                  <a:lnTo>
                    <a:pt x="60" y="211"/>
                  </a:lnTo>
                  <a:lnTo>
                    <a:pt x="65" y="221"/>
                  </a:lnTo>
                  <a:lnTo>
                    <a:pt x="71" y="230"/>
                  </a:lnTo>
                  <a:lnTo>
                    <a:pt x="77" y="238"/>
                  </a:lnTo>
                  <a:lnTo>
                    <a:pt x="85" y="248"/>
                  </a:lnTo>
                  <a:lnTo>
                    <a:pt x="92" y="255"/>
                  </a:lnTo>
                  <a:lnTo>
                    <a:pt x="102" y="261"/>
                  </a:lnTo>
                  <a:lnTo>
                    <a:pt x="111" y="267"/>
                  </a:lnTo>
                  <a:lnTo>
                    <a:pt x="121" y="273"/>
                  </a:lnTo>
                  <a:lnTo>
                    <a:pt x="131" y="276"/>
                  </a:lnTo>
                  <a:lnTo>
                    <a:pt x="142" y="278"/>
                  </a:lnTo>
                  <a:lnTo>
                    <a:pt x="154" y="280"/>
                  </a:lnTo>
                  <a:lnTo>
                    <a:pt x="165" y="280"/>
                  </a:lnTo>
                  <a:lnTo>
                    <a:pt x="177" y="280"/>
                  </a:lnTo>
                  <a:lnTo>
                    <a:pt x="188" y="278"/>
                  </a:lnTo>
                  <a:lnTo>
                    <a:pt x="200" y="276"/>
                  </a:lnTo>
                  <a:lnTo>
                    <a:pt x="211" y="273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40" y="255"/>
                  </a:lnTo>
                  <a:lnTo>
                    <a:pt x="248" y="248"/>
                  </a:lnTo>
                  <a:lnTo>
                    <a:pt x="255" y="238"/>
                  </a:lnTo>
                  <a:lnTo>
                    <a:pt x="261" y="230"/>
                  </a:lnTo>
                  <a:lnTo>
                    <a:pt x="267" y="221"/>
                  </a:lnTo>
                  <a:lnTo>
                    <a:pt x="273" y="211"/>
                  </a:lnTo>
                  <a:lnTo>
                    <a:pt x="277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2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7" y="131"/>
                  </a:lnTo>
                  <a:lnTo>
                    <a:pt x="273" y="121"/>
                  </a:lnTo>
                  <a:lnTo>
                    <a:pt x="267" y="111"/>
                  </a:lnTo>
                  <a:lnTo>
                    <a:pt x="261" y="102"/>
                  </a:lnTo>
                  <a:lnTo>
                    <a:pt x="255" y="92"/>
                  </a:lnTo>
                  <a:lnTo>
                    <a:pt x="248" y="84"/>
                  </a:lnTo>
                  <a:lnTo>
                    <a:pt x="240" y="77"/>
                  </a:lnTo>
                  <a:lnTo>
                    <a:pt x="230" y="71"/>
                  </a:lnTo>
                  <a:lnTo>
                    <a:pt x="221" y="65"/>
                  </a:lnTo>
                  <a:lnTo>
                    <a:pt x="211" y="60"/>
                  </a:lnTo>
                  <a:lnTo>
                    <a:pt x="200" y="56"/>
                  </a:lnTo>
                  <a:lnTo>
                    <a:pt x="188" y="54"/>
                  </a:lnTo>
                  <a:lnTo>
                    <a:pt x="177" y="52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black">
            <a:xfrm>
              <a:off x="3883026" y="650221"/>
              <a:ext cx="314325" cy="314325"/>
            </a:xfrm>
            <a:custGeom>
              <a:avLst/>
              <a:gdLst>
                <a:gd name="T0" fmla="*/ 132 w 330"/>
                <a:gd name="T1" fmla="*/ 326 h 330"/>
                <a:gd name="T2" fmla="*/ 86 w 330"/>
                <a:gd name="T3" fmla="*/ 311 h 330"/>
                <a:gd name="T4" fmla="*/ 48 w 330"/>
                <a:gd name="T5" fmla="*/ 282 h 330"/>
                <a:gd name="T6" fmla="*/ 19 w 330"/>
                <a:gd name="T7" fmla="*/ 244 h 330"/>
                <a:gd name="T8" fmla="*/ 2 w 330"/>
                <a:gd name="T9" fmla="*/ 198 h 330"/>
                <a:gd name="T10" fmla="*/ 0 w 330"/>
                <a:gd name="T11" fmla="*/ 148 h 330"/>
                <a:gd name="T12" fmla="*/ 13 w 330"/>
                <a:gd name="T13" fmla="*/ 100 h 330"/>
                <a:gd name="T14" fmla="*/ 36 w 330"/>
                <a:gd name="T15" fmla="*/ 60 h 330"/>
                <a:gd name="T16" fmla="*/ 73 w 330"/>
                <a:gd name="T17" fmla="*/ 27 h 330"/>
                <a:gd name="T18" fmla="*/ 115 w 330"/>
                <a:gd name="T19" fmla="*/ 8 h 330"/>
                <a:gd name="T20" fmla="*/ 165 w 330"/>
                <a:gd name="T21" fmla="*/ 0 h 330"/>
                <a:gd name="T22" fmla="*/ 213 w 330"/>
                <a:gd name="T23" fmla="*/ 8 h 330"/>
                <a:gd name="T24" fmla="*/ 257 w 330"/>
                <a:gd name="T25" fmla="*/ 27 h 330"/>
                <a:gd name="T26" fmla="*/ 292 w 330"/>
                <a:gd name="T27" fmla="*/ 60 h 330"/>
                <a:gd name="T28" fmla="*/ 317 w 330"/>
                <a:gd name="T29" fmla="*/ 100 h 330"/>
                <a:gd name="T30" fmla="*/ 328 w 330"/>
                <a:gd name="T31" fmla="*/ 148 h 330"/>
                <a:gd name="T32" fmla="*/ 326 w 330"/>
                <a:gd name="T33" fmla="*/ 198 h 330"/>
                <a:gd name="T34" fmla="*/ 309 w 330"/>
                <a:gd name="T35" fmla="*/ 244 h 330"/>
                <a:gd name="T36" fmla="*/ 282 w 330"/>
                <a:gd name="T37" fmla="*/ 282 h 330"/>
                <a:gd name="T38" fmla="*/ 244 w 330"/>
                <a:gd name="T39" fmla="*/ 311 h 330"/>
                <a:gd name="T40" fmla="*/ 198 w 330"/>
                <a:gd name="T41" fmla="*/ 326 h 330"/>
                <a:gd name="T42" fmla="*/ 165 w 330"/>
                <a:gd name="T43" fmla="*/ 50 h 330"/>
                <a:gd name="T44" fmla="*/ 130 w 330"/>
                <a:gd name="T45" fmla="*/ 54 h 330"/>
                <a:gd name="T46" fmla="*/ 100 w 330"/>
                <a:gd name="T47" fmla="*/ 69 h 330"/>
                <a:gd name="T48" fmla="*/ 77 w 330"/>
                <a:gd name="T49" fmla="*/ 92 h 330"/>
                <a:gd name="T50" fmla="*/ 59 w 330"/>
                <a:gd name="T51" fmla="*/ 121 h 330"/>
                <a:gd name="T52" fmla="*/ 50 w 330"/>
                <a:gd name="T53" fmla="*/ 154 h 330"/>
                <a:gd name="T54" fmla="*/ 52 w 330"/>
                <a:gd name="T55" fmla="*/ 188 h 330"/>
                <a:gd name="T56" fmla="*/ 63 w 330"/>
                <a:gd name="T57" fmla="*/ 219 h 330"/>
                <a:gd name="T58" fmla="*/ 82 w 330"/>
                <a:gd name="T59" fmla="*/ 246 h 330"/>
                <a:gd name="T60" fmla="*/ 109 w 330"/>
                <a:gd name="T61" fmla="*/ 267 h 330"/>
                <a:gd name="T62" fmla="*/ 142 w 330"/>
                <a:gd name="T63" fmla="*/ 278 h 330"/>
                <a:gd name="T64" fmla="*/ 176 w 330"/>
                <a:gd name="T65" fmla="*/ 280 h 330"/>
                <a:gd name="T66" fmla="*/ 209 w 330"/>
                <a:gd name="T67" fmla="*/ 271 h 330"/>
                <a:gd name="T68" fmla="*/ 238 w 330"/>
                <a:gd name="T69" fmla="*/ 253 h 330"/>
                <a:gd name="T70" fmla="*/ 261 w 330"/>
                <a:gd name="T71" fmla="*/ 228 h 330"/>
                <a:gd name="T72" fmla="*/ 274 w 330"/>
                <a:gd name="T73" fmla="*/ 200 h 330"/>
                <a:gd name="T74" fmla="*/ 280 w 330"/>
                <a:gd name="T75" fmla="*/ 165 h 330"/>
                <a:gd name="T76" fmla="*/ 274 w 330"/>
                <a:gd name="T77" fmla="*/ 131 h 330"/>
                <a:gd name="T78" fmla="*/ 261 w 330"/>
                <a:gd name="T79" fmla="*/ 100 h 330"/>
                <a:gd name="T80" fmla="*/ 238 w 330"/>
                <a:gd name="T81" fmla="*/ 75 h 330"/>
                <a:gd name="T82" fmla="*/ 209 w 330"/>
                <a:gd name="T83" fmla="*/ 58 h 330"/>
                <a:gd name="T84" fmla="*/ 176 w 330"/>
                <a:gd name="T85" fmla="*/ 5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" h="330">
                  <a:moveTo>
                    <a:pt x="165" y="330"/>
                  </a:moveTo>
                  <a:lnTo>
                    <a:pt x="148" y="330"/>
                  </a:lnTo>
                  <a:lnTo>
                    <a:pt x="132" y="326"/>
                  </a:lnTo>
                  <a:lnTo>
                    <a:pt x="115" y="323"/>
                  </a:lnTo>
                  <a:lnTo>
                    <a:pt x="100" y="317"/>
                  </a:lnTo>
                  <a:lnTo>
                    <a:pt x="86" y="311"/>
                  </a:lnTo>
                  <a:lnTo>
                    <a:pt x="73" y="301"/>
                  </a:lnTo>
                  <a:lnTo>
                    <a:pt x="59" y="292"/>
                  </a:lnTo>
                  <a:lnTo>
                    <a:pt x="48" y="282"/>
                  </a:lnTo>
                  <a:lnTo>
                    <a:pt x="36" y="271"/>
                  </a:lnTo>
                  <a:lnTo>
                    <a:pt x="27" y="257"/>
                  </a:lnTo>
                  <a:lnTo>
                    <a:pt x="19" y="244"/>
                  </a:lnTo>
                  <a:lnTo>
                    <a:pt x="13" y="228"/>
                  </a:lnTo>
                  <a:lnTo>
                    <a:pt x="7" y="213"/>
                  </a:lnTo>
                  <a:lnTo>
                    <a:pt x="2" y="198"/>
                  </a:lnTo>
                  <a:lnTo>
                    <a:pt x="0" y="182"/>
                  </a:lnTo>
                  <a:lnTo>
                    <a:pt x="0" y="165"/>
                  </a:lnTo>
                  <a:lnTo>
                    <a:pt x="0" y="148"/>
                  </a:lnTo>
                  <a:lnTo>
                    <a:pt x="2" y="132"/>
                  </a:lnTo>
                  <a:lnTo>
                    <a:pt x="7" y="115"/>
                  </a:lnTo>
                  <a:lnTo>
                    <a:pt x="13" y="100"/>
                  </a:lnTo>
                  <a:lnTo>
                    <a:pt x="19" y="86"/>
                  </a:lnTo>
                  <a:lnTo>
                    <a:pt x="27" y="73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9" y="36"/>
                  </a:lnTo>
                  <a:lnTo>
                    <a:pt x="73" y="27"/>
                  </a:lnTo>
                  <a:lnTo>
                    <a:pt x="86" y="19"/>
                  </a:lnTo>
                  <a:lnTo>
                    <a:pt x="100" y="12"/>
                  </a:lnTo>
                  <a:lnTo>
                    <a:pt x="115" y="8"/>
                  </a:lnTo>
                  <a:lnTo>
                    <a:pt x="132" y="2"/>
                  </a:lnTo>
                  <a:lnTo>
                    <a:pt x="148" y="0"/>
                  </a:lnTo>
                  <a:lnTo>
                    <a:pt x="165" y="0"/>
                  </a:lnTo>
                  <a:lnTo>
                    <a:pt x="182" y="0"/>
                  </a:lnTo>
                  <a:lnTo>
                    <a:pt x="198" y="2"/>
                  </a:lnTo>
                  <a:lnTo>
                    <a:pt x="213" y="8"/>
                  </a:lnTo>
                  <a:lnTo>
                    <a:pt x="228" y="12"/>
                  </a:lnTo>
                  <a:lnTo>
                    <a:pt x="244" y="19"/>
                  </a:lnTo>
                  <a:lnTo>
                    <a:pt x="257" y="27"/>
                  </a:lnTo>
                  <a:lnTo>
                    <a:pt x="271" y="36"/>
                  </a:lnTo>
                  <a:lnTo>
                    <a:pt x="282" y="48"/>
                  </a:lnTo>
                  <a:lnTo>
                    <a:pt x="292" y="60"/>
                  </a:lnTo>
                  <a:lnTo>
                    <a:pt x="301" y="73"/>
                  </a:lnTo>
                  <a:lnTo>
                    <a:pt x="309" y="86"/>
                  </a:lnTo>
                  <a:lnTo>
                    <a:pt x="317" y="100"/>
                  </a:lnTo>
                  <a:lnTo>
                    <a:pt x="322" y="115"/>
                  </a:lnTo>
                  <a:lnTo>
                    <a:pt x="326" y="132"/>
                  </a:lnTo>
                  <a:lnTo>
                    <a:pt x="328" y="148"/>
                  </a:lnTo>
                  <a:lnTo>
                    <a:pt x="330" y="165"/>
                  </a:lnTo>
                  <a:lnTo>
                    <a:pt x="328" y="182"/>
                  </a:lnTo>
                  <a:lnTo>
                    <a:pt x="326" y="198"/>
                  </a:lnTo>
                  <a:lnTo>
                    <a:pt x="322" y="213"/>
                  </a:lnTo>
                  <a:lnTo>
                    <a:pt x="317" y="228"/>
                  </a:lnTo>
                  <a:lnTo>
                    <a:pt x="309" y="244"/>
                  </a:lnTo>
                  <a:lnTo>
                    <a:pt x="301" y="257"/>
                  </a:lnTo>
                  <a:lnTo>
                    <a:pt x="292" y="271"/>
                  </a:lnTo>
                  <a:lnTo>
                    <a:pt x="282" y="282"/>
                  </a:lnTo>
                  <a:lnTo>
                    <a:pt x="271" y="292"/>
                  </a:lnTo>
                  <a:lnTo>
                    <a:pt x="257" y="301"/>
                  </a:lnTo>
                  <a:lnTo>
                    <a:pt x="244" y="311"/>
                  </a:lnTo>
                  <a:lnTo>
                    <a:pt x="228" y="317"/>
                  </a:lnTo>
                  <a:lnTo>
                    <a:pt x="213" y="323"/>
                  </a:lnTo>
                  <a:lnTo>
                    <a:pt x="198" y="326"/>
                  </a:lnTo>
                  <a:lnTo>
                    <a:pt x="182" y="330"/>
                  </a:lnTo>
                  <a:lnTo>
                    <a:pt x="165" y="330"/>
                  </a:lnTo>
                  <a:close/>
                  <a:moveTo>
                    <a:pt x="165" y="50"/>
                  </a:moveTo>
                  <a:lnTo>
                    <a:pt x="153" y="50"/>
                  </a:lnTo>
                  <a:lnTo>
                    <a:pt x="142" y="52"/>
                  </a:lnTo>
                  <a:lnTo>
                    <a:pt x="130" y="54"/>
                  </a:lnTo>
                  <a:lnTo>
                    <a:pt x="121" y="58"/>
                  </a:lnTo>
                  <a:lnTo>
                    <a:pt x="109" y="63"/>
                  </a:lnTo>
                  <a:lnTo>
                    <a:pt x="100" y="69"/>
                  </a:lnTo>
                  <a:lnTo>
                    <a:pt x="92" y="75"/>
                  </a:lnTo>
                  <a:lnTo>
                    <a:pt x="82" y="83"/>
                  </a:lnTo>
                  <a:lnTo>
                    <a:pt x="77" y="92"/>
                  </a:lnTo>
                  <a:lnTo>
                    <a:pt x="69" y="100"/>
                  </a:lnTo>
                  <a:lnTo>
                    <a:pt x="63" y="109"/>
                  </a:lnTo>
                  <a:lnTo>
                    <a:pt x="59" y="121"/>
                  </a:lnTo>
                  <a:lnTo>
                    <a:pt x="56" y="131"/>
                  </a:lnTo>
                  <a:lnTo>
                    <a:pt x="52" y="142"/>
                  </a:lnTo>
                  <a:lnTo>
                    <a:pt x="50" y="154"/>
                  </a:lnTo>
                  <a:lnTo>
                    <a:pt x="50" y="165"/>
                  </a:lnTo>
                  <a:lnTo>
                    <a:pt x="50" y="177"/>
                  </a:lnTo>
                  <a:lnTo>
                    <a:pt x="52" y="188"/>
                  </a:lnTo>
                  <a:lnTo>
                    <a:pt x="56" y="200"/>
                  </a:lnTo>
                  <a:lnTo>
                    <a:pt x="59" y="209"/>
                  </a:lnTo>
                  <a:lnTo>
                    <a:pt x="63" y="219"/>
                  </a:lnTo>
                  <a:lnTo>
                    <a:pt x="69" y="228"/>
                  </a:lnTo>
                  <a:lnTo>
                    <a:pt x="77" y="238"/>
                  </a:lnTo>
                  <a:lnTo>
                    <a:pt x="82" y="246"/>
                  </a:lnTo>
                  <a:lnTo>
                    <a:pt x="92" y="253"/>
                  </a:lnTo>
                  <a:lnTo>
                    <a:pt x="100" y="261"/>
                  </a:lnTo>
                  <a:lnTo>
                    <a:pt x="109" y="267"/>
                  </a:lnTo>
                  <a:lnTo>
                    <a:pt x="121" y="271"/>
                  </a:lnTo>
                  <a:lnTo>
                    <a:pt x="130" y="275"/>
                  </a:lnTo>
                  <a:lnTo>
                    <a:pt x="142" y="278"/>
                  </a:lnTo>
                  <a:lnTo>
                    <a:pt x="153" y="280"/>
                  </a:lnTo>
                  <a:lnTo>
                    <a:pt x="165" y="280"/>
                  </a:lnTo>
                  <a:lnTo>
                    <a:pt x="176" y="280"/>
                  </a:lnTo>
                  <a:lnTo>
                    <a:pt x="188" y="278"/>
                  </a:lnTo>
                  <a:lnTo>
                    <a:pt x="200" y="275"/>
                  </a:lnTo>
                  <a:lnTo>
                    <a:pt x="209" y="271"/>
                  </a:lnTo>
                  <a:lnTo>
                    <a:pt x="221" y="267"/>
                  </a:lnTo>
                  <a:lnTo>
                    <a:pt x="230" y="261"/>
                  </a:lnTo>
                  <a:lnTo>
                    <a:pt x="238" y="253"/>
                  </a:lnTo>
                  <a:lnTo>
                    <a:pt x="246" y="246"/>
                  </a:lnTo>
                  <a:lnTo>
                    <a:pt x="253" y="238"/>
                  </a:lnTo>
                  <a:lnTo>
                    <a:pt x="261" y="228"/>
                  </a:lnTo>
                  <a:lnTo>
                    <a:pt x="267" y="219"/>
                  </a:lnTo>
                  <a:lnTo>
                    <a:pt x="271" y="209"/>
                  </a:lnTo>
                  <a:lnTo>
                    <a:pt x="274" y="200"/>
                  </a:lnTo>
                  <a:lnTo>
                    <a:pt x="278" y="188"/>
                  </a:lnTo>
                  <a:lnTo>
                    <a:pt x="280" y="177"/>
                  </a:lnTo>
                  <a:lnTo>
                    <a:pt x="280" y="165"/>
                  </a:lnTo>
                  <a:lnTo>
                    <a:pt x="280" y="154"/>
                  </a:lnTo>
                  <a:lnTo>
                    <a:pt x="278" y="142"/>
                  </a:lnTo>
                  <a:lnTo>
                    <a:pt x="274" y="131"/>
                  </a:lnTo>
                  <a:lnTo>
                    <a:pt x="271" y="121"/>
                  </a:lnTo>
                  <a:lnTo>
                    <a:pt x="267" y="109"/>
                  </a:lnTo>
                  <a:lnTo>
                    <a:pt x="261" y="100"/>
                  </a:lnTo>
                  <a:lnTo>
                    <a:pt x="253" y="92"/>
                  </a:lnTo>
                  <a:lnTo>
                    <a:pt x="246" y="83"/>
                  </a:lnTo>
                  <a:lnTo>
                    <a:pt x="238" y="75"/>
                  </a:lnTo>
                  <a:lnTo>
                    <a:pt x="230" y="69"/>
                  </a:lnTo>
                  <a:lnTo>
                    <a:pt x="221" y="63"/>
                  </a:lnTo>
                  <a:lnTo>
                    <a:pt x="209" y="58"/>
                  </a:lnTo>
                  <a:lnTo>
                    <a:pt x="200" y="54"/>
                  </a:lnTo>
                  <a:lnTo>
                    <a:pt x="188" y="52"/>
                  </a:lnTo>
                  <a:lnTo>
                    <a:pt x="176" y="50"/>
                  </a:ln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black">
            <a:xfrm>
              <a:off x="2858136" y="4410691"/>
              <a:ext cx="3606165" cy="169545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6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8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34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6000" y="1628800"/>
            <a:ext cx="5663989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28800"/>
            <a:ext cx="53848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53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8668" y="224970"/>
            <a:ext cx="11243733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5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38668" y="224971"/>
            <a:ext cx="11243733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38668" y="1632857"/>
            <a:ext cx="11243733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216000" y="6237313"/>
            <a:ext cx="1884693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+mn-lt"/>
              </a:defRPr>
            </a:lvl1pPr>
          </a:lstStyle>
          <a:p>
            <a:fld id="{49ECAD0B-BD3A-42F0-AFE7-29793E51FE3C}" type="datetimeFigureOut">
              <a:rPr lang="fi-FI" smtClean="0"/>
              <a:t>13.12.2016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320469" y="6237313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+mn-lt"/>
              </a:defRPr>
            </a:lvl1pPr>
          </a:lstStyle>
          <a:p>
            <a:fld id="{78C65B42-8457-4D9E-A0BD-227546B5E47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374080" y="6130800"/>
            <a:ext cx="28416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9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Kaupunginkanslian maahanmuuttajajärjestöjen kehittämisavustus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1906" y="3206839"/>
            <a:ext cx="8448441" cy="3013657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i-FI" dirty="0" smtClean="0"/>
              <a:t>Kehittämiseen ja toiminnan vahvistamiseen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i-FI" dirty="0" smtClean="0"/>
              <a:t>750–3 000 euroa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i-FI" dirty="0" smtClean="0"/>
              <a:t>3.1.–17.2.2017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i-FI" dirty="0" smtClean="0"/>
              <a:t>Helsinkiläisille järjestöille, jonka jäsenistöstä vähintään 50 % on maahanmuuttajataustaisia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0092940"/>
      </p:ext>
    </p:extLst>
  </p:cSld>
  <p:clrMapOvr>
    <a:masterClrMapping/>
  </p:clrMapOvr>
</p:sld>
</file>

<file path=ppt/theme/theme1.xml><?xml version="1.0" encoding="utf-8"?>
<a:theme xmlns:a="http://schemas.openxmlformats.org/drawingml/2006/main" name="AvoinHelsinki1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>
            <a:solidFill>
              <a:srgbClr val="005EB8"/>
            </a:solidFill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AvoinHelsinki1" id="{18AC0D75-5F38-4644-B223-5B15AAE7733E}" vid="{6D45AF8F-F7D9-494C-A11B-7CE6DCAB11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AvoinHelsinki</Template>
  <TotalTime>4</TotalTime>
  <Words>23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Helsinki Avoin Sans</vt:lpstr>
      <vt:lpstr>AvoinHelsinki1</vt:lpstr>
      <vt:lpstr>Kaupunginkanslian maahanmuuttajajärjestöjen kehittämisavustus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Kaupunginkanslian maahanmuuttajajärjestöjen kehittämisavustus</dc:title>
  <dc:creator>Kyntölä Laura</dc:creator>
  <cp:lastModifiedBy>Kyntölä Laura</cp:lastModifiedBy>
  <cp:revision>2</cp:revision>
  <dcterms:created xsi:type="dcterms:W3CDTF">2016-12-13T11:55:43Z</dcterms:created>
  <dcterms:modified xsi:type="dcterms:W3CDTF">2016-12-13T12:00:22Z</dcterms:modified>
</cp:coreProperties>
</file>