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</p:sldIdLst>
  <p:sldSz cx="9144000" cy="6858000" type="screen4x3"/>
  <p:notesSz cx="6883400" cy="9906000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D629-E076-42EA-A3E6-AC1CFBE718A4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67293-F04A-4605-927F-F1893631F238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B142F-5EE4-4430-89AE-D7E5AD71A93A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49A63-A8B3-4477-9FB7-0F7802DD01D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62868-E177-4471-967B-5FE4B62C35A6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EA52E-DE77-4AB0-AB69-B50928184D9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8DBCE-6ECF-433E-AEC8-43C959749CEC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FDBD7-A81B-4806-BEEF-C6E5A7BE475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E4510-502F-4EE9-ACC3-E7EF9D636B78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BAAE1-618C-47D0-97C5-B23407F303E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B90D2-D9BE-4273-8979-6B21D43AEC72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3B646-D6C9-491F-9767-96E305609E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AC515-5C82-4CE9-AA38-F5B4D532D5C5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BFAE4-5003-4BA3-9918-4766688C307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49D42-1F33-4EED-A82C-945B1788765C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552C1-C9F1-42FF-8C2E-3BC9A3FE8FA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0E344-955E-41C7-B717-2E55DCB420E2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06F8-1B9D-4703-83A1-45B8563B001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C486-6386-4B9B-84F7-4AC56352DA70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0AB3F-DEC5-48EF-98CD-A8044EF6EBD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18231-A98A-4BE9-ABFC-BB8F77A18F54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FCA5-BB1A-4A74-A1D5-D98805E1E6C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1355BC-2DC0-4148-B9CF-8185F2FDB90B}" type="datetimeFigureOut">
              <a:rPr lang="fi-FI"/>
              <a:pPr>
                <a:defRPr/>
              </a:pPr>
              <a:t>7.7.2016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7496A1-20A3-4654-8DE0-12F9DA066F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iruutu 2"/>
          <p:cNvSpPr txBox="1"/>
          <p:nvPr/>
        </p:nvSpPr>
        <p:spPr>
          <a:xfrm>
            <a:off x="1403648" y="980728"/>
            <a:ext cx="448552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</a:rPr>
              <a:t>Kaavoitus ja liikennesuunnittelu</a:t>
            </a:r>
          </a:p>
          <a:p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23528" y="1638638"/>
            <a:ext cx="86381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Pyöräilyn edistäminen: yhdistetyt pyörätiet / jalankulku, liittymäkohdat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Liikkumisesteisten pysäköintipaikat ja ääniopastetut risteykset paikkatietoon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Reittioppaaseen pysäkkien ja reittien esteettömyystiedot sekä käyttäjäprofilointi</a:t>
            </a:r>
            <a:endParaRPr lang="fi-FI" dirty="0"/>
          </a:p>
        </p:txBody>
      </p:sp>
      <p:sp>
        <p:nvSpPr>
          <p:cNvPr id="6" name="Tekstiruutu 5"/>
          <p:cNvSpPr txBox="1"/>
          <p:nvPr/>
        </p:nvSpPr>
        <p:spPr>
          <a:xfrm>
            <a:off x="1187624" y="2678563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</a:rPr>
              <a:t>Rakennukset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314624" y="3319824"/>
            <a:ext cx="86421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Omaisuuden hallinta: rakennusten esteettömyys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Palvelukartan kartoitustiedon hyödyntäminen ylläpidossa ja perusparannuksissa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Tietojen päivitys ja puuttuvien tietojen saanti palvelukarttaan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Metroasemat, teatterit, konserttisalit ja kokoustilat puuttuvat toistaiseksi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Tarvitaanko mallia esteettömyyslausunnosta?</a:t>
            </a:r>
            <a:endParaRPr lang="fi-FI" dirty="0"/>
          </a:p>
        </p:txBody>
      </p:sp>
      <p:sp>
        <p:nvSpPr>
          <p:cNvPr id="8" name="Tekstiruutu 7"/>
          <p:cNvSpPr txBox="1"/>
          <p:nvPr/>
        </p:nvSpPr>
        <p:spPr>
          <a:xfrm>
            <a:off x="827584" y="4931450"/>
            <a:ext cx="20345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</a:rPr>
              <a:t>Yleiset alueet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285692" y="5767902"/>
            <a:ext cx="8821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Omaisuuden hallinta: katujen, puistojen, leikkipuistojen ja pysäkkien esteettömyys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Talvikunnossapito, myös pysäkit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70097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kstiruutu 2"/>
          <p:cNvSpPr txBox="1"/>
          <p:nvPr/>
        </p:nvSpPr>
        <p:spPr>
          <a:xfrm>
            <a:off x="1115616" y="126876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</a:rPr>
              <a:t>Palvelut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323528" y="2132856"/>
            <a:ext cx="83944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Kuuloesteettömyys : valtakunnallinen ohjekortti tekeillä, pohjana kiinteistöviraston induktiosilmukkaohje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Ajanvarausmahdollisuus tekstiviestillä kuulovammaisille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Olemassa olevien hissien esteettömyys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Näkovammaisten</a:t>
            </a:r>
            <a:r>
              <a:rPr lang="fi-FI" dirty="0" smtClean="0"/>
              <a:t> opastus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Kaupungin internet-sivuille haetaan esteettömyys-leimaa 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smtClean="0"/>
              <a:t>Kaupungin järjestämien tilaisuuksien esteettömyys: tarvitaanko ohjeistusta?</a:t>
            </a:r>
          </a:p>
        </p:txBody>
      </p:sp>
      <p:sp>
        <p:nvSpPr>
          <p:cNvPr id="5" name="Tekstiruutu 4"/>
          <p:cNvSpPr txBox="1"/>
          <p:nvPr/>
        </p:nvSpPr>
        <p:spPr>
          <a:xfrm>
            <a:off x="755576" y="4725144"/>
            <a:ext cx="15552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400" dirty="0" smtClean="0">
                <a:solidFill>
                  <a:schemeClr val="tx2"/>
                </a:solidFill>
              </a:rPr>
              <a:t>Asuminen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79513" y="5420221"/>
            <a:ext cx="85461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dirty="0" err="1" smtClean="0"/>
              <a:t>Asuinkerrostalojen</a:t>
            </a:r>
            <a:r>
              <a:rPr lang="fi-FI" dirty="0" smtClean="0"/>
              <a:t> esteettömyyden parantaminen: kenen vastuulle, miten organisoidaan?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6896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117</Words>
  <Application>Microsoft Office PowerPoint</Application>
  <PresentationFormat>Näytössä katseltava diaesitys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Office-teema</vt:lpstr>
      <vt:lpstr>PowerPoint-esitys</vt:lpstr>
      <vt:lpstr>PowerPoint-esitys</vt:lpstr>
    </vt:vector>
  </TitlesOfParts>
  <Company>Helsingin kaupunki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TUJULPI</dc:creator>
  <cp:lastModifiedBy>Tujula Pirjo</cp:lastModifiedBy>
  <cp:revision>50</cp:revision>
  <dcterms:created xsi:type="dcterms:W3CDTF">2011-10-03T12:30:03Z</dcterms:created>
  <dcterms:modified xsi:type="dcterms:W3CDTF">2016-07-07T12:39:24Z</dcterms:modified>
</cp:coreProperties>
</file>