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3" r:id="rId2"/>
    <p:sldMasterId id="2147483678" r:id="rId3"/>
    <p:sldMasterId id="2147483912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 autoAdjust="0"/>
  </p:normalViewPr>
  <p:slideViewPr>
    <p:cSldViewPr>
      <p:cViewPr varScale="1">
        <p:scale>
          <a:sx n="76" d="100"/>
          <a:sy n="76" d="100"/>
        </p:scale>
        <p:origin x="11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3E00D742-653B-46BB-A56C-121474F4CE0F}" type="datetimeFigureOut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9964C39-201F-4DEF-9DD5-4B83C89914A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21263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FF5D011F-B192-4F7F-831B-35F0C9F4C961}" type="datetimeFigureOut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19A5CDB-506D-45F3-97CF-70CD5A66775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28220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KR ilme 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A4257-5185-4FA6-9AEF-33B43D8E17A6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968D2-E604-45BE-AF58-2F7EF869E6D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2372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ipalatsi Otsikkodi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54C73-7A9C-4892-AC50-10C91AE44BB2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8AC69-2FC3-4347-81FE-AB28E990F74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9578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sipalatsi sisältöos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78B32-010D-4B9A-8F0D-1C7052856115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20E76-A52C-42C2-9382-E119780A034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5959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ipalatsi sisältöosa väliotsikolla j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8063"/>
            <a:ext cx="8229600" cy="2951163"/>
          </a:xfrm>
        </p:spPr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773238"/>
            <a:ext cx="8218488" cy="504825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3F241-4DAC-46FC-8604-59401F894CAF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E208C-7FEC-4BD6-A2D9-78091408398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61514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Lasipalatsi vertailu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7424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7424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53E0E-94CC-40E3-AB69-740C55A444AF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238EB-50A1-43E9-96F7-4F998231A22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3651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asipalatsi vertailu väliotsikolla j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3238"/>
            <a:ext cx="4040188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88684"/>
            <a:ext cx="4040188" cy="281252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3238"/>
            <a:ext cx="4041775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88684"/>
            <a:ext cx="4041775" cy="281252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err="1" smtClean="0"/>
              <a:t>Second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err="1" smtClean="0"/>
              <a:t>Third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B66E-E080-4E75-B572-A0A7E1683E2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B02D-1E43-452E-B460-41E2FF62AC3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42373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ipalatsi kuva ja sisältö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7424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468313" y="1773238"/>
            <a:ext cx="4031680" cy="4392612"/>
          </a:xfrm>
          <a:solidFill>
            <a:schemeClr val="accent5"/>
          </a:solidFill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8EEBE-ECD2-43EA-A6C7-A37B14FF39F6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3AA04-C5EA-4158-BD35-280DB9E9D5F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77435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asipalatsi 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1D23-5EA2-45F0-95D1-DA7B2B68FC30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3F1FB-447B-4BAA-A1B9-43B0C3EE44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91521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asipalatsi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76472-745A-4878-8CBD-25AA116E856E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033BD-BF6A-462B-8221-A787FA3DE63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77572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ipalatsi välidia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26369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2BC1-7C9E-4040-83A3-D69FE35AFF2D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9859F-CD1A-4470-9865-65B7BC3830B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607085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asma Otsikkodi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55774-81C7-4CBE-BD69-B65CD55C210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C19FC-5CC3-40EA-B9CA-A4582295AA5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7530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KR ilme Otsikkodia isoll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9" descr="HKR_PP_pohja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26" t="64981" r="22461" b="13582"/>
          <a:stretch>
            <a:fillRect/>
          </a:stretch>
        </p:blipFill>
        <p:spPr bwMode="auto">
          <a:xfrm>
            <a:off x="0" y="4416425"/>
            <a:ext cx="9144000" cy="244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7D446-15AE-44C7-841D-7A78BB578586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91997-C320-4921-8204-0ED9F4EC96A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696339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iasma sisältöos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0A5A9-7191-4EE0-AA97-327E40009F49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F7FB1-2DD0-4896-BCA3-123BE1BA14C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45127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asma sisältöosa väliotsikolla j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893410"/>
          </a:xfrm>
        </p:spPr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773238"/>
            <a:ext cx="8218488" cy="517889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90636-B143-4C3E-90F7-8025D860F2FE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7788D-0DEE-4B3F-860D-FDDE7C48501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82164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iasma vertailu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86302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86302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DBC2-09AB-4671-B3E3-8564E5865763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5A508-E89C-4546-9FBB-88245DED6EA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769911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iasma vertailu väliotsikkolla j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3238"/>
            <a:ext cx="4040188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4"/>
            <a:ext cx="4040188" cy="26773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3238"/>
            <a:ext cx="4041775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4"/>
            <a:ext cx="4041775" cy="26773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EC1EF-FB37-4A80-9689-C7BEB17CDD30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EB346-D454-41F1-ACAA-2D96F9C72E7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764314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asma sisältöosa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4644008" y="1773239"/>
            <a:ext cx="4031680" cy="4392611"/>
          </a:xfrm>
          <a:solidFill>
            <a:schemeClr val="accent5"/>
          </a:solidFill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86302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EDCA-FEEC-476F-89A6-5EBB1B36A374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625F3-09E1-49C6-8D43-011C88C3A93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83235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iasma 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2B1C9-ABA4-49AD-930C-AC4FB2854A38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C31A8-831E-4B29-BE19-251E76408AA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825726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iasm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E188-4FE0-4AD0-BE60-2261BB102D72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E2076-A137-4449-8DE8-6003BF53277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575727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asma välidia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946985E-E29A-4456-A519-D09F4DF4AD2F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807EC-3397-4D27-A5A4-867BBE48CE7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211450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asma Otsikkodi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73674-2ABE-4B6A-924F-32850B0FE555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0FCD3-8922-46B6-A514-EA0AA775D00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298796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iasma sisältöos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12D9F-772D-43B7-9914-B917085BBD7F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5B18-7D43-45DC-AF95-BB8840D9249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453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KR ilme sisältöos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ED3EA-63F2-4D9F-A542-F233E4144082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92CE6-57FB-44FD-97EA-30738E8C4AC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79306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asma sisältöosa väliotsikolla j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893410"/>
          </a:xfrm>
        </p:spPr>
        <p:txBody>
          <a:bodyPr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773238"/>
            <a:ext cx="8218488" cy="517889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F8BA-41D9-4088-87DA-192B90190AF6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D86C8-7527-4C15-A2C0-F2349830FA7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940560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iasma vertailu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86302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86302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A7A1A-1BED-4B81-B91A-75ED4642CE3D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E1C35-D885-4DC7-9573-F6BE9141F46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6119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iasma vertailu väliotsikkolla ja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3238"/>
            <a:ext cx="4040188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4"/>
            <a:ext cx="4040188" cy="26773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3238"/>
            <a:ext cx="4041775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4"/>
            <a:ext cx="4041775" cy="26773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B5549-FFC5-480D-AA3C-57C7F5D66E00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9F2AA-9049-4B7F-BA9E-A64F4381EA4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635256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asma sisältöosa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4644008" y="1773240"/>
            <a:ext cx="4031680" cy="3469052"/>
          </a:xfrm>
          <a:solidFill>
            <a:schemeClr val="accent5"/>
          </a:solidFill>
        </p:spPr>
        <p:txBody>
          <a:bodyPr rtlCol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86302"/>
            <a:ext cx="4038600" cy="34559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310BB-DAF8-4AC4-8992-ED462C8F484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06BBB-5AF5-4B82-84B2-976B3B18553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220102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iasma 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F9397-0B54-49D1-A56A-D5B289467A8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7E87E-8A8F-4D5A-9880-8E38F5B2435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771482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iasm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11A39-609C-4D51-8EA5-67BD43793E20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3CD22-0EBD-4538-89F3-0299E0DA718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171254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asma välidia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2421011"/>
            <a:ext cx="8207375" cy="1584178"/>
          </a:xfrm>
        </p:spPr>
        <p:txBody>
          <a:bodyPr anchor="ctr">
            <a:noAutofit/>
          </a:bodyPr>
          <a:lstStyle>
            <a:lvl1pPr algn="ctr">
              <a:defRPr sz="4000" b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fi-FI" noProof="0" smtClean="0"/>
              <a:t>Click to edit Master title style</a:t>
            </a:r>
            <a:endParaRPr lang="fi-FI" noProof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D1AA7AC-C708-44A0-BF89-B622DCE74B33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0DF12-2BB4-4A56-BAE0-62875B634CC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621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18488" cy="3744962"/>
          </a:xfrm>
        </p:spPr>
        <p:txBody>
          <a:bodyPr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457200" y="1773238"/>
            <a:ext cx="8218488" cy="509011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ED828-C931-4870-A96A-DB6C5E79EE6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431B-EE5F-4C46-A830-5F2C9B5E628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1720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KR ilme vertailu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273685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273685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EA1DB-7978-446E-8F03-6336C95FC41D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F5F7B-9FA7-46BE-AEE1-3709460B58F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5741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HKR ilme vertailu väliotsikolla ja otsikolla ei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3238"/>
            <a:ext cx="4040188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4"/>
            <a:ext cx="4040188" cy="360094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3238"/>
            <a:ext cx="4041775" cy="719658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4"/>
            <a:ext cx="4041775" cy="360094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EC7C7-E4DD-492A-848C-5027E2DCC9DA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EE80E-F6DB-4413-86F5-3A9F9D25777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8023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KR ilme  otsikko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F6141-194F-4B1A-948D-84BAD62BE03C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D9729-38A3-49A5-9B4D-A2705896922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3733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KR ilme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6A843-06E9-4C5B-8434-91D3D5527F48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63012-573D-4A1C-8241-42F00D37A2C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4970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KR ilme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2C5BE-8CE8-4FCF-8772-E7D2C778B01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5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EC079-7EF5-494B-8CD3-50450E454E5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6803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32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HKR_PP_pohja.gif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981"/>
          <a:stretch>
            <a:fillRect/>
          </a:stretch>
        </p:blipFill>
        <p:spPr bwMode="auto">
          <a:xfrm>
            <a:off x="323850" y="4508500"/>
            <a:ext cx="835183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08050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1650"/>
            <a:ext cx="8229600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75463" y="6453188"/>
            <a:ext cx="1368425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740361-E272-444D-8192-A0C812654031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6407150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3888" y="6453188"/>
            <a:ext cx="431800" cy="144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BE3AD72-8268-44CE-9E8C-8AF8D8285DA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1032" name="Pictur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90" r:id="rId2"/>
    <p:sldLayoutId id="2147484063" r:id="rId3"/>
    <p:sldLayoutId id="2147484091" r:id="rId4"/>
    <p:sldLayoutId id="2147484064" r:id="rId5"/>
    <p:sldLayoutId id="2147484092" r:id="rId6"/>
    <p:sldLayoutId id="2147484065" r:id="rId7"/>
    <p:sldLayoutId id="2147484093" r:id="rId8"/>
    <p:sldLayoutId id="2147484094" r:id="rId9"/>
  </p:sldLayoutIdLst>
  <p:hf hd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9pPr>
    </p:titleStyle>
    <p:bodyStyle>
      <a:lvl1pPr marL="357188" indent="-357188" algn="l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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23888" indent="-266700" algn="l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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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rtl="0" eaLnBrk="1" fontAlgn="base" hangingPunct="1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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08050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3238"/>
            <a:ext cx="822960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0113" y="6453188"/>
            <a:ext cx="1368425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607E71-F30E-486A-84E1-61CFF5A92FB2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8538" y="6453188"/>
            <a:ext cx="3816350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8313" y="6453188"/>
            <a:ext cx="431800" cy="144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647E952-0891-465A-885D-14DA4D45ABC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2055" name="Pictur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5300663"/>
            <a:ext cx="26670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95" r:id="rId9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9pPr>
    </p:titleStyle>
    <p:bodyStyle>
      <a:lvl1pPr marL="357188" indent="-35718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23888" indent="-2667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157788"/>
            <a:ext cx="3627437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08050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81175"/>
            <a:ext cx="82296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75463" y="6453188"/>
            <a:ext cx="1368425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82DADC-615B-4191-840B-60ADC25E7B30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9113" y="6453188"/>
            <a:ext cx="3816350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3888" y="6453188"/>
            <a:ext cx="431800" cy="144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DB5C4CF-FD09-421A-A3D4-E8BE11107F6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3080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96" r:id="rId9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9pPr>
    </p:titleStyle>
    <p:bodyStyle>
      <a:lvl1pPr marL="357188" indent="-35718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23888" indent="-2667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157788"/>
            <a:ext cx="3627437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08050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81175"/>
            <a:ext cx="82296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75463" y="6453188"/>
            <a:ext cx="1368425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8850E-6D00-4AD7-A374-4FDECB266ECA}" type="datetime1">
              <a:rPr lang="fi-FI"/>
              <a:pPr>
                <a:defRPr/>
              </a:pPr>
              <a:t>3.9.2015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9113" y="6453188"/>
            <a:ext cx="3816350" cy="14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Esityksen / Esittäjän nimi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3888" y="6453188"/>
            <a:ext cx="431800" cy="144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DFEDAAD-40C2-4502-84A7-376FF9C4DF1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4104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260350"/>
            <a:ext cx="1930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Kuva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5300663"/>
            <a:ext cx="16795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7" r:id="rId9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Palatino Linotype" pitchFamily="18" charset="0"/>
        </a:defRPr>
      </a:lvl9pPr>
    </p:titleStyle>
    <p:bodyStyle>
      <a:lvl1pPr marL="357188" indent="-35718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23888" indent="-266700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rtl="0" eaLnBrk="0" fontAlgn="base" hangingPunct="0">
        <a:spcBef>
          <a:spcPct val="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¡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eoserver.hel.fi/geoserver/web" TargetMode="External"/><Relationship Id="rId2" Type="http://schemas.openxmlformats.org/officeDocument/2006/relationships/hyperlink" Target="http://www.hri.fi/f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l.fi/hel2/hkr/ylredemo/index.html" TargetMode="External"/><Relationship Id="rId5" Type="http://schemas.openxmlformats.org/officeDocument/2006/relationships/hyperlink" Target="http://kartta.hel.fi/" TargetMode="External"/><Relationship Id="rId4" Type="http://schemas.openxmlformats.org/officeDocument/2006/relationships/hyperlink" Target="http://dev.hel.fi/pre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öristetty suorakulmio 1"/>
          <p:cNvSpPr/>
          <p:nvPr/>
        </p:nvSpPr>
        <p:spPr>
          <a:xfrm>
            <a:off x="1043608" y="1988840"/>
            <a:ext cx="5328592" cy="43204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971600" y="1196752"/>
            <a:ext cx="6461567" cy="340257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57188" indent="-357188" algn="l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3888" indent="-266700" algn="l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8525" indent="-274638" algn="l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3638" indent="-265113" algn="l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8275" indent="-274638" algn="l" rtl="0" eaLnBrk="1" fontAlgn="base" hangingPunct="1">
              <a:spcBef>
                <a:spcPct val="0"/>
              </a:spcBef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>
                <a:hlinkClick r:id="rId2"/>
              </a:rPr>
              <a:t>hri.fi</a:t>
            </a:r>
            <a:r>
              <a:rPr lang="fi-FI" dirty="0" smtClean="0"/>
              <a:t> -&gt; ”</a:t>
            </a:r>
            <a:r>
              <a:rPr lang="fi-FI" dirty="0" err="1" smtClean="0"/>
              <a:t>Ylre</a:t>
            </a:r>
            <a:r>
              <a:rPr lang="fi-FI" dirty="0" smtClean="0"/>
              <a:t>” ja ”</a:t>
            </a:r>
            <a:r>
              <a:rPr lang="fi-FI" dirty="0" err="1" smtClean="0"/>
              <a:t>Winkki</a:t>
            </a:r>
            <a:r>
              <a:rPr lang="fi-FI" dirty="0" smtClean="0"/>
              <a:t>”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>
                <a:hlinkClick r:id="rId3"/>
              </a:rPr>
              <a:t>geoserver.hel.fi/</a:t>
            </a:r>
            <a:r>
              <a:rPr lang="fi-FI" dirty="0" err="1" smtClean="0">
                <a:hlinkClick r:id="rId3"/>
              </a:rPr>
              <a:t>geoserver</a:t>
            </a:r>
            <a:r>
              <a:rPr lang="fi-FI" dirty="0" smtClean="0">
                <a:hlinkClick r:id="rId3"/>
              </a:rPr>
              <a:t>/</a:t>
            </a:r>
            <a:r>
              <a:rPr lang="fi-FI" dirty="0" err="1" smtClean="0">
                <a:hlinkClick r:id="rId3"/>
              </a:rPr>
              <a:t>web</a:t>
            </a:r>
            <a:r>
              <a:rPr lang="fi-FI" dirty="0" smtClean="0"/>
              <a:t> -&gt; </a:t>
            </a:r>
            <a:r>
              <a:rPr lang="fi-FI" dirty="0" err="1" smtClean="0"/>
              <a:t>layer</a:t>
            </a:r>
            <a:r>
              <a:rPr lang="fi-FI" dirty="0" smtClean="0"/>
              <a:t> </a:t>
            </a:r>
            <a:r>
              <a:rPr lang="fi-FI" dirty="0" err="1" smtClean="0"/>
              <a:t>preview</a:t>
            </a:r>
            <a:endParaRPr lang="fi-FI" dirty="0" smtClean="0"/>
          </a:p>
          <a:p>
            <a:pPr marL="0" indent="0">
              <a:buFont typeface="Wingdings 2" panose="05020102010507070707" pitchFamily="18" charset="2"/>
              <a:buNone/>
            </a:pPr>
            <a:endParaRPr lang="fi-FI" dirty="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b="1" dirty="0" smtClean="0">
                <a:solidFill>
                  <a:schemeClr val="accent4">
                    <a:lumMod val="75000"/>
                  </a:schemeClr>
                </a:solidFill>
              </a:rPr>
              <a:t> http://geoserver.hel.fi/geoserver/wfs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fi-FI" dirty="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>
                <a:hlinkClick r:id="rId4"/>
              </a:rPr>
              <a:t>dev.hel.fi/</a:t>
            </a:r>
            <a:r>
              <a:rPr lang="fi-FI" dirty="0" err="1" smtClean="0">
                <a:hlinkClick r:id="rId4"/>
              </a:rPr>
              <a:t>preview</a:t>
            </a:r>
            <a:endParaRPr lang="fi-FI" dirty="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>
                <a:hlinkClick r:id="rId5"/>
              </a:rPr>
              <a:t>kartta.hel.fi</a:t>
            </a:r>
            <a:r>
              <a:rPr lang="fi-FI" dirty="0" smtClean="0"/>
              <a:t> -&gt; Kadut ja puistot &gt; Työt ja tapahtumat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fi-FI" dirty="0" smtClean="0">
              <a:hlinkClick r:id="rId6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/>
              <a:t>---</a:t>
            </a:r>
            <a:endParaRPr lang="fi-FI" dirty="0" smtClean="0">
              <a:hlinkClick r:id="rId6"/>
            </a:endParaRPr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>
                <a:hlinkClick r:id="rId6"/>
              </a:rPr>
              <a:t>http://www.hel.fi/hel2/hkr/ylredemo/index.html</a:t>
            </a:r>
            <a:endParaRPr lang="fi-FI" dirty="0" smtClean="0"/>
          </a:p>
          <a:p>
            <a:pPr marL="0" indent="0">
              <a:buFont typeface="Wingdings 2" panose="05020102010507070707" pitchFamily="18" charset="2"/>
              <a:buNone/>
            </a:pPr>
            <a:r>
              <a:rPr lang="fi-FI" dirty="0" smtClean="0"/>
              <a:t>Lisätietoa: samuel.ritakallio@hel.fi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RK ilme powerpoint 97 2003">
  <a:themeElements>
    <a:clrScheme name="HEL rakennusvirasto">
      <a:dk1>
        <a:sysClr val="windowText" lastClr="000000"/>
      </a:dk1>
      <a:lt1>
        <a:srgbClr val="FFFFFF"/>
      </a:lt1>
      <a:dk2>
        <a:srgbClr val="00AE42"/>
      </a:dk2>
      <a:lt2>
        <a:srgbClr val="D7D6D4"/>
      </a:lt2>
      <a:accent1>
        <a:srgbClr val="00AE42"/>
      </a:accent1>
      <a:accent2>
        <a:srgbClr val="C9282D"/>
      </a:accent2>
      <a:accent3>
        <a:srgbClr val="E1CD00"/>
      </a:accent3>
      <a:accent4>
        <a:srgbClr val="0064AD"/>
      </a:accent4>
      <a:accent5>
        <a:srgbClr val="D7D6D4"/>
      </a:accent5>
      <a:accent6>
        <a:srgbClr val="4B4A48"/>
      </a:accent6>
      <a:hlink>
        <a:srgbClr val="0064AD"/>
      </a:hlink>
      <a:folHlink>
        <a:srgbClr val="696866"/>
      </a:folHlink>
    </a:clrScheme>
    <a:fontScheme name="HEL rakennusvirasto">
      <a:majorFont>
        <a:latin typeface="Palatino Linotyp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KR ilme powerpoint 97 2003 suomi.pot [Yhteensopivuustila]" id="{E2CB56BC-8310-4F19-9374-5A5CAE019F42}" vid="{45AFF60C-B38D-46CB-B618-5F8A26238EB2}"/>
    </a:ext>
  </a:extLst>
</a:theme>
</file>

<file path=ppt/theme/theme2.xml><?xml version="1.0" encoding="utf-8"?>
<a:theme xmlns:a="http://schemas.openxmlformats.org/drawingml/2006/main" name="HKR lasipalatsi">
  <a:themeElements>
    <a:clrScheme name="HEL rakennusvirasto">
      <a:dk1>
        <a:sysClr val="windowText" lastClr="000000"/>
      </a:dk1>
      <a:lt1>
        <a:srgbClr val="FFFFFF"/>
      </a:lt1>
      <a:dk2>
        <a:srgbClr val="00AE42"/>
      </a:dk2>
      <a:lt2>
        <a:srgbClr val="D7D6D4"/>
      </a:lt2>
      <a:accent1>
        <a:srgbClr val="00AE42"/>
      </a:accent1>
      <a:accent2>
        <a:srgbClr val="C9282D"/>
      </a:accent2>
      <a:accent3>
        <a:srgbClr val="E1CD00"/>
      </a:accent3>
      <a:accent4>
        <a:srgbClr val="0064AD"/>
      </a:accent4>
      <a:accent5>
        <a:srgbClr val="D7D6D4"/>
      </a:accent5>
      <a:accent6>
        <a:srgbClr val="4B4A48"/>
      </a:accent6>
      <a:hlink>
        <a:srgbClr val="0064AD"/>
      </a:hlink>
      <a:folHlink>
        <a:srgbClr val="696866"/>
      </a:folHlink>
    </a:clrScheme>
    <a:fontScheme name="HEL rakennusvirasto">
      <a:majorFont>
        <a:latin typeface="Palatino Linotyp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KR ilme powerpoint 97 2003 suomi.pot [Yhteensopivuustila]" id="{E2CB56BC-8310-4F19-9374-5A5CAE019F42}" vid="{ECDC39A4-CE24-436B-A839-B4B55EC1C7BB}"/>
    </a:ext>
  </a:extLst>
</a:theme>
</file>

<file path=ppt/theme/theme3.xml><?xml version="1.0" encoding="utf-8"?>
<a:theme xmlns:a="http://schemas.openxmlformats.org/drawingml/2006/main" name="HKR kiasma">
  <a:themeElements>
    <a:clrScheme name="HEL rakennusvirasto">
      <a:dk1>
        <a:sysClr val="windowText" lastClr="000000"/>
      </a:dk1>
      <a:lt1>
        <a:srgbClr val="FFFFFF"/>
      </a:lt1>
      <a:dk2>
        <a:srgbClr val="00AE42"/>
      </a:dk2>
      <a:lt2>
        <a:srgbClr val="D7D6D4"/>
      </a:lt2>
      <a:accent1>
        <a:srgbClr val="00AE42"/>
      </a:accent1>
      <a:accent2>
        <a:srgbClr val="C9282D"/>
      </a:accent2>
      <a:accent3>
        <a:srgbClr val="E1CD00"/>
      </a:accent3>
      <a:accent4>
        <a:srgbClr val="0064AD"/>
      </a:accent4>
      <a:accent5>
        <a:srgbClr val="D7D6D4"/>
      </a:accent5>
      <a:accent6>
        <a:srgbClr val="4B4A48"/>
      </a:accent6>
      <a:hlink>
        <a:srgbClr val="0064AD"/>
      </a:hlink>
      <a:folHlink>
        <a:srgbClr val="696866"/>
      </a:folHlink>
    </a:clrScheme>
    <a:fontScheme name="HEL rakennusvirasto">
      <a:majorFont>
        <a:latin typeface="Palatino Linotyp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KR ilme powerpoint 97 2003 suomi.pot [Yhteensopivuustila]" id="{E2CB56BC-8310-4F19-9374-5A5CAE019F42}" vid="{8C048C23-4CEA-4693-B629-F30C5A439D36}"/>
    </a:ext>
  </a:extLst>
</a:theme>
</file>

<file path=ppt/theme/theme4.xml><?xml version="1.0" encoding="utf-8"?>
<a:theme xmlns:a="http://schemas.openxmlformats.org/drawingml/2006/main" name="HKR kiasma ja laatulogo EFQM">
  <a:themeElements>
    <a:clrScheme name="HEL rakennusvirasto">
      <a:dk1>
        <a:sysClr val="windowText" lastClr="000000"/>
      </a:dk1>
      <a:lt1>
        <a:srgbClr val="FFFFFF"/>
      </a:lt1>
      <a:dk2>
        <a:srgbClr val="00AE42"/>
      </a:dk2>
      <a:lt2>
        <a:srgbClr val="D7D6D4"/>
      </a:lt2>
      <a:accent1>
        <a:srgbClr val="00AE42"/>
      </a:accent1>
      <a:accent2>
        <a:srgbClr val="C9282D"/>
      </a:accent2>
      <a:accent3>
        <a:srgbClr val="E1CD00"/>
      </a:accent3>
      <a:accent4>
        <a:srgbClr val="0064AD"/>
      </a:accent4>
      <a:accent5>
        <a:srgbClr val="D7D6D4"/>
      </a:accent5>
      <a:accent6>
        <a:srgbClr val="4B4A48"/>
      </a:accent6>
      <a:hlink>
        <a:srgbClr val="0064AD"/>
      </a:hlink>
      <a:folHlink>
        <a:srgbClr val="696866"/>
      </a:folHlink>
    </a:clrScheme>
    <a:fontScheme name="HEL rakennusvirasto">
      <a:majorFont>
        <a:latin typeface="Palatino Linotyp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KR ilme powerpoint 97 2003 suomi.pot [Yhteensopivuustila]" id="{E2CB56BC-8310-4F19-9374-5A5CAE019F42}" vid="{AD6A887A-F6D3-434E-B6B9-3175BA3CDE5D}"/>
    </a:ext>
  </a:extLst>
</a:theme>
</file>

<file path=ppt/theme/theme5.xml><?xml version="1.0" encoding="utf-8"?>
<a:theme xmlns:a="http://schemas.openxmlformats.org/drawingml/2006/main" name="Office Theme">
  <a:themeElements>
    <a:clrScheme name="HEL rakennusvirasto">
      <a:dk1>
        <a:sysClr val="windowText" lastClr="000000"/>
      </a:dk1>
      <a:lt1>
        <a:srgbClr val="FFFFFF"/>
      </a:lt1>
      <a:dk2>
        <a:srgbClr val="00AE42"/>
      </a:dk2>
      <a:lt2>
        <a:srgbClr val="D7D6D4"/>
      </a:lt2>
      <a:accent1>
        <a:srgbClr val="00AE42"/>
      </a:accent1>
      <a:accent2>
        <a:srgbClr val="C9282D"/>
      </a:accent2>
      <a:accent3>
        <a:srgbClr val="E1CD00"/>
      </a:accent3>
      <a:accent4>
        <a:srgbClr val="0064AD"/>
      </a:accent4>
      <a:accent5>
        <a:srgbClr val="D7D6D4"/>
      </a:accent5>
      <a:accent6>
        <a:srgbClr val="4B4A48"/>
      </a:accent6>
      <a:hlink>
        <a:srgbClr val="0064AD"/>
      </a:hlink>
      <a:folHlink>
        <a:srgbClr val="696866"/>
      </a:folHlink>
    </a:clrScheme>
    <a:fontScheme name="HEL rakennusvirasto">
      <a:majorFont>
        <a:latin typeface="Palatino Linotyp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HEL rakennusvirasto">
      <a:dk1>
        <a:sysClr val="windowText" lastClr="000000"/>
      </a:dk1>
      <a:lt1>
        <a:srgbClr val="FFFFFF"/>
      </a:lt1>
      <a:dk2>
        <a:srgbClr val="00AE42"/>
      </a:dk2>
      <a:lt2>
        <a:srgbClr val="D7D6D4"/>
      </a:lt2>
      <a:accent1>
        <a:srgbClr val="00AE42"/>
      </a:accent1>
      <a:accent2>
        <a:srgbClr val="C9282D"/>
      </a:accent2>
      <a:accent3>
        <a:srgbClr val="E1CD00"/>
      </a:accent3>
      <a:accent4>
        <a:srgbClr val="0064AD"/>
      </a:accent4>
      <a:accent5>
        <a:srgbClr val="D7D6D4"/>
      </a:accent5>
      <a:accent6>
        <a:srgbClr val="4B4A48"/>
      </a:accent6>
      <a:hlink>
        <a:srgbClr val="0064AD"/>
      </a:hlink>
      <a:folHlink>
        <a:srgbClr val="696866"/>
      </a:folHlink>
    </a:clrScheme>
    <a:fontScheme name="HEL rakennusvirasto">
      <a:majorFont>
        <a:latin typeface="Palatino Linotype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HKR ilme 1 suomi</Template>
  <TotalTime>38</TotalTime>
  <Words>34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Palatino Linotype</vt:lpstr>
      <vt:lpstr>Verdana</vt:lpstr>
      <vt:lpstr>Wingdings 2</vt:lpstr>
      <vt:lpstr>HRK ilme powerpoint 97 2003</vt:lpstr>
      <vt:lpstr>HKR lasipalatsi</vt:lpstr>
      <vt:lpstr>HKR kiasma</vt:lpstr>
      <vt:lpstr>HKR kiasma ja laatulogo EFQM</vt:lpstr>
      <vt:lpstr>PowerPoint Presentation</vt:lpstr>
    </vt:vector>
  </TitlesOfParts>
  <Company>Helsingin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subject/>
  <dc:creator>Ritakallio Samuel</dc:creator>
  <cp:keywords>HKR ilme, powerpoint 97 2033, mallit, pohjat</cp:keywords>
  <dc:description>HKR Ilmeen mukainen PowerPoint-esitys</dc:description>
  <cp:lastModifiedBy>HY-User</cp:lastModifiedBy>
  <cp:revision>1</cp:revision>
  <dcterms:created xsi:type="dcterms:W3CDTF">2015-09-02T17:35:49Z</dcterms:created>
  <dcterms:modified xsi:type="dcterms:W3CDTF">2015-09-03T14:49:00Z</dcterms:modified>
</cp:coreProperties>
</file>